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24" r:id="rId3"/>
    <p:sldId id="548" r:id="rId5"/>
    <p:sldId id="489" r:id="rId6"/>
    <p:sldId id="490" r:id="rId7"/>
    <p:sldId id="549" r:id="rId8"/>
    <p:sldId id="550" r:id="rId9"/>
    <p:sldId id="551" r:id="rId10"/>
    <p:sldId id="491" r:id="rId11"/>
    <p:sldId id="552" r:id="rId12"/>
    <p:sldId id="553" r:id="rId13"/>
    <p:sldId id="492" r:id="rId14"/>
    <p:sldId id="554" r:id="rId15"/>
    <p:sldId id="493" r:id="rId16"/>
    <p:sldId id="494" r:id="rId17"/>
    <p:sldId id="495" r:id="rId18"/>
    <p:sldId id="555" r:id="rId19"/>
    <p:sldId id="559" r:id="rId20"/>
    <p:sldId id="556" r:id="rId21"/>
    <p:sldId id="557" r:id="rId22"/>
    <p:sldId id="558" r:id="rId23"/>
    <p:sldId id="560" r:id="rId24"/>
    <p:sldId id="562" r:id="rId25"/>
    <p:sldId id="563" r:id="rId26"/>
    <p:sldId id="561" r:id="rId27"/>
    <p:sldId id="496" r:id="rId28"/>
    <p:sldId id="565" r:id="rId29"/>
    <p:sldId id="564" r:id="rId30"/>
    <p:sldId id="566" r:id="rId31"/>
    <p:sldId id="497" r:id="rId32"/>
    <p:sldId id="498" r:id="rId33"/>
    <p:sldId id="499" r:id="rId34"/>
    <p:sldId id="500" r:id="rId35"/>
    <p:sldId id="624" r:id="rId36"/>
    <p:sldId id="501" r:id="rId37"/>
    <p:sldId id="502" r:id="rId38"/>
    <p:sldId id="503" r:id="rId39"/>
    <p:sldId id="504" r:id="rId40"/>
    <p:sldId id="505" r:id="rId41"/>
    <p:sldId id="568" r:id="rId42"/>
    <p:sldId id="506" r:id="rId43"/>
    <p:sldId id="507" r:id="rId44"/>
    <p:sldId id="569" r:id="rId45"/>
    <p:sldId id="508" r:id="rId46"/>
    <p:sldId id="570" r:id="rId47"/>
    <p:sldId id="571" r:id="rId48"/>
    <p:sldId id="572" r:id="rId49"/>
    <p:sldId id="573" r:id="rId50"/>
    <p:sldId id="510" r:id="rId51"/>
    <p:sldId id="574" r:id="rId52"/>
    <p:sldId id="575" r:id="rId53"/>
    <p:sldId id="576" r:id="rId54"/>
    <p:sldId id="577" r:id="rId55"/>
    <p:sldId id="578" r:id="rId56"/>
    <p:sldId id="579" r:id="rId57"/>
    <p:sldId id="511" r:id="rId58"/>
    <p:sldId id="512" r:id="rId59"/>
    <p:sldId id="518" r:id="rId60"/>
    <p:sldId id="582" r:id="rId61"/>
    <p:sldId id="580" r:id="rId62"/>
    <p:sldId id="583" r:id="rId63"/>
    <p:sldId id="585" r:id="rId64"/>
    <p:sldId id="584" r:id="rId65"/>
    <p:sldId id="586" r:id="rId66"/>
    <p:sldId id="581" r:id="rId67"/>
    <p:sldId id="587" r:id="rId68"/>
    <p:sldId id="513" r:id="rId69"/>
    <p:sldId id="515" r:id="rId70"/>
    <p:sldId id="588" r:id="rId71"/>
    <p:sldId id="590" r:id="rId72"/>
    <p:sldId id="591" r:id="rId73"/>
    <p:sldId id="592" r:id="rId74"/>
    <p:sldId id="594" r:id="rId75"/>
    <p:sldId id="520" r:id="rId76"/>
    <p:sldId id="596" r:id="rId77"/>
    <p:sldId id="598" r:id="rId78"/>
    <p:sldId id="599" r:id="rId79"/>
    <p:sldId id="601" r:id="rId80"/>
    <p:sldId id="600" r:id="rId81"/>
    <p:sldId id="602" r:id="rId82"/>
    <p:sldId id="603" r:id="rId83"/>
    <p:sldId id="604" r:id="rId84"/>
    <p:sldId id="606" r:id="rId85"/>
    <p:sldId id="605" r:id="rId86"/>
    <p:sldId id="607" r:id="rId87"/>
    <p:sldId id="608" r:id="rId88"/>
    <p:sldId id="542" r:id="rId89"/>
    <p:sldId id="519" r:id="rId90"/>
    <p:sldId id="516" r:id="rId91"/>
    <p:sldId id="543" r:id="rId92"/>
    <p:sldId id="609" r:id="rId93"/>
    <p:sldId id="517" r:id="rId94"/>
    <p:sldId id="521" r:id="rId95"/>
    <p:sldId id="527" r:id="rId96"/>
    <p:sldId id="610" r:id="rId97"/>
    <p:sldId id="611" r:id="rId98"/>
    <p:sldId id="523" r:id="rId99"/>
    <p:sldId id="524" r:id="rId100"/>
    <p:sldId id="525" r:id="rId101"/>
    <p:sldId id="529" r:id="rId102"/>
    <p:sldId id="530" r:id="rId103"/>
    <p:sldId id="531" r:id="rId104"/>
    <p:sldId id="533" r:id="rId105"/>
    <p:sldId id="532" r:id="rId106"/>
    <p:sldId id="544" r:id="rId107"/>
    <p:sldId id="545" r:id="rId108"/>
    <p:sldId id="547" r:id="rId109"/>
    <p:sldId id="546" r:id="rId110"/>
    <p:sldId id="537" r:id="rId111"/>
    <p:sldId id="534" r:id="rId112"/>
    <p:sldId id="535" r:id="rId113"/>
    <p:sldId id="613" r:id="rId114"/>
    <p:sldId id="614" r:id="rId115"/>
    <p:sldId id="615" r:id="rId116"/>
    <p:sldId id="616" r:id="rId117"/>
    <p:sldId id="619" r:id="rId118"/>
    <p:sldId id="617" r:id="rId119"/>
    <p:sldId id="620" r:id="rId120"/>
    <p:sldId id="621" r:id="rId121"/>
    <p:sldId id="623" r:id="rId122"/>
    <p:sldId id="622" r:id="rId123"/>
    <p:sldId id="612" r:id="rId124"/>
    <p:sldId id="538" r:id="rId125"/>
    <p:sldId id="536" r:id="rId126"/>
    <p:sldId id="539" r:id="rId127"/>
    <p:sldId id="526" r:id="rId128"/>
    <p:sldId id="541" r:id="rId129"/>
    <p:sldId id="487" r:id="rId130"/>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000000"/>
    <a:srgbClr val="FF66FF"/>
    <a:srgbClr val="4D4D4D"/>
    <a:srgbClr val="F7F8FA"/>
    <a:srgbClr val="FFFFCC"/>
    <a:srgbClr val="CC0000"/>
    <a:srgbClr val="CCECFF"/>
    <a:srgbClr val="000066"/>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37" autoAdjust="0"/>
    <p:restoredTop sz="93327" autoAdjust="0"/>
  </p:normalViewPr>
  <p:slideViewPr>
    <p:cSldViewPr>
      <p:cViewPr>
        <p:scale>
          <a:sx n="100" d="100"/>
          <a:sy n="100" d="100"/>
        </p:scale>
        <p:origin x="-408" y="-258"/>
      </p:cViewPr>
      <p:guideLst>
        <p:guide orient="horz" pos="2160"/>
        <p:guide pos="3840"/>
      </p:guideLst>
    </p:cSldViewPr>
  </p:slideViewPr>
  <p:outlineViewPr>
    <p:cViewPr>
      <p:scale>
        <a:sx n="33" d="100"/>
        <a:sy n="33" d="100"/>
      </p:scale>
      <p:origin x="60" y="3804"/>
    </p:cViewPr>
  </p:outlineViewPr>
  <p:notesTextViewPr>
    <p:cViewPr>
      <p:scale>
        <a:sx n="100" d="100"/>
        <a:sy n="100" d="100"/>
      </p:scale>
      <p:origin x="0" y="0"/>
    </p:cViewPr>
  </p:notesTextViewPr>
  <p:sorterViewPr>
    <p:cViewPr>
      <p:scale>
        <a:sx n="66" d="100"/>
        <a:sy n="66" d="100"/>
      </p:scale>
      <p:origin x="0" y="13554"/>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3" Type="http://schemas.openxmlformats.org/officeDocument/2006/relationships/tableStyles" Target="tableStyles.xml"/><Relationship Id="rId132" Type="http://schemas.openxmlformats.org/officeDocument/2006/relationships/viewProps" Target="viewProps.xml"/><Relationship Id="rId131" Type="http://schemas.openxmlformats.org/officeDocument/2006/relationships/presProps" Target="presProps.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D4ABD43-DDCE-4440-B189-B8BC99419A8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6B1D83A1-F256-427B-A1DC-7ADE79857098}">
      <dgm:prSet custT="1"/>
      <dgm:spPr>
        <a:solidFill>
          <a:srgbClr val="0070C0"/>
        </a:solidFill>
      </dgm:spPr>
      <dgm:t>
        <a:bodyPr/>
        <a:lstStyle/>
        <a:p>
          <a:pPr rtl="0"/>
          <a:r>
            <a:rPr lang="en-US" altLang="zh-CN" sz="1800" b="1" dirty="0" smtClean="0">
              <a:solidFill>
                <a:srgbClr val="000000"/>
              </a:solidFill>
              <a:latin typeface="微软雅黑" panose="020B0503020204020204" pitchFamily="34" charset="-122"/>
              <a:ea typeface="微软雅黑" panose="020B0503020204020204" pitchFamily="34" charset="-122"/>
            </a:rPr>
            <a:t>	</a:t>
          </a:r>
          <a:r>
            <a:rPr lang="zh-CN" sz="2000" b="1" dirty="0" smtClean="0">
              <a:solidFill>
                <a:schemeClr val="bg1"/>
              </a:solidFill>
              <a:latin typeface="微软雅黑" panose="020B0503020204020204" pitchFamily="34" charset="-122"/>
              <a:ea typeface="微软雅黑" panose="020B0503020204020204" pitchFamily="34" charset="-122"/>
            </a:rPr>
            <a:t>方法（操作）</a:t>
          </a:r>
          <a:r>
            <a:rPr lang="en-US" sz="2000" b="1" dirty="0" smtClean="0">
              <a:solidFill>
                <a:srgbClr val="000000"/>
              </a:solidFill>
              <a:latin typeface="微软雅黑" panose="020B0503020204020204" pitchFamily="34" charset="-122"/>
              <a:ea typeface="微软雅黑" panose="020B0503020204020204" pitchFamily="34" charset="-122"/>
            </a:rPr>
            <a:t>				</a:t>
          </a:r>
          <a:r>
            <a:rPr lang="zh-CN" sz="2000" b="1" dirty="0" smtClean="0">
              <a:solidFill>
                <a:schemeClr val="bg1"/>
              </a:solidFill>
              <a:latin typeface="微软雅黑" panose="020B0503020204020204" pitchFamily="34" charset="-122"/>
              <a:ea typeface="微软雅黑" panose="020B0503020204020204" pitchFamily="34" charset="-122"/>
            </a:rPr>
            <a:t>意义</a:t>
          </a:r>
          <a:endParaRPr lang="zh-CN" sz="2000" dirty="0">
            <a:solidFill>
              <a:schemeClr val="bg1"/>
            </a:solidFill>
            <a:latin typeface="微软雅黑" panose="020B0503020204020204" pitchFamily="34" charset="-122"/>
            <a:ea typeface="微软雅黑" panose="020B0503020204020204" pitchFamily="34" charset="-122"/>
          </a:endParaRPr>
        </a:p>
      </dgm:t>
    </dgm:pt>
    <dgm:pt modelId="{27CE23E2-20D6-4DA6-8FDE-164A9143B325}" cxnId="{F05DA65B-F8ED-4E81-94E7-A2A3A92D746E}" type="parTrans">
      <dgm:prSet/>
      <dgm:spPr/>
      <dgm:t>
        <a:bodyPr/>
        <a:lstStyle/>
        <a:p>
          <a:endParaRPr lang="zh-CN" altLang="en-US" sz="2800">
            <a:solidFill>
              <a:srgbClr val="000000"/>
            </a:solidFill>
          </a:endParaRPr>
        </a:p>
      </dgm:t>
    </dgm:pt>
    <dgm:pt modelId="{04EB3969-0881-486F-B9ED-3D997F33DE3D}" cxnId="{F05DA65B-F8ED-4E81-94E7-A2A3A92D746E}" type="sibTrans">
      <dgm:prSet/>
      <dgm:spPr/>
      <dgm:t>
        <a:bodyPr/>
        <a:lstStyle/>
        <a:p>
          <a:endParaRPr lang="zh-CN" altLang="en-US" sz="2800">
            <a:solidFill>
              <a:srgbClr val="000000"/>
            </a:solidFill>
          </a:endParaRPr>
        </a:p>
      </dgm:t>
    </dgm:pt>
    <dgm:pt modelId="{14A0F9A2-BA5E-473C-A26A-07D95F39FF2B}">
      <dgm:prSet custT="1"/>
      <dgm:spPr>
        <a:solidFill>
          <a:srgbClr val="99FFCC"/>
        </a:solidFill>
      </dgm:spPr>
      <dgm:t>
        <a:bodyPr/>
        <a:lstStyle/>
        <a:p>
          <a:pPr rtl="0"/>
          <a:r>
            <a:rPr lang="en-US" sz="1800" b="1" dirty="0" smtClean="0">
              <a:solidFill>
                <a:srgbClr val="000000"/>
              </a:solidFill>
              <a:latin typeface="微软雅黑" panose="020B0503020204020204" pitchFamily="34" charset="-122"/>
              <a:ea typeface="微软雅黑" panose="020B0503020204020204" pitchFamily="34" charset="-122"/>
            </a:rPr>
            <a:t>	OPTION		  </a:t>
          </a:r>
          <a:r>
            <a:rPr lang="zh-CN" sz="1800" b="1" dirty="0" smtClean="0">
              <a:solidFill>
                <a:srgbClr val="000000"/>
              </a:solidFill>
              <a:latin typeface="微软雅黑" panose="020B0503020204020204" pitchFamily="34" charset="-122"/>
              <a:ea typeface="微软雅黑" panose="020B0503020204020204" pitchFamily="34" charset="-122"/>
            </a:rPr>
            <a:t>请求一些选项的信息</a:t>
          </a:r>
          <a:endParaRPr lang="zh-CN" sz="1800" dirty="0">
            <a:solidFill>
              <a:srgbClr val="000000"/>
            </a:solidFill>
            <a:latin typeface="微软雅黑" panose="020B0503020204020204" pitchFamily="34" charset="-122"/>
            <a:ea typeface="微软雅黑" panose="020B0503020204020204" pitchFamily="34" charset="-122"/>
          </a:endParaRPr>
        </a:p>
      </dgm:t>
    </dgm:pt>
    <dgm:pt modelId="{F428299F-92F4-4EC3-8F69-F35A1F2197D3}" cxnId="{1F5B8AB9-56BA-4B3C-93A2-CD67F067C1A5}" type="parTrans">
      <dgm:prSet/>
      <dgm:spPr/>
      <dgm:t>
        <a:bodyPr/>
        <a:lstStyle/>
        <a:p>
          <a:endParaRPr lang="zh-CN" altLang="en-US" sz="2800">
            <a:solidFill>
              <a:srgbClr val="000000"/>
            </a:solidFill>
          </a:endParaRPr>
        </a:p>
      </dgm:t>
    </dgm:pt>
    <dgm:pt modelId="{09F3E21C-1E3E-4245-BD23-D7EF14018618}" cxnId="{1F5B8AB9-56BA-4B3C-93A2-CD67F067C1A5}" type="sibTrans">
      <dgm:prSet/>
      <dgm:spPr/>
      <dgm:t>
        <a:bodyPr/>
        <a:lstStyle/>
        <a:p>
          <a:endParaRPr lang="zh-CN" altLang="en-US" sz="2800">
            <a:solidFill>
              <a:srgbClr val="000000"/>
            </a:solidFill>
          </a:endParaRPr>
        </a:p>
      </dgm:t>
    </dgm:pt>
    <dgm:pt modelId="{D32D8361-DF8C-48A0-8647-ACE46C5DA45A}">
      <dgm:prSet custT="1"/>
      <dgm:spPr>
        <a:solidFill>
          <a:schemeClr val="accent1">
            <a:lumMod val="40000"/>
            <a:lumOff val="60000"/>
          </a:schemeClr>
        </a:solidFill>
      </dgm:spPr>
      <dgm:t>
        <a:bodyPr/>
        <a:lstStyle/>
        <a:p>
          <a:pPr rtl="0"/>
          <a:r>
            <a:rPr lang="en-US" sz="1800" b="1" dirty="0" smtClean="0">
              <a:solidFill>
                <a:srgbClr val="000000"/>
              </a:solidFill>
              <a:latin typeface="微软雅黑" panose="020B0503020204020204" pitchFamily="34" charset="-122"/>
              <a:ea typeface="微软雅黑" panose="020B0503020204020204" pitchFamily="34" charset="-122"/>
            </a:rPr>
            <a:t>	GET               		  </a:t>
          </a:r>
          <a:r>
            <a:rPr lang="zh-CN" sz="1800" b="1" dirty="0" smtClean="0">
              <a:solidFill>
                <a:srgbClr val="000000"/>
              </a:solidFill>
              <a:latin typeface="微软雅黑" panose="020B0503020204020204" pitchFamily="34" charset="-122"/>
              <a:ea typeface="微软雅黑" panose="020B0503020204020204" pitchFamily="34" charset="-122"/>
            </a:rPr>
            <a:t>请求读取由 </a:t>
          </a:r>
          <a:r>
            <a:rPr lang="en-US" sz="1800" b="1" dirty="0" smtClean="0">
              <a:solidFill>
                <a:srgbClr val="000000"/>
              </a:solidFill>
              <a:latin typeface="微软雅黑" panose="020B0503020204020204" pitchFamily="34" charset="-122"/>
              <a:ea typeface="微软雅黑" panose="020B0503020204020204" pitchFamily="34" charset="-122"/>
            </a:rPr>
            <a:t>URL </a:t>
          </a:r>
          <a:r>
            <a:rPr lang="zh-CN" sz="1800" b="1" dirty="0" smtClean="0">
              <a:solidFill>
                <a:srgbClr val="000000"/>
              </a:solidFill>
              <a:latin typeface="微软雅黑" panose="020B0503020204020204" pitchFamily="34" charset="-122"/>
              <a:ea typeface="微软雅黑" panose="020B0503020204020204" pitchFamily="34" charset="-122"/>
            </a:rPr>
            <a:t>所标志的信息</a:t>
          </a:r>
          <a:endParaRPr lang="zh-CN" sz="1800" dirty="0">
            <a:solidFill>
              <a:srgbClr val="000000"/>
            </a:solidFill>
            <a:latin typeface="微软雅黑" panose="020B0503020204020204" pitchFamily="34" charset="-122"/>
            <a:ea typeface="微软雅黑" panose="020B0503020204020204" pitchFamily="34" charset="-122"/>
          </a:endParaRPr>
        </a:p>
      </dgm:t>
    </dgm:pt>
    <dgm:pt modelId="{47CA20CA-28BF-4089-8B81-7E9E84CA28B5}" cxnId="{C3922EF1-C25D-4D0E-A360-802694E5B206}" type="parTrans">
      <dgm:prSet/>
      <dgm:spPr/>
      <dgm:t>
        <a:bodyPr/>
        <a:lstStyle/>
        <a:p>
          <a:endParaRPr lang="zh-CN" altLang="en-US" sz="2800">
            <a:solidFill>
              <a:srgbClr val="000000"/>
            </a:solidFill>
          </a:endParaRPr>
        </a:p>
      </dgm:t>
    </dgm:pt>
    <dgm:pt modelId="{9BD60071-19A1-4A88-A60A-8FB6F147096F}" cxnId="{C3922EF1-C25D-4D0E-A360-802694E5B206}" type="sibTrans">
      <dgm:prSet/>
      <dgm:spPr/>
      <dgm:t>
        <a:bodyPr/>
        <a:lstStyle/>
        <a:p>
          <a:endParaRPr lang="zh-CN" altLang="en-US" sz="2800">
            <a:solidFill>
              <a:srgbClr val="000000"/>
            </a:solidFill>
          </a:endParaRPr>
        </a:p>
      </dgm:t>
    </dgm:pt>
    <dgm:pt modelId="{5F2F9BD6-F24E-4255-85FC-E2350396D805}">
      <dgm:prSet custT="1"/>
      <dgm:spPr>
        <a:solidFill>
          <a:srgbClr val="99FFCC"/>
        </a:solidFill>
      </dgm:spPr>
      <dgm:t>
        <a:bodyPr/>
        <a:lstStyle/>
        <a:p>
          <a:pPr rtl="0"/>
          <a:r>
            <a:rPr lang="en-US" sz="1800" b="1" dirty="0" smtClean="0">
              <a:solidFill>
                <a:srgbClr val="000000"/>
              </a:solidFill>
              <a:latin typeface="微软雅黑" panose="020B0503020204020204" pitchFamily="34" charset="-122"/>
              <a:ea typeface="微软雅黑" panose="020B0503020204020204" pitchFamily="34" charset="-122"/>
            </a:rPr>
            <a:t>	HEAD              	  </a:t>
          </a:r>
          <a:r>
            <a:rPr lang="zh-CN" sz="1800" b="1" dirty="0" smtClean="0">
              <a:solidFill>
                <a:srgbClr val="000000"/>
              </a:solidFill>
              <a:latin typeface="微软雅黑" panose="020B0503020204020204" pitchFamily="34" charset="-122"/>
              <a:ea typeface="微软雅黑" panose="020B0503020204020204" pitchFamily="34" charset="-122"/>
            </a:rPr>
            <a:t>请求读取由 </a:t>
          </a:r>
          <a:r>
            <a:rPr lang="en-US" sz="1800" b="1" dirty="0" smtClean="0">
              <a:solidFill>
                <a:srgbClr val="000000"/>
              </a:solidFill>
              <a:latin typeface="微软雅黑" panose="020B0503020204020204" pitchFamily="34" charset="-122"/>
              <a:ea typeface="微软雅黑" panose="020B0503020204020204" pitchFamily="34" charset="-122"/>
            </a:rPr>
            <a:t>URL </a:t>
          </a:r>
          <a:r>
            <a:rPr lang="zh-CN" sz="1800" b="1" dirty="0" smtClean="0">
              <a:solidFill>
                <a:srgbClr val="000000"/>
              </a:solidFill>
              <a:latin typeface="微软雅黑" panose="020B0503020204020204" pitchFamily="34" charset="-122"/>
              <a:ea typeface="微软雅黑" panose="020B0503020204020204" pitchFamily="34" charset="-122"/>
            </a:rPr>
            <a:t>所标志的信息的首部</a:t>
          </a:r>
          <a:endParaRPr lang="zh-CN" sz="1800" dirty="0">
            <a:solidFill>
              <a:srgbClr val="000000"/>
            </a:solidFill>
            <a:latin typeface="微软雅黑" panose="020B0503020204020204" pitchFamily="34" charset="-122"/>
            <a:ea typeface="微软雅黑" panose="020B0503020204020204" pitchFamily="34" charset="-122"/>
          </a:endParaRPr>
        </a:p>
      </dgm:t>
    </dgm:pt>
    <dgm:pt modelId="{01AAAC48-EC48-440E-A5E2-88572E88C756}" cxnId="{22E6D2E9-025D-4FE7-ADBC-975B6274EA23}" type="parTrans">
      <dgm:prSet/>
      <dgm:spPr/>
      <dgm:t>
        <a:bodyPr/>
        <a:lstStyle/>
        <a:p>
          <a:endParaRPr lang="zh-CN" altLang="en-US" sz="2800">
            <a:solidFill>
              <a:srgbClr val="000000"/>
            </a:solidFill>
          </a:endParaRPr>
        </a:p>
      </dgm:t>
    </dgm:pt>
    <dgm:pt modelId="{1287D65E-3DAA-4426-89B8-BA3E376A4119}" cxnId="{22E6D2E9-025D-4FE7-ADBC-975B6274EA23}" type="sibTrans">
      <dgm:prSet/>
      <dgm:spPr/>
      <dgm:t>
        <a:bodyPr/>
        <a:lstStyle/>
        <a:p>
          <a:endParaRPr lang="zh-CN" altLang="en-US" sz="2800">
            <a:solidFill>
              <a:srgbClr val="000000"/>
            </a:solidFill>
          </a:endParaRPr>
        </a:p>
      </dgm:t>
    </dgm:pt>
    <dgm:pt modelId="{B3D81C7E-05E3-49CF-989C-070CE891B722}">
      <dgm:prSet custT="1"/>
      <dgm:spPr>
        <a:solidFill>
          <a:schemeClr val="accent1">
            <a:lumMod val="40000"/>
            <a:lumOff val="60000"/>
          </a:schemeClr>
        </a:solidFill>
      </dgm:spPr>
      <dgm:t>
        <a:bodyPr/>
        <a:lstStyle/>
        <a:p>
          <a:pPr rtl="0"/>
          <a:r>
            <a:rPr lang="en-US" sz="1800" b="1" dirty="0" smtClean="0">
              <a:solidFill>
                <a:srgbClr val="000000"/>
              </a:solidFill>
              <a:latin typeface="微软雅黑" panose="020B0503020204020204" pitchFamily="34" charset="-122"/>
              <a:ea typeface="微软雅黑" panose="020B0503020204020204" pitchFamily="34" charset="-122"/>
            </a:rPr>
            <a:t>	POST     	    	  </a:t>
          </a:r>
          <a:r>
            <a:rPr lang="zh-CN" sz="1800" b="1" dirty="0" smtClean="0">
              <a:solidFill>
                <a:srgbClr val="000000"/>
              </a:solidFill>
              <a:latin typeface="微软雅黑" panose="020B0503020204020204" pitchFamily="34" charset="-122"/>
              <a:ea typeface="微软雅黑" panose="020B0503020204020204" pitchFamily="34" charset="-122"/>
            </a:rPr>
            <a:t>给服务器添加信息</a:t>
          </a:r>
          <a:endParaRPr lang="zh-CN" sz="1800" dirty="0">
            <a:solidFill>
              <a:srgbClr val="000000"/>
            </a:solidFill>
            <a:latin typeface="微软雅黑" panose="020B0503020204020204" pitchFamily="34" charset="-122"/>
            <a:ea typeface="微软雅黑" panose="020B0503020204020204" pitchFamily="34" charset="-122"/>
          </a:endParaRPr>
        </a:p>
      </dgm:t>
    </dgm:pt>
    <dgm:pt modelId="{B5132612-45C6-41E7-B856-574DE76148DF}" cxnId="{6FB93842-5A12-41B3-86BF-64E06F25EF4F}" type="parTrans">
      <dgm:prSet/>
      <dgm:spPr/>
      <dgm:t>
        <a:bodyPr/>
        <a:lstStyle/>
        <a:p>
          <a:endParaRPr lang="zh-CN" altLang="en-US" sz="2800">
            <a:solidFill>
              <a:srgbClr val="000000"/>
            </a:solidFill>
          </a:endParaRPr>
        </a:p>
      </dgm:t>
    </dgm:pt>
    <dgm:pt modelId="{967E2E43-1BFB-45FB-ABC6-E9B961CBA7DF}" cxnId="{6FB93842-5A12-41B3-86BF-64E06F25EF4F}" type="sibTrans">
      <dgm:prSet/>
      <dgm:spPr/>
      <dgm:t>
        <a:bodyPr/>
        <a:lstStyle/>
        <a:p>
          <a:endParaRPr lang="zh-CN" altLang="en-US" sz="2800">
            <a:solidFill>
              <a:srgbClr val="000000"/>
            </a:solidFill>
          </a:endParaRPr>
        </a:p>
      </dgm:t>
    </dgm:pt>
    <dgm:pt modelId="{258A2F10-98A6-45AC-9A9C-BB262FDEF029}">
      <dgm:prSet custT="1"/>
      <dgm:spPr>
        <a:solidFill>
          <a:srgbClr val="99FFCC"/>
        </a:solidFill>
      </dgm:spPr>
      <dgm:t>
        <a:bodyPr/>
        <a:lstStyle/>
        <a:p>
          <a:pPr rtl="0"/>
          <a:r>
            <a:rPr lang="en-US" sz="1800" b="1" dirty="0" smtClean="0">
              <a:solidFill>
                <a:srgbClr val="000000"/>
              </a:solidFill>
              <a:latin typeface="微软雅黑" panose="020B0503020204020204" pitchFamily="34" charset="-122"/>
              <a:ea typeface="微软雅黑" panose="020B0503020204020204" pitchFamily="34" charset="-122"/>
            </a:rPr>
            <a:t>	PUT			  </a:t>
          </a:r>
          <a:r>
            <a:rPr lang="zh-CN" sz="1800" b="1" dirty="0" smtClean="0">
              <a:solidFill>
                <a:srgbClr val="000000"/>
              </a:solidFill>
              <a:latin typeface="微软雅黑" panose="020B0503020204020204" pitchFamily="34" charset="-122"/>
              <a:ea typeface="微软雅黑" panose="020B0503020204020204" pitchFamily="34" charset="-122"/>
            </a:rPr>
            <a:t>在指明的 </a:t>
          </a:r>
          <a:r>
            <a:rPr lang="en-US" sz="1800" b="1" dirty="0" smtClean="0">
              <a:solidFill>
                <a:srgbClr val="000000"/>
              </a:solidFill>
              <a:latin typeface="微软雅黑" panose="020B0503020204020204" pitchFamily="34" charset="-122"/>
              <a:ea typeface="微软雅黑" panose="020B0503020204020204" pitchFamily="34" charset="-122"/>
            </a:rPr>
            <a:t>URL </a:t>
          </a:r>
          <a:r>
            <a:rPr lang="zh-CN" sz="1800" b="1" dirty="0" smtClean="0">
              <a:solidFill>
                <a:srgbClr val="000000"/>
              </a:solidFill>
              <a:latin typeface="微软雅黑" panose="020B0503020204020204" pitchFamily="34" charset="-122"/>
              <a:ea typeface="微软雅黑" panose="020B0503020204020204" pitchFamily="34" charset="-122"/>
            </a:rPr>
            <a:t>下存储一个文档</a:t>
          </a:r>
          <a:endParaRPr lang="zh-CN" sz="1800" dirty="0">
            <a:solidFill>
              <a:srgbClr val="000000"/>
            </a:solidFill>
            <a:latin typeface="微软雅黑" panose="020B0503020204020204" pitchFamily="34" charset="-122"/>
            <a:ea typeface="微软雅黑" panose="020B0503020204020204" pitchFamily="34" charset="-122"/>
          </a:endParaRPr>
        </a:p>
      </dgm:t>
    </dgm:pt>
    <dgm:pt modelId="{D2D2868A-62C4-410B-B3D8-7DF502EAB38D}" cxnId="{0E53C646-4BC7-40A4-8EBC-CB6A10ECCF93}" type="parTrans">
      <dgm:prSet/>
      <dgm:spPr/>
      <dgm:t>
        <a:bodyPr/>
        <a:lstStyle/>
        <a:p>
          <a:endParaRPr lang="zh-CN" altLang="en-US" sz="2800">
            <a:solidFill>
              <a:srgbClr val="000000"/>
            </a:solidFill>
          </a:endParaRPr>
        </a:p>
      </dgm:t>
    </dgm:pt>
    <dgm:pt modelId="{196481A8-5918-4487-AE93-E8C148F56D79}" cxnId="{0E53C646-4BC7-40A4-8EBC-CB6A10ECCF93}" type="sibTrans">
      <dgm:prSet/>
      <dgm:spPr/>
      <dgm:t>
        <a:bodyPr/>
        <a:lstStyle/>
        <a:p>
          <a:endParaRPr lang="zh-CN" altLang="en-US" sz="2800">
            <a:solidFill>
              <a:srgbClr val="000000"/>
            </a:solidFill>
          </a:endParaRPr>
        </a:p>
      </dgm:t>
    </dgm:pt>
    <dgm:pt modelId="{63AFF0E2-A007-4F85-97C5-0E10709F7E5C}">
      <dgm:prSet custT="1"/>
      <dgm:spPr>
        <a:solidFill>
          <a:schemeClr val="accent1">
            <a:lumMod val="40000"/>
            <a:lumOff val="60000"/>
          </a:schemeClr>
        </a:solidFill>
      </dgm:spPr>
      <dgm:t>
        <a:bodyPr/>
        <a:lstStyle/>
        <a:p>
          <a:pPr rtl="0"/>
          <a:r>
            <a:rPr lang="en-US" sz="1800" b="1" dirty="0" smtClean="0">
              <a:solidFill>
                <a:srgbClr val="000000"/>
              </a:solidFill>
              <a:latin typeface="微软雅黑" panose="020B0503020204020204" pitchFamily="34" charset="-122"/>
              <a:ea typeface="微软雅黑" panose="020B0503020204020204" pitchFamily="34" charset="-122"/>
            </a:rPr>
            <a:t>	DELETE		  </a:t>
          </a:r>
          <a:r>
            <a:rPr lang="zh-CN" sz="1800" b="1" dirty="0" smtClean="0">
              <a:solidFill>
                <a:srgbClr val="000000"/>
              </a:solidFill>
              <a:latin typeface="微软雅黑" panose="020B0503020204020204" pitchFamily="34" charset="-122"/>
              <a:ea typeface="微软雅黑" panose="020B0503020204020204" pitchFamily="34" charset="-122"/>
            </a:rPr>
            <a:t>删除指明的 </a:t>
          </a:r>
          <a:r>
            <a:rPr lang="en-US" sz="1800" b="1" dirty="0" smtClean="0">
              <a:solidFill>
                <a:srgbClr val="000000"/>
              </a:solidFill>
              <a:latin typeface="微软雅黑" panose="020B0503020204020204" pitchFamily="34" charset="-122"/>
              <a:ea typeface="微软雅黑" panose="020B0503020204020204" pitchFamily="34" charset="-122"/>
            </a:rPr>
            <a:t>URL </a:t>
          </a:r>
          <a:r>
            <a:rPr lang="zh-CN" sz="1800" b="1" dirty="0" smtClean="0">
              <a:solidFill>
                <a:srgbClr val="000000"/>
              </a:solidFill>
              <a:latin typeface="微软雅黑" panose="020B0503020204020204" pitchFamily="34" charset="-122"/>
              <a:ea typeface="微软雅黑" panose="020B0503020204020204" pitchFamily="34" charset="-122"/>
            </a:rPr>
            <a:t>所标志的资源</a:t>
          </a:r>
          <a:endParaRPr lang="zh-CN" sz="1800" dirty="0">
            <a:solidFill>
              <a:srgbClr val="000000"/>
            </a:solidFill>
            <a:latin typeface="微软雅黑" panose="020B0503020204020204" pitchFamily="34" charset="-122"/>
            <a:ea typeface="微软雅黑" panose="020B0503020204020204" pitchFamily="34" charset="-122"/>
          </a:endParaRPr>
        </a:p>
      </dgm:t>
    </dgm:pt>
    <dgm:pt modelId="{D6DDE952-B0DE-47D8-B71F-7EF423B3547D}" cxnId="{53A1F586-4C70-408A-97C9-D8C804FE3C81}" type="parTrans">
      <dgm:prSet/>
      <dgm:spPr/>
      <dgm:t>
        <a:bodyPr/>
        <a:lstStyle/>
        <a:p>
          <a:endParaRPr lang="zh-CN" altLang="en-US" sz="2800">
            <a:solidFill>
              <a:srgbClr val="000000"/>
            </a:solidFill>
          </a:endParaRPr>
        </a:p>
      </dgm:t>
    </dgm:pt>
    <dgm:pt modelId="{4399A9B5-36A9-4B6F-8820-694DF2DF950C}" cxnId="{53A1F586-4C70-408A-97C9-D8C804FE3C81}" type="sibTrans">
      <dgm:prSet/>
      <dgm:spPr/>
      <dgm:t>
        <a:bodyPr/>
        <a:lstStyle/>
        <a:p>
          <a:endParaRPr lang="zh-CN" altLang="en-US" sz="2800">
            <a:solidFill>
              <a:srgbClr val="000000"/>
            </a:solidFill>
          </a:endParaRPr>
        </a:p>
      </dgm:t>
    </dgm:pt>
    <dgm:pt modelId="{07B4F805-20D4-4BC2-A365-667098FF337D}">
      <dgm:prSet custT="1"/>
      <dgm:spPr>
        <a:solidFill>
          <a:srgbClr val="99FFCC"/>
        </a:solidFill>
      </dgm:spPr>
      <dgm:t>
        <a:bodyPr/>
        <a:lstStyle/>
        <a:p>
          <a:pPr rtl="0"/>
          <a:r>
            <a:rPr lang="en-US" sz="1800" b="1" dirty="0" smtClean="0">
              <a:solidFill>
                <a:srgbClr val="000000"/>
              </a:solidFill>
              <a:latin typeface="微软雅黑" panose="020B0503020204020204" pitchFamily="34" charset="-122"/>
              <a:ea typeface="微软雅黑" panose="020B0503020204020204" pitchFamily="34" charset="-122"/>
            </a:rPr>
            <a:t>	TRACE			  </a:t>
          </a:r>
          <a:r>
            <a:rPr lang="zh-CN" sz="1800" b="1" dirty="0" smtClean="0">
              <a:solidFill>
                <a:srgbClr val="000000"/>
              </a:solidFill>
              <a:latin typeface="微软雅黑" panose="020B0503020204020204" pitchFamily="34" charset="-122"/>
              <a:ea typeface="微软雅黑" panose="020B0503020204020204" pitchFamily="34" charset="-122"/>
            </a:rPr>
            <a:t>用来进行环回测试的请求报文</a:t>
          </a:r>
          <a:endParaRPr lang="zh-CN" sz="1800" dirty="0">
            <a:solidFill>
              <a:srgbClr val="000000"/>
            </a:solidFill>
            <a:latin typeface="微软雅黑" panose="020B0503020204020204" pitchFamily="34" charset="-122"/>
            <a:ea typeface="微软雅黑" panose="020B0503020204020204" pitchFamily="34" charset="-122"/>
          </a:endParaRPr>
        </a:p>
      </dgm:t>
    </dgm:pt>
    <dgm:pt modelId="{E1C34BCD-65C7-4C0E-9A76-8FC4FE780A8E}" cxnId="{3CAC8A55-DD07-40E8-8A00-4729478CF17D}" type="parTrans">
      <dgm:prSet/>
      <dgm:spPr/>
      <dgm:t>
        <a:bodyPr/>
        <a:lstStyle/>
        <a:p>
          <a:endParaRPr lang="zh-CN" altLang="en-US" sz="2800">
            <a:solidFill>
              <a:srgbClr val="000000"/>
            </a:solidFill>
          </a:endParaRPr>
        </a:p>
      </dgm:t>
    </dgm:pt>
    <dgm:pt modelId="{5CF980BE-E654-4424-8AA0-131C7CAB0A00}" cxnId="{3CAC8A55-DD07-40E8-8A00-4729478CF17D}" type="sibTrans">
      <dgm:prSet/>
      <dgm:spPr/>
      <dgm:t>
        <a:bodyPr/>
        <a:lstStyle/>
        <a:p>
          <a:endParaRPr lang="zh-CN" altLang="en-US" sz="2800">
            <a:solidFill>
              <a:srgbClr val="000000"/>
            </a:solidFill>
          </a:endParaRPr>
        </a:p>
      </dgm:t>
    </dgm:pt>
    <dgm:pt modelId="{C616A960-C11D-48B4-BA4F-337251C61470}">
      <dgm:prSet custT="1"/>
      <dgm:spPr>
        <a:solidFill>
          <a:schemeClr val="accent1">
            <a:lumMod val="40000"/>
            <a:lumOff val="60000"/>
          </a:schemeClr>
        </a:solidFill>
      </dgm:spPr>
      <dgm:t>
        <a:bodyPr/>
        <a:lstStyle/>
        <a:p>
          <a:pPr rtl="0"/>
          <a:r>
            <a:rPr lang="en-US" sz="1800" b="1" dirty="0" smtClean="0">
              <a:solidFill>
                <a:srgbClr val="000000"/>
              </a:solidFill>
              <a:latin typeface="微软雅黑" panose="020B0503020204020204" pitchFamily="34" charset="-122"/>
              <a:ea typeface="微软雅黑" panose="020B0503020204020204" pitchFamily="34" charset="-122"/>
            </a:rPr>
            <a:t>	CONNECT		  </a:t>
          </a:r>
          <a:r>
            <a:rPr lang="zh-CN" sz="1800" b="1" dirty="0" smtClean="0">
              <a:solidFill>
                <a:srgbClr val="000000"/>
              </a:solidFill>
              <a:latin typeface="微软雅黑" panose="020B0503020204020204" pitchFamily="34" charset="-122"/>
              <a:ea typeface="微软雅黑" panose="020B0503020204020204" pitchFamily="34" charset="-122"/>
            </a:rPr>
            <a:t>用于代理服务器</a:t>
          </a:r>
          <a:endParaRPr lang="zh-CN" sz="1800" dirty="0">
            <a:solidFill>
              <a:srgbClr val="000000"/>
            </a:solidFill>
            <a:latin typeface="微软雅黑" panose="020B0503020204020204" pitchFamily="34" charset="-122"/>
            <a:ea typeface="微软雅黑" panose="020B0503020204020204" pitchFamily="34" charset="-122"/>
          </a:endParaRPr>
        </a:p>
      </dgm:t>
    </dgm:pt>
    <dgm:pt modelId="{5B569C4F-E263-4D62-874B-1A2E3B1B9E32}" cxnId="{721A12FC-6CA4-4E93-AE77-B928A1B14CE1}" type="parTrans">
      <dgm:prSet/>
      <dgm:spPr/>
      <dgm:t>
        <a:bodyPr/>
        <a:lstStyle/>
        <a:p>
          <a:endParaRPr lang="zh-CN" altLang="en-US" sz="2800">
            <a:solidFill>
              <a:srgbClr val="000000"/>
            </a:solidFill>
          </a:endParaRPr>
        </a:p>
      </dgm:t>
    </dgm:pt>
    <dgm:pt modelId="{ECA1C154-7A47-4D18-B8BB-6870073C2A59}" cxnId="{721A12FC-6CA4-4E93-AE77-B928A1B14CE1}" type="sibTrans">
      <dgm:prSet/>
      <dgm:spPr/>
      <dgm:t>
        <a:bodyPr/>
        <a:lstStyle/>
        <a:p>
          <a:endParaRPr lang="zh-CN" altLang="en-US" sz="2800">
            <a:solidFill>
              <a:srgbClr val="000000"/>
            </a:solidFill>
          </a:endParaRPr>
        </a:p>
      </dgm:t>
    </dgm:pt>
    <dgm:pt modelId="{F4952754-BFC9-4911-B4D0-7A50D557351A}" type="pres">
      <dgm:prSet presAssocID="{ED4ABD43-DDCE-4440-B189-B8BC99419A8C}" presName="linear" presStyleCnt="0">
        <dgm:presLayoutVars>
          <dgm:animLvl val="lvl"/>
          <dgm:resizeHandles val="exact"/>
        </dgm:presLayoutVars>
      </dgm:prSet>
      <dgm:spPr/>
      <dgm:t>
        <a:bodyPr/>
        <a:lstStyle/>
        <a:p>
          <a:endParaRPr lang="zh-CN" altLang="en-US"/>
        </a:p>
      </dgm:t>
    </dgm:pt>
    <dgm:pt modelId="{5F526FD6-3C16-45F7-931B-D3253D84A49B}" type="pres">
      <dgm:prSet presAssocID="{6B1D83A1-F256-427B-A1DC-7ADE79857098}" presName="parentText" presStyleLbl="node1" presStyleIdx="0" presStyleCnt="9">
        <dgm:presLayoutVars>
          <dgm:chMax val="0"/>
          <dgm:bulletEnabled val="1"/>
        </dgm:presLayoutVars>
      </dgm:prSet>
      <dgm:spPr/>
      <dgm:t>
        <a:bodyPr/>
        <a:lstStyle/>
        <a:p>
          <a:endParaRPr lang="zh-CN" altLang="en-US"/>
        </a:p>
      </dgm:t>
    </dgm:pt>
    <dgm:pt modelId="{70B8B93F-D17B-4288-8E8A-4E14EC79485F}" type="pres">
      <dgm:prSet presAssocID="{04EB3969-0881-486F-B9ED-3D997F33DE3D}" presName="spacer" presStyleCnt="0"/>
      <dgm:spPr/>
    </dgm:pt>
    <dgm:pt modelId="{50B73F1F-44EA-4F89-8398-75FE0BB22E10}" type="pres">
      <dgm:prSet presAssocID="{14A0F9A2-BA5E-473C-A26A-07D95F39FF2B}" presName="parentText" presStyleLbl="node1" presStyleIdx="1" presStyleCnt="9">
        <dgm:presLayoutVars>
          <dgm:chMax val="0"/>
          <dgm:bulletEnabled val="1"/>
        </dgm:presLayoutVars>
      </dgm:prSet>
      <dgm:spPr/>
      <dgm:t>
        <a:bodyPr/>
        <a:lstStyle/>
        <a:p>
          <a:endParaRPr lang="zh-CN" altLang="en-US"/>
        </a:p>
      </dgm:t>
    </dgm:pt>
    <dgm:pt modelId="{D34EC1E6-6907-428C-9D5F-AF01907B324C}" type="pres">
      <dgm:prSet presAssocID="{09F3E21C-1E3E-4245-BD23-D7EF14018618}" presName="spacer" presStyleCnt="0"/>
      <dgm:spPr/>
    </dgm:pt>
    <dgm:pt modelId="{FD5606E7-7379-4F33-830F-006516F4DFDB}" type="pres">
      <dgm:prSet presAssocID="{D32D8361-DF8C-48A0-8647-ACE46C5DA45A}" presName="parentText" presStyleLbl="node1" presStyleIdx="2" presStyleCnt="9">
        <dgm:presLayoutVars>
          <dgm:chMax val="0"/>
          <dgm:bulletEnabled val="1"/>
        </dgm:presLayoutVars>
      </dgm:prSet>
      <dgm:spPr/>
      <dgm:t>
        <a:bodyPr/>
        <a:lstStyle/>
        <a:p>
          <a:endParaRPr lang="zh-CN" altLang="en-US"/>
        </a:p>
      </dgm:t>
    </dgm:pt>
    <dgm:pt modelId="{A3A91749-FBEB-4655-AFB4-033C7D74953C}" type="pres">
      <dgm:prSet presAssocID="{9BD60071-19A1-4A88-A60A-8FB6F147096F}" presName="spacer" presStyleCnt="0"/>
      <dgm:spPr/>
    </dgm:pt>
    <dgm:pt modelId="{E1C3FBBC-EA1F-4BAD-A2D7-05E9F414FDC7}" type="pres">
      <dgm:prSet presAssocID="{5F2F9BD6-F24E-4255-85FC-E2350396D805}" presName="parentText" presStyleLbl="node1" presStyleIdx="3" presStyleCnt="9">
        <dgm:presLayoutVars>
          <dgm:chMax val="0"/>
          <dgm:bulletEnabled val="1"/>
        </dgm:presLayoutVars>
      </dgm:prSet>
      <dgm:spPr/>
      <dgm:t>
        <a:bodyPr/>
        <a:lstStyle/>
        <a:p>
          <a:endParaRPr lang="zh-CN" altLang="en-US"/>
        </a:p>
      </dgm:t>
    </dgm:pt>
    <dgm:pt modelId="{337E9823-B5CB-43BA-8F01-2BD744123BF2}" type="pres">
      <dgm:prSet presAssocID="{1287D65E-3DAA-4426-89B8-BA3E376A4119}" presName="spacer" presStyleCnt="0"/>
      <dgm:spPr/>
    </dgm:pt>
    <dgm:pt modelId="{0EB52B51-C389-4A36-BC05-864D852DF5FC}" type="pres">
      <dgm:prSet presAssocID="{B3D81C7E-05E3-49CF-989C-070CE891B722}" presName="parentText" presStyleLbl="node1" presStyleIdx="4" presStyleCnt="9">
        <dgm:presLayoutVars>
          <dgm:chMax val="0"/>
          <dgm:bulletEnabled val="1"/>
        </dgm:presLayoutVars>
      </dgm:prSet>
      <dgm:spPr/>
      <dgm:t>
        <a:bodyPr/>
        <a:lstStyle/>
        <a:p>
          <a:endParaRPr lang="zh-CN" altLang="en-US"/>
        </a:p>
      </dgm:t>
    </dgm:pt>
    <dgm:pt modelId="{2D368CEE-5AD2-460D-8088-9CA2F6997FA2}" type="pres">
      <dgm:prSet presAssocID="{967E2E43-1BFB-45FB-ABC6-E9B961CBA7DF}" presName="spacer" presStyleCnt="0"/>
      <dgm:spPr/>
    </dgm:pt>
    <dgm:pt modelId="{4E4C0534-037E-45A5-BADC-B7406AF7B1C3}" type="pres">
      <dgm:prSet presAssocID="{258A2F10-98A6-45AC-9A9C-BB262FDEF029}" presName="parentText" presStyleLbl="node1" presStyleIdx="5" presStyleCnt="9">
        <dgm:presLayoutVars>
          <dgm:chMax val="0"/>
          <dgm:bulletEnabled val="1"/>
        </dgm:presLayoutVars>
      </dgm:prSet>
      <dgm:spPr/>
      <dgm:t>
        <a:bodyPr/>
        <a:lstStyle/>
        <a:p>
          <a:endParaRPr lang="zh-CN" altLang="en-US"/>
        </a:p>
      </dgm:t>
    </dgm:pt>
    <dgm:pt modelId="{C039C7DD-0E08-48C1-A6EC-72D7F9D82548}" type="pres">
      <dgm:prSet presAssocID="{196481A8-5918-4487-AE93-E8C148F56D79}" presName="spacer" presStyleCnt="0"/>
      <dgm:spPr/>
    </dgm:pt>
    <dgm:pt modelId="{EC4E5CDF-5396-4684-B963-9679F944855F}" type="pres">
      <dgm:prSet presAssocID="{63AFF0E2-A007-4F85-97C5-0E10709F7E5C}" presName="parentText" presStyleLbl="node1" presStyleIdx="6" presStyleCnt="9">
        <dgm:presLayoutVars>
          <dgm:chMax val="0"/>
          <dgm:bulletEnabled val="1"/>
        </dgm:presLayoutVars>
      </dgm:prSet>
      <dgm:spPr/>
      <dgm:t>
        <a:bodyPr/>
        <a:lstStyle/>
        <a:p>
          <a:endParaRPr lang="zh-CN" altLang="en-US"/>
        </a:p>
      </dgm:t>
    </dgm:pt>
    <dgm:pt modelId="{E4EC7552-37A5-4003-B7CF-035B11AA3598}" type="pres">
      <dgm:prSet presAssocID="{4399A9B5-36A9-4B6F-8820-694DF2DF950C}" presName="spacer" presStyleCnt="0"/>
      <dgm:spPr/>
    </dgm:pt>
    <dgm:pt modelId="{21855FA6-2BB4-499A-A8A9-433441C6C9C7}" type="pres">
      <dgm:prSet presAssocID="{07B4F805-20D4-4BC2-A365-667098FF337D}" presName="parentText" presStyleLbl="node1" presStyleIdx="7" presStyleCnt="9">
        <dgm:presLayoutVars>
          <dgm:chMax val="0"/>
          <dgm:bulletEnabled val="1"/>
        </dgm:presLayoutVars>
      </dgm:prSet>
      <dgm:spPr/>
      <dgm:t>
        <a:bodyPr/>
        <a:lstStyle/>
        <a:p>
          <a:endParaRPr lang="zh-CN" altLang="en-US"/>
        </a:p>
      </dgm:t>
    </dgm:pt>
    <dgm:pt modelId="{66723406-0C3F-437D-80D6-FA1C8062C148}" type="pres">
      <dgm:prSet presAssocID="{5CF980BE-E654-4424-8AA0-131C7CAB0A00}" presName="spacer" presStyleCnt="0"/>
      <dgm:spPr/>
    </dgm:pt>
    <dgm:pt modelId="{08F040B1-2CBD-4876-96AA-45AF94F7D94E}" type="pres">
      <dgm:prSet presAssocID="{C616A960-C11D-48B4-BA4F-337251C61470}" presName="parentText" presStyleLbl="node1" presStyleIdx="8" presStyleCnt="9">
        <dgm:presLayoutVars>
          <dgm:chMax val="0"/>
          <dgm:bulletEnabled val="1"/>
        </dgm:presLayoutVars>
      </dgm:prSet>
      <dgm:spPr/>
      <dgm:t>
        <a:bodyPr/>
        <a:lstStyle/>
        <a:p>
          <a:endParaRPr lang="zh-CN" altLang="en-US"/>
        </a:p>
      </dgm:t>
    </dgm:pt>
  </dgm:ptLst>
  <dgm:cxnLst>
    <dgm:cxn modelId="{D9DD94F6-E957-4780-9B9B-1F55D9808763}" type="presOf" srcId="{07B4F805-20D4-4BC2-A365-667098FF337D}" destId="{21855FA6-2BB4-499A-A8A9-433441C6C9C7}" srcOrd="0" destOrd="0" presId="urn:microsoft.com/office/officeart/2005/8/layout/vList2"/>
    <dgm:cxn modelId="{A72B6782-427C-4067-91EE-FB6EF1F635DC}" type="presOf" srcId="{C616A960-C11D-48B4-BA4F-337251C61470}" destId="{08F040B1-2CBD-4876-96AA-45AF94F7D94E}" srcOrd="0" destOrd="0" presId="urn:microsoft.com/office/officeart/2005/8/layout/vList2"/>
    <dgm:cxn modelId="{2C97D205-45DD-4F7B-94E3-58078A22543C}" type="presOf" srcId="{B3D81C7E-05E3-49CF-989C-070CE891B722}" destId="{0EB52B51-C389-4A36-BC05-864D852DF5FC}" srcOrd="0" destOrd="0" presId="urn:microsoft.com/office/officeart/2005/8/layout/vList2"/>
    <dgm:cxn modelId="{721A12FC-6CA4-4E93-AE77-B928A1B14CE1}" srcId="{ED4ABD43-DDCE-4440-B189-B8BC99419A8C}" destId="{C616A960-C11D-48B4-BA4F-337251C61470}" srcOrd="8" destOrd="0" parTransId="{5B569C4F-E263-4D62-874B-1A2E3B1B9E32}" sibTransId="{ECA1C154-7A47-4D18-B8BB-6870073C2A59}"/>
    <dgm:cxn modelId="{53A1F586-4C70-408A-97C9-D8C804FE3C81}" srcId="{ED4ABD43-DDCE-4440-B189-B8BC99419A8C}" destId="{63AFF0E2-A007-4F85-97C5-0E10709F7E5C}" srcOrd="6" destOrd="0" parTransId="{D6DDE952-B0DE-47D8-B71F-7EF423B3547D}" sibTransId="{4399A9B5-36A9-4B6F-8820-694DF2DF950C}"/>
    <dgm:cxn modelId="{D7AE13AD-A96B-4600-9D13-62ACEC202BD2}" type="presOf" srcId="{5F2F9BD6-F24E-4255-85FC-E2350396D805}" destId="{E1C3FBBC-EA1F-4BAD-A2D7-05E9F414FDC7}" srcOrd="0" destOrd="0" presId="urn:microsoft.com/office/officeart/2005/8/layout/vList2"/>
    <dgm:cxn modelId="{F05DA65B-F8ED-4E81-94E7-A2A3A92D746E}" srcId="{ED4ABD43-DDCE-4440-B189-B8BC99419A8C}" destId="{6B1D83A1-F256-427B-A1DC-7ADE79857098}" srcOrd="0" destOrd="0" parTransId="{27CE23E2-20D6-4DA6-8FDE-164A9143B325}" sibTransId="{04EB3969-0881-486F-B9ED-3D997F33DE3D}"/>
    <dgm:cxn modelId="{3CAC8A55-DD07-40E8-8A00-4729478CF17D}" srcId="{ED4ABD43-DDCE-4440-B189-B8BC99419A8C}" destId="{07B4F805-20D4-4BC2-A365-667098FF337D}" srcOrd="7" destOrd="0" parTransId="{E1C34BCD-65C7-4C0E-9A76-8FC4FE780A8E}" sibTransId="{5CF980BE-E654-4424-8AA0-131C7CAB0A00}"/>
    <dgm:cxn modelId="{4DB6065A-2F83-4B16-96DD-E7BCE749F780}" type="presOf" srcId="{6B1D83A1-F256-427B-A1DC-7ADE79857098}" destId="{5F526FD6-3C16-45F7-931B-D3253D84A49B}" srcOrd="0" destOrd="0" presId="urn:microsoft.com/office/officeart/2005/8/layout/vList2"/>
    <dgm:cxn modelId="{6FB93842-5A12-41B3-86BF-64E06F25EF4F}" srcId="{ED4ABD43-DDCE-4440-B189-B8BC99419A8C}" destId="{B3D81C7E-05E3-49CF-989C-070CE891B722}" srcOrd="4" destOrd="0" parTransId="{B5132612-45C6-41E7-B856-574DE76148DF}" sibTransId="{967E2E43-1BFB-45FB-ABC6-E9B961CBA7DF}"/>
    <dgm:cxn modelId="{0E53C646-4BC7-40A4-8EBC-CB6A10ECCF93}" srcId="{ED4ABD43-DDCE-4440-B189-B8BC99419A8C}" destId="{258A2F10-98A6-45AC-9A9C-BB262FDEF029}" srcOrd="5" destOrd="0" parTransId="{D2D2868A-62C4-410B-B3D8-7DF502EAB38D}" sibTransId="{196481A8-5918-4487-AE93-E8C148F56D79}"/>
    <dgm:cxn modelId="{1F5B8AB9-56BA-4B3C-93A2-CD67F067C1A5}" srcId="{ED4ABD43-DDCE-4440-B189-B8BC99419A8C}" destId="{14A0F9A2-BA5E-473C-A26A-07D95F39FF2B}" srcOrd="1" destOrd="0" parTransId="{F428299F-92F4-4EC3-8F69-F35A1F2197D3}" sibTransId="{09F3E21C-1E3E-4245-BD23-D7EF14018618}"/>
    <dgm:cxn modelId="{E2B2C02E-90AC-4F8F-A215-6FCDECC7741E}" type="presOf" srcId="{14A0F9A2-BA5E-473C-A26A-07D95F39FF2B}" destId="{50B73F1F-44EA-4F89-8398-75FE0BB22E10}" srcOrd="0" destOrd="0" presId="urn:microsoft.com/office/officeart/2005/8/layout/vList2"/>
    <dgm:cxn modelId="{35C4033E-82B4-4C47-88AF-3695F5180499}" type="presOf" srcId="{D32D8361-DF8C-48A0-8647-ACE46C5DA45A}" destId="{FD5606E7-7379-4F33-830F-006516F4DFDB}" srcOrd="0" destOrd="0" presId="urn:microsoft.com/office/officeart/2005/8/layout/vList2"/>
    <dgm:cxn modelId="{AE065C4D-A8D4-4815-A314-A187D25DFCE1}" type="presOf" srcId="{258A2F10-98A6-45AC-9A9C-BB262FDEF029}" destId="{4E4C0534-037E-45A5-BADC-B7406AF7B1C3}" srcOrd="0" destOrd="0" presId="urn:microsoft.com/office/officeart/2005/8/layout/vList2"/>
    <dgm:cxn modelId="{22E6D2E9-025D-4FE7-ADBC-975B6274EA23}" srcId="{ED4ABD43-DDCE-4440-B189-B8BC99419A8C}" destId="{5F2F9BD6-F24E-4255-85FC-E2350396D805}" srcOrd="3" destOrd="0" parTransId="{01AAAC48-EC48-440E-A5E2-88572E88C756}" sibTransId="{1287D65E-3DAA-4426-89B8-BA3E376A4119}"/>
    <dgm:cxn modelId="{C3922EF1-C25D-4D0E-A360-802694E5B206}" srcId="{ED4ABD43-DDCE-4440-B189-B8BC99419A8C}" destId="{D32D8361-DF8C-48A0-8647-ACE46C5DA45A}" srcOrd="2" destOrd="0" parTransId="{47CA20CA-28BF-4089-8B81-7E9E84CA28B5}" sibTransId="{9BD60071-19A1-4A88-A60A-8FB6F147096F}"/>
    <dgm:cxn modelId="{A1481634-AAFD-4AF8-B5AC-CC0FA88FFD96}" type="presOf" srcId="{ED4ABD43-DDCE-4440-B189-B8BC99419A8C}" destId="{F4952754-BFC9-4911-B4D0-7A50D557351A}" srcOrd="0" destOrd="0" presId="urn:microsoft.com/office/officeart/2005/8/layout/vList2"/>
    <dgm:cxn modelId="{341D6092-A7AA-415E-9F5E-F205677D100A}" type="presOf" srcId="{63AFF0E2-A007-4F85-97C5-0E10709F7E5C}" destId="{EC4E5CDF-5396-4684-B963-9679F944855F}" srcOrd="0" destOrd="0" presId="urn:microsoft.com/office/officeart/2005/8/layout/vList2"/>
    <dgm:cxn modelId="{E7D887BF-1B4C-4A93-9D67-51B25D1326AC}" type="presParOf" srcId="{F4952754-BFC9-4911-B4D0-7A50D557351A}" destId="{5F526FD6-3C16-45F7-931B-D3253D84A49B}" srcOrd="0" destOrd="0" presId="urn:microsoft.com/office/officeart/2005/8/layout/vList2"/>
    <dgm:cxn modelId="{042AF2D2-07E1-4017-805A-0B5A5555CB57}" type="presParOf" srcId="{F4952754-BFC9-4911-B4D0-7A50D557351A}" destId="{70B8B93F-D17B-4288-8E8A-4E14EC79485F}" srcOrd="1" destOrd="0" presId="urn:microsoft.com/office/officeart/2005/8/layout/vList2"/>
    <dgm:cxn modelId="{3DD80A33-044B-4E5B-8EA7-6184C4213615}" type="presParOf" srcId="{F4952754-BFC9-4911-B4D0-7A50D557351A}" destId="{50B73F1F-44EA-4F89-8398-75FE0BB22E10}" srcOrd="2" destOrd="0" presId="urn:microsoft.com/office/officeart/2005/8/layout/vList2"/>
    <dgm:cxn modelId="{551481FD-EBA6-41AA-A83B-705DC40BED8E}" type="presParOf" srcId="{F4952754-BFC9-4911-B4D0-7A50D557351A}" destId="{D34EC1E6-6907-428C-9D5F-AF01907B324C}" srcOrd="3" destOrd="0" presId="urn:microsoft.com/office/officeart/2005/8/layout/vList2"/>
    <dgm:cxn modelId="{256D2D6B-3F41-4F7A-9845-CF49A9ED141F}" type="presParOf" srcId="{F4952754-BFC9-4911-B4D0-7A50D557351A}" destId="{FD5606E7-7379-4F33-830F-006516F4DFDB}" srcOrd="4" destOrd="0" presId="urn:microsoft.com/office/officeart/2005/8/layout/vList2"/>
    <dgm:cxn modelId="{D7A33453-E16C-4C69-880E-DFE13942D393}" type="presParOf" srcId="{F4952754-BFC9-4911-B4D0-7A50D557351A}" destId="{A3A91749-FBEB-4655-AFB4-033C7D74953C}" srcOrd="5" destOrd="0" presId="urn:microsoft.com/office/officeart/2005/8/layout/vList2"/>
    <dgm:cxn modelId="{12596A2F-84F3-4CE5-B59A-D1DE3C3E5887}" type="presParOf" srcId="{F4952754-BFC9-4911-B4D0-7A50D557351A}" destId="{E1C3FBBC-EA1F-4BAD-A2D7-05E9F414FDC7}" srcOrd="6" destOrd="0" presId="urn:microsoft.com/office/officeart/2005/8/layout/vList2"/>
    <dgm:cxn modelId="{8C9D34ED-4C0B-4999-BA10-AAA811AE0D20}" type="presParOf" srcId="{F4952754-BFC9-4911-B4D0-7A50D557351A}" destId="{337E9823-B5CB-43BA-8F01-2BD744123BF2}" srcOrd="7" destOrd="0" presId="urn:microsoft.com/office/officeart/2005/8/layout/vList2"/>
    <dgm:cxn modelId="{C643C3B5-4E99-4240-B9D5-30AE7F089400}" type="presParOf" srcId="{F4952754-BFC9-4911-B4D0-7A50D557351A}" destId="{0EB52B51-C389-4A36-BC05-864D852DF5FC}" srcOrd="8" destOrd="0" presId="urn:microsoft.com/office/officeart/2005/8/layout/vList2"/>
    <dgm:cxn modelId="{E4230B80-D3C3-44EF-A924-C88105E10C0E}" type="presParOf" srcId="{F4952754-BFC9-4911-B4D0-7A50D557351A}" destId="{2D368CEE-5AD2-460D-8088-9CA2F6997FA2}" srcOrd="9" destOrd="0" presId="urn:microsoft.com/office/officeart/2005/8/layout/vList2"/>
    <dgm:cxn modelId="{48B1030F-E053-4B2D-9694-1015AED46E8D}" type="presParOf" srcId="{F4952754-BFC9-4911-B4D0-7A50D557351A}" destId="{4E4C0534-037E-45A5-BADC-B7406AF7B1C3}" srcOrd="10" destOrd="0" presId="urn:microsoft.com/office/officeart/2005/8/layout/vList2"/>
    <dgm:cxn modelId="{EEED6864-7672-4AA4-937B-908F85F1EF96}" type="presParOf" srcId="{F4952754-BFC9-4911-B4D0-7A50D557351A}" destId="{C039C7DD-0E08-48C1-A6EC-72D7F9D82548}" srcOrd="11" destOrd="0" presId="urn:microsoft.com/office/officeart/2005/8/layout/vList2"/>
    <dgm:cxn modelId="{17EBD4D6-8DAD-4433-BC2A-B1F0000E5ACD}" type="presParOf" srcId="{F4952754-BFC9-4911-B4D0-7A50D557351A}" destId="{EC4E5CDF-5396-4684-B963-9679F944855F}" srcOrd="12" destOrd="0" presId="urn:microsoft.com/office/officeart/2005/8/layout/vList2"/>
    <dgm:cxn modelId="{3DAC7448-AE13-4E11-8DE3-6CF364C0AD7F}" type="presParOf" srcId="{F4952754-BFC9-4911-B4D0-7A50D557351A}" destId="{E4EC7552-37A5-4003-B7CF-035B11AA3598}" srcOrd="13" destOrd="0" presId="urn:microsoft.com/office/officeart/2005/8/layout/vList2"/>
    <dgm:cxn modelId="{F6BFBE32-8021-4481-A1C0-86D9C8AE0C9C}" type="presParOf" srcId="{F4952754-BFC9-4911-B4D0-7A50D557351A}" destId="{21855FA6-2BB4-499A-A8A9-433441C6C9C7}" srcOrd="14" destOrd="0" presId="urn:microsoft.com/office/officeart/2005/8/layout/vList2"/>
    <dgm:cxn modelId="{A7244B81-5554-4F29-9F34-98ADB9589AAF}" type="presParOf" srcId="{F4952754-BFC9-4911-B4D0-7A50D557351A}" destId="{66723406-0C3F-437D-80D6-FA1C8062C148}" srcOrd="15" destOrd="0" presId="urn:microsoft.com/office/officeart/2005/8/layout/vList2"/>
    <dgm:cxn modelId="{34A04D14-53BC-43CB-82B8-7540836CD8F0}" type="presParOf" srcId="{F4952754-BFC9-4911-B4D0-7A50D557351A}" destId="{08F040B1-2CBD-4876-96AA-45AF94F7D94E}" srcOrd="16"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526FD6-3C16-45F7-931B-D3253D84A49B}">
      <dsp:nvSpPr>
        <dsp:cNvPr id="0" name=""/>
        <dsp:cNvSpPr/>
      </dsp:nvSpPr>
      <dsp:spPr>
        <a:xfrm>
          <a:off x="0" y="2164"/>
          <a:ext cx="8048776" cy="485401"/>
        </a:xfrm>
        <a:prstGeom prst="round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altLang="zh-CN" sz="1800" b="1" kern="1200" dirty="0" smtClean="0">
              <a:solidFill>
                <a:srgbClr val="000000"/>
              </a:solidFill>
              <a:latin typeface="微软雅黑" pitchFamily="34" charset="-122"/>
              <a:ea typeface="微软雅黑" pitchFamily="34" charset="-122"/>
            </a:rPr>
            <a:t>	</a:t>
          </a:r>
          <a:r>
            <a:rPr lang="zh-CN" sz="2000" b="1" kern="1200" dirty="0" smtClean="0">
              <a:solidFill>
                <a:schemeClr val="bg1"/>
              </a:solidFill>
              <a:latin typeface="微软雅黑" pitchFamily="34" charset="-122"/>
              <a:ea typeface="微软雅黑" pitchFamily="34" charset="-122"/>
            </a:rPr>
            <a:t>方法（操作）</a:t>
          </a:r>
          <a:r>
            <a:rPr lang="en-US" sz="2000" b="1" kern="1200" dirty="0" smtClean="0">
              <a:solidFill>
                <a:srgbClr val="000000"/>
              </a:solidFill>
              <a:latin typeface="微软雅黑" pitchFamily="34" charset="-122"/>
              <a:ea typeface="微软雅黑" pitchFamily="34" charset="-122"/>
            </a:rPr>
            <a:t>				</a:t>
          </a:r>
          <a:r>
            <a:rPr lang="zh-CN" sz="2000" b="1" kern="1200" dirty="0" smtClean="0">
              <a:solidFill>
                <a:schemeClr val="bg1"/>
              </a:solidFill>
              <a:latin typeface="微软雅黑" pitchFamily="34" charset="-122"/>
              <a:ea typeface="微软雅黑" pitchFamily="34" charset="-122"/>
            </a:rPr>
            <a:t>意义</a:t>
          </a:r>
          <a:endParaRPr lang="zh-CN" sz="2000" kern="1200" dirty="0">
            <a:solidFill>
              <a:schemeClr val="bg1"/>
            </a:solidFill>
            <a:latin typeface="微软雅黑" pitchFamily="34" charset="-122"/>
            <a:ea typeface="微软雅黑" pitchFamily="34" charset="-122"/>
          </a:endParaRPr>
        </a:p>
      </dsp:txBody>
      <dsp:txXfrm>
        <a:off x="23695" y="25859"/>
        <a:ext cx="8001386" cy="438011"/>
      </dsp:txXfrm>
    </dsp:sp>
    <dsp:sp modelId="{50B73F1F-44EA-4F89-8398-75FE0BB22E10}">
      <dsp:nvSpPr>
        <dsp:cNvPr id="0" name=""/>
        <dsp:cNvSpPr/>
      </dsp:nvSpPr>
      <dsp:spPr>
        <a:xfrm>
          <a:off x="0" y="499280"/>
          <a:ext cx="8048776" cy="485401"/>
        </a:xfrm>
        <a:prstGeom prst="roundRect">
          <a:avLst/>
        </a:prstGeom>
        <a:solidFill>
          <a:srgbClr val="99FF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dirty="0" smtClean="0">
              <a:solidFill>
                <a:srgbClr val="000000"/>
              </a:solidFill>
              <a:latin typeface="微软雅黑" pitchFamily="34" charset="-122"/>
              <a:ea typeface="微软雅黑" pitchFamily="34" charset="-122"/>
            </a:rPr>
            <a:t>	OPTION		  </a:t>
          </a:r>
          <a:r>
            <a:rPr lang="zh-CN" sz="1800" b="1" kern="1200" dirty="0" smtClean="0">
              <a:solidFill>
                <a:srgbClr val="000000"/>
              </a:solidFill>
              <a:latin typeface="微软雅黑" pitchFamily="34" charset="-122"/>
              <a:ea typeface="微软雅黑" pitchFamily="34" charset="-122"/>
            </a:rPr>
            <a:t>请求一些选项的信息</a:t>
          </a:r>
          <a:endParaRPr lang="zh-CN" sz="1800" kern="1200" dirty="0">
            <a:solidFill>
              <a:srgbClr val="000000"/>
            </a:solidFill>
            <a:latin typeface="微软雅黑" pitchFamily="34" charset="-122"/>
            <a:ea typeface="微软雅黑" pitchFamily="34" charset="-122"/>
          </a:endParaRPr>
        </a:p>
      </dsp:txBody>
      <dsp:txXfrm>
        <a:off x="23695" y="522975"/>
        <a:ext cx="8001386" cy="438011"/>
      </dsp:txXfrm>
    </dsp:sp>
    <dsp:sp modelId="{FD5606E7-7379-4F33-830F-006516F4DFDB}">
      <dsp:nvSpPr>
        <dsp:cNvPr id="0" name=""/>
        <dsp:cNvSpPr/>
      </dsp:nvSpPr>
      <dsp:spPr>
        <a:xfrm>
          <a:off x="0" y="996395"/>
          <a:ext cx="8048776" cy="485401"/>
        </a:xfrm>
        <a:prstGeom prst="roundRect">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dirty="0" smtClean="0">
              <a:solidFill>
                <a:srgbClr val="000000"/>
              </a:solidFill>
              <a:latin typeface="微软雅黑" pitchFamily="34" charset="-122"/>
              <a:ea typeface="微软雅黑" pitchFamily="34" charset="-122"/>
            </a:rPr>
            <a:t>	GET               		  </a:t>
          </a:r>
          <a:r>
            <a:rPr lang="zh-CN" sz="1800" b="1" kern="1200" dirty="0" smtClean="0">
              <a:solidFill>
                <a:srgbClr val="000000"/>
              </a:solidFill>
              <a:latin typeface="微软雅黑" pitchFamily="34" charset="-122"/>
              <a:ea typeface="微软雅黑" pitchFamily="34" charset="-122"/>
            </a:rPr>
            <a:t>请求读取由 </a:t>
          </a:r>
          <a:r>
            <a:rPr lang="en-US" sz="1800" b="1" kern="1200" dirty="0" smtClean="0">
              <a:solidFill>
                <a:srgbClr val="000000"/>
              </a:solidFill>
              <a:latin typeface="微软雅黑" pitchFamily="34" charset="-122"/>
              <a:ea typeface="微软雅黑" pitchFamily="34" charset="-122"/>
            </a:rPr>
            <a:t>URL </a:t>
          </a:r>
          <a:r>
            <a:rPr lang="zh-CN" sz="1800" b="1" kern="1200" dirty="0" smtClean="0">
              <a:solidFill>
                <a:srgbClr val="000000"/>
              </a:solidFill>
              <a:latin typeface="微软雅黑" pitchFamily="34" charset="-122"/>
              <a:ea typeface="微软雅黑" pitchFamily="34" charset="-122"/>
            </a:rPr>
            <a:t>所标志的信息</a:t>
          </a:r>
          <a:endParaRPr lang="zh-CN" sz="1800" kern="1200" dirty="0">
            <a:solidFill>
              <a:srgbClr val="000000"/>
            </a:solidFill>
            <a:latin typeface="微软雅黑" pitchFamily="34" charset="-122"/>
            <a:ea typeface="微软雅黑" pitchFamily="34" charset="-122"/>
          </a:endParaRPr>
        </a:p>
      </dsp:txBody>
      <dsp:txXfrm>
        <a:off x="23695" y="1020090"/>
        <a:ext cx="8001386" cy="438011"/>
      </dsp:txXfrm>
    </dsp:sp>
    <dsp:sp modelId="{E1C3FBBC-EA1F-4BAD-A2D7-05E9F414FDC7}">
      <dsp:nvSpPr>
        <dsp:cNvPr id="0" name=""/>
        <dsp:cNvSpPr/>
      </dsp:nvSpPr>
      <dsp:spPr>
        <a:xfrm>
          <a:off x="0" y="1493511"/>
          <a:ext cx="8048776" cy="485401"/>
        </a:xfrm>
        <a:prstGeom prst="roundRect">
          <a:avLst/>
        </a:prstGeom>
        <a:solidFill>
          <a:srgbClr val="99FF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dirty="0" smtClean="0">
              <a:solidFill>
                <a:srgbClr val="000000"/>
              </a:solidFill>
              <a:latin typeface="微软雅黑" pitchFamily="34" charset="-122"/>
              <a:ea typeface="微软雅黑" pitchFamily="34" charset="-122"/>
            </a:rPr>
            <a:t>	HEAD              	  </a:t>
          </a:r>
          <a:r>
            <a:rPr lang="zh-CN" sz="1800" b="1" kern="1200" dirty="0" smtClean="0">
              <a:solidFill>
                <a:srgbClr val="000000"/>
              </a:solidFill>
              <a:latin typeface="微软雅黑" pitchFamily="34" charset="-122"/>
              <a:ea typeface="微软雅黑" pitchFamily="34" charset="-122"/>
            </a:rPr>
            <a:t>请求读取由 </a:t>
          </a:r>
          <a:r>
            <a:rPr lang="en-US" sz="1800" b="1" kern="1200" dirty="0" smtClean="0">
              <a:solidFill>
                <a:srgbClr val="000000"/>
              </a:solidFill>
              <a:latin typeface="微软雅黑" pitchFamily="34" charset="-122"/>
              <a:ea typeface="微软雅黑" pitchFamily="34" charset="-122"/>
            </a:rPr>
            <a:t>URL </a:t>
          </a:r>
          <a:r>
            <a:rPr lang="zh-CN" sz="1800" b="1" kern="1200" dirty="0" smtClean="0">
              <a:solidFill>
                <a:srgbClr val="000000"/>
              </a:solidFill>
              <a:latin typeface="微软雅黑" pitchFamily="34" charset="-122"/>
              <a:ea typeface="微软雅黑" pitchFamily="34" charset="-122"/>
            </a:rPr>
            <a:t>所标志的信息的首部</a:t>
          </a:r>
          <a:endParaRPr lang="zh-CN" sz="1800" kern="1200" dirty="0">
            <a:solidFill>
              <a:srgbClr val="000000"/>
            </a:solidFill>
            <a:latin typeface="微软雅黑" pitchFamily="34" charset="-122"/>
            <a:ea typeface="微软雅黑" pitchFamily="34" charset="-122"/>
          </a:endParaRPr>
        </a:p>
      </dsp:txBody>
      <dsp:txXfrm>
        <a:off x="23695" y="1517206"/>
        <a:ext cx="8001386" cy="438011"/>
      </dsp:txXfrm>
    </dsp:sp>
    <dsp:sp modelId="{0EB52B51-C389-4A36-BC05-864D852DF5FC}">
      <dsp:nvSpPr>
        <dsp:cNvPr id="0" name=""/>
        <dsp:cNvSpPr/>
      </dsp:nvSpPr>
      <dsp:spPr>
        <a:xfrm>
          <a:off x="0" y="1990626"/>
          <a:ext cx="8048776" cy="485401"/>
        </a:xfrm>
        <a:prstGeom prst="roundRect">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dirty="0" smtClean="0">
              <a:solidFill>
                <a:srgbClr val="000000"/>
              </a:solidFill>
              <a:latin typeface="微软雅黑" pitchFamily="34" charset="-122"/>
              <a:ea typeface="微软雅黑" pitchFamily="34" charset="-122"/>
            </a:rPr>
            <a:t>	POST     	    	  </a:t>
          </a:r>
          <a:r>
            <a:rPr lang="zh-CN" sz="1800" b="1" kern="1200" dirty="0" smtClean="0">
              <a:solidFill>
                <a:srgbClr val="000000"/>
              </a:solidFill>
              <a:latin typeface="微软雅黑" pitchFamily="34" charset="-122"/>
              <a:ea typeface="微软雅黑" pitchFamily="34" charset="-122"/>
            </a:rPr>
            <a:t>给服务器添加信息</a:t>
          </a:r>
          <a:endParaRPr lang="zh-CN" sz="1800" kern="1200" dirty="0">
            <a:solidFill>
              <a:srgbClr val="000000"/>
            </a:solidFill>
            <a:latin typeface="微软雅黑" pitchFamily="34" charset="-122"/>
            <a:ea typeface="微软雅黑" pitchFamily="34" charset="-122"/>
          </a:endParaRPr>
        </a:p>
      </dsp:txBody>
      <dsp:txXfrm>
        <a:off x="23695" y="2014321"/>
        <a:ext cx="8001386" cy="438011"/>
      </dsp:txXfrm>
    </dsp:sp>
    <dsp:sp modelId="{4E4C0534-037E-45A5-BADC-B7406AF7B1C3}">
      <dsp:nvSpPr>
        <dsp:cNvPr id="0" name=""/>
        <dsp:cNvSpPr/>
      </dsp:nvSpPr>
      <dsp:spPr>
        <a:xfrm>
          <a:off x="0" y="2487742"/>
          <a:ext cx="8048776" cy="485401"/>
        </a:xfrm>
        <a:prstGeom prst="roundRect">
          <a:avLst/>
        </a:prstGeom>
        <a:solidFill>
          <a:srgbClr val="99FF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dirty="0" smtClean="0">
              <a:solidFill>
                <a:srgbClr val="000000"/>
              </a:solidFill>
              <a:latin typeface="微软雅黑" pitchFamily="34" charset="-122"/>
              <a:ea typeface="微软雅黑" pitchFamily="34" charset="-122"/>
            </a:rPr>
            <a:t>	PUT			  </a:t>
          </a:r>
          <a:r>
            <a:rPr lang="zh-CN" sz="1800" b="1" kern="1200" dirty="0" smtClean="0">
              <a:solidFill>
                <a:srgbClr val="000000"/>
              </a:solidFill>
              <a:latin typeface="微软雅黑" pitchFamily="34" charset="-122"/>
              <a:ea typeface="微软雅黑" pitchFamily="34" charset="-122"/>
            </a:rPr>
            <a:t>在指明的 </a:t>
          </a:r>
          <a:r>
            <a:rPr lang="en-US" sz="1800" b="1" kern="1200" dirty="0" smtClean="0">
              <a:solidFill>
                <a:srgbClr val="000000"/>
              </a:solidFill>
              <a:latin typeface="微软雅黑" pitchFamily="34" charset="-122"/>
              <a:ea typeface="微软雅黑" pitchFamily="34" charset="-122"/>
            </a:rPr>
            <a:t>URL </a:t>
          </a:r>
          <a:r>
            <a:rPr lang="zh-CN" sz="1800" b="1" kern="1200" dirty="0" smtClean="0">
              <a:solidFill>
                <a:srgbClr val="000000"/>
              </a:solidFill>
              <a:latin typeface="微软雅黑" pitchFamily="34" charset="-122"/>
              <a:ea typeface="微软雅黑" pitchFamily="34" charset="-122"/>
            </a:rPr>
            <a:t>下存储一个文档</a:t>
          </a:r>
          <a:endParaRPr lang="zh-CN" sz="1800" kern="1200" dirty="0">
            <a:solidFill>
              <a:srgbClr val="000000"/>
            </a:solidFill>
            <a:latin typeface="微软雅黑" pitchFamily="34" charset="-122"/>
            <a:ea typeface="微软雅黑" pitchFamily="34" charset="-122"/>
          </a:endParaRPr>
        </a:p>
      </dsp:txBody>
      <dsp:txXfrm>
        <a:off x="23695" y="2511437"/>
        <a:ext cx="8001386" cy="438011"/>
      </dsp:txXfrm>
    </dsp:sp>
    <dsp:sp modelId="{EC4E5CDF-5396-4684-B963-9679F944855F}">
      <dsp:nvSpPr>
        <dsp:cNvPr id="0" name=""/>
        <dsp:cNvSpPr/>
      </dsp:nvSpPr>
      <dsp:spPr>
        <a:xfrm>
          <a:off x="0" y="2984857"/>
          <a:ext cx="8048776" cy="485401"/>
        </a:xfrm>
        <a:prstGeom prst="roundRect">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dirty="0" smtClean="0">
              <a:solidFill>
                <a:srgbClr val="000000"/>
              </a:solidFill>
              <a:latin typeface="微软雅黑" pitchFamily="34" charset="-122"/>
              <a:ea typeface="微软雅黑" pitchFamily="34" charset="-122"/>
            </a:rPr>
            <a:t>	DELETE		  </a:t>
          </a:r>
          <a:r>
            <a:rPr lang="zh-CN" sz="1800" b="1" kern="1200" dirty="0" smtClean="0">
              <a:solidFill>
                <a:srgbClr val="000000"/>
              </a:solidFill>
              <a:latin typeface="微软雅黑" pitchFamily="34" charset="-122"/>
              <a:ea typeface="微软雅黑" pitchFamily="34" charset="-122"/>
            </a:rPr>
            <a:t>删除指明的 </a:t>
          </a:r>
          <a:r>
            <a:rPr lang="en-US" sz="1800" b="1" kern="1200" dirty="0" smtClean="0">
              <a:solidFill>
                <a:srgbClr val="000000"/>
              </a:solidFill>
              <a:latin typeface="微软雅黑" pitchFamily="34" charset="-122"/>
              <a:ea typeface="微软雅黑" pitchFamily="34" charset="-122"/>
            </a:rPr>
            <a:t>URL </a:t>
          </a:r>
          <a:r>
            <a:rPr lang="zh-CN" sz="1800" b="1" kern="1200" dirty="0" smtClean="0">
              <a:solidFill>
                <a:srgbClr val="000000"/>
              </a:solidFill>
              <a:latin typeface="微软雅黑" pitchFamily="34" charset="-122"/>
              <a:ea typeface="微软雅黑" pitchFamily="34" charset="-122"/>
            </a:rPr>
            <a:t>所标志的资源</a:t>
          </a:r>
          <a:endParaRPr lang="zh-CN" sz="1800" kern="1200" dirty="0">
            <a:solidFill>
              <a:srgbClr val="000000"/>
            </a:solidFill>
            <a:latin typeface="微软雅黑" pitchFamily="34" charset="-122"/>
            <a:ea typeface="微软雅黑" pitchFamily="34" charset="-122"/>
          </a:endParaRPr>
        </a:p>
      </dsp:txBody>
      <dsp:txXfrm>
        <a:off x="23695" y="3008552"/>
        <a:ext cx="8001386" cy="438011"/>
      </dsp:txXfrm>
    </dsp:sp>
    <dsp:sp modelId="{21855FA6-2BB4-499A-A8A9-433441C6C9C7}">
      <dsp:nvSpPr>
        <dsp:cNvPr id="0" name=""/>
        <dsp:cNvSpPr/>
      </dsp:nvSpPr>
      <dsp:spPr>
        <a:xfrm>
          <a:off x="0" y="3481973"/>
          <a:ext cx="8048776" cy="485401"/>
        </a:xfrm>
        <a:prstGeom prst="roundRect">
          <a:avLst/>
        </a:prstGeom>
        <a:solidFill>
          <a:srgbClr val="99FF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dirty="0" smtClean="0">
              <a:solidFill>
                <a:srgbClr val="000000"/>
              </a:solidFill>
              <a:latin typeface="微软雅黑" pitchFamily="34" charset="-122"/>
              <a:ea typeface="微软雅黑" pitchFamily="34" charset="-122"/>
            </a:rPr>
            <a:t>	TRACE			  </a:t>
          </a:r>
          <a:r>
            <a:rPr lang="zh-CN" sz="1800" b="1" kern="1200" dirty="0" smtClean="0">
              <a:solidFill>
                <a:srgbClr val="000000"/>
              </a:solidFill>
              <a:latin typeface="微软雅黑" pitchFamily="34" charset="-122"/>
              <a:ea typeface="微软雅黑" pitchFamily="34" charset="-122"/>
            </a:rPr>
            <a:t>用来进行环回测试的请求报文</a:t>
          </a:r>
          <a:endParaRPr lang="zh-CN" sz="1800" kern="1200" dirty="0">
            <a:solidFill>
              <a:srgbClr val="000000"/>
            </a:solidFill>
            <a:latin typeface="微软雅黑" pitchFamily="34" charset="-122"/>
            <a:ea typeface="微软雅黑" pitchFamily="34" charset="-122"/>
          </a:endParaRPr>
        </a:p>
      </dsp:txBody>
      <dsp:txXfrm>
        <a:off x="23695" y="3505668"/>
        <a:ext cx="8001386" cy="438011"/>
      </dsp:txXfrm>
    </dsp:sp>
    <dsp:sp modelId="{08F040B1-2CBD-4876-96AA-45AF94F7D94E}">
      <dsp:nvSpPr>
        <dsp:cNvPr id="0" name=""/>
        <dsp:cNvSpPr/>
      </dsp:nvSpPr>
      <dsp:spPr>
        <a:xfrm>
          <a:off x="0" y="3979088"/>
          <a:ext cx="8048776" cy="485401"/>
        </a:xfrm>
        <a:prstGeom prst="roundRect">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dirty="0" smtClean="0">
              <a:solidFill>
                <a:srgbClr val="000000"/>
              </a:solidFill>
              <a:latin typeface="微软雅黑" pitchFamily="34" charset="-122"/>
              <a:ea typeface="微软雅黑" pitchFamily="34" charset="-122"/>
            </a:rPr>
            <a:t>	CONNECT		  </a:t>
          </a:r>
          <a:r>
            <a:rPr lang="zh-CN" sz="1800" b="1" kern="1200" dirty="0" smtClean="0">
              <a:solidFill>
                <a:srgbClr val="000000"/>
              </a:solidFill>
              <a:latin typeface="微软雅黑" pitchFamily="34" charset="-122"/>
              <a:ea typeface="微软雅黑" pitchFamily="34" charset="-122"/>
            </a:rPr>
            <a:t>用于代理服务器</a:t>
          </a:r>
          <a:endParaRPr lang="zh-CN" sz="1800" kern="1200" dirty="0">
            <a:solidFill>
              <a:srgbClr val="000000"/>
            </a:solidFill>
            <a:latin typeface="微软雅黑" pitchFamily="34" charset="-122"/>
            <a:ea typeface="微软雅黑" pitchFamily="34" charset="-122"/>
          </a:endParaRPr>
        </a:p>
      </dsp:txBody>
      <dsp:txXfrm>
        <a:off x="23695" y="4002783"/>
        <a:ext cx="8001386" cy="43801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10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ea typeface="宋体" pitchFamily="2" charset="-122"/>
              </a:defRPr>
            </a:lvl1pPr>
          </a:lstStyle>
          <a:p>
            <a:pPr>
              <a:defRPr/>
            </a:pPr>
            <a:endParaRPr lang="en-US" altLang="zh-CN"/>
          </a:p>
        </p:txBody>
      </p:sp>
      <p:sp>
        <p:nvSpPr>
          <p:cNvPr id="17510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ea typeface="宋体" pitchFamily="2" charset="-122"/>
              </a:defRPr>
            </a:lvl1pPr>
          </a:lstStyle>
          <a:p>
            <a:pPr>
              <a:defRPr/>
            </a:pPr>
            <a:endParaRPr lang="en-US" altLang="zh-CN"/>
          </a:p>
        </p:txBody>
      </p:sp>
      <p:sp>
        <p:nvSpPr>
          <p:cNvPr id="41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510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17511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ea typeface="宋体" pitchFamily="2" charset="-122"/>
              </a:defRPr>
            </a:lvl1pPr>
          </a:lstStyle>
          <a:p>
            <a:pPr>
              <a:defRPr/>
            </a:pPr>
            <a:endParaRPr lang="en-US" altLang="zh-CN"/>
          </a:p>
        </p:txBody>
      </p:sp>
      <p:sp>
        <p:nvSpPr>
          <p:cNvPr id="17511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vl1pPr>
          </a:lstStyle>
          <a:p>
            <a:fld id="{BBEDC117-26E9-49E6-B51D-CC17E6C586C8}"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panose="020B0604020202020204" pitchFamily="34" charset="0"/>
                <a:ea typeface="宋体" pitchFamily="2" charset="-122"/>
              </a:defRPr>
            </a:lvl1pPr>
            <a:lvl2pPr marL="742950" indent="-285750">
              <a:defRPr sz="1200">
                <a:solidFill>
                  <a:schemeClr val="tx1"/>
                </a:solidFill>
                <a:latin typeface="Arial" panose="020B0604020202020204" pitchFamily="34" charset="0"/>
                <a:ea typeface="宋体" pitchFamily="2" charset="-122"/>
              </a:defRPr>
            </a:lvl2pPr>
            <a:lvl3pPr marL="1143000" indent="-228600">
              <a:defRPr sz="1200">
                <a:solidFill>
                  <a:schemeClr val="tx1"/>
                </a:solidFill>
                <a:latin typeface="Arial" panose="020B0604020202020204" pitchFamily="34" charset="0"/>
                <a:ea typeface="宋体" pitchFamily="2" charset="-122"/>
              </a:defRPr>
            </a:lvl3pPr>
            <a:lvl4pPr marL="1600200" indent="-228600">
              <a:defRPr sz="1200">
                <a:solidFill>
                  <a:schemeClr val="tx1"/>
                </a:solidFill>
                <a:latin typeface="Arial" panose="020B0604020202020204" pitchFamily="34" charset="0"/>
                <a:ea typeface="宋体" pitchFamily="2" charset="-122"/>
              </a:defRPr>
            </a:lvl4pPr>
            <a:lvl5pPr marL="2057400" indent="-228600">
              <a:defRPr sz="1200">
                <a:solidFill>
                  <a:schemeClr val="tx1"/>
                </a:solidFill>
                <a:latin typeface="Arial" panose="020B0604020202020204"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itchFamily="2" charset="-122"/>
              </a:defRPr>
            </a:lvl9pPr>
          </a:lstStyle>
          <a:p>
            <a:fld id="{7EC62C21-15E5-4F70-A073-2E3DA2740954}" type="slidenum">
              <a:rPr lang="en-US" altLang="zh-CN"/>
            </a:fld>
            <a:endParaRPr lang="en-US" altLang="zh-CN"/>
          </a:p>
        </p:txBody>
      </p:sp>
      <p:sp>
        <p:nvSpPr>
          <p:cNvPr id="6147" name="Rectangle 2"/>
          <p:cNvSpPr>
            <a:spLocks noGrp="1" noRot="1" noChangeAspect="1" noChangeArrowheads="1" noTextEdit="1"/>
          </p:cNvSpPr>
          <p:nvPr>
            <p:ph type="sldImg"/>
          </p:nvPr>
        </p:nvSpPr>
        <p:spPr/>
      </p:sp>
      <p:sp>
        <p:nvSpPr>
          <p:cNvPr id="61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截至</a:t>
            </a:r>
            <a:r>
              <a:rPr lang="en-US" altLang="zh-CN" dirty="0" smtClean="0"/>
              <a:t>2020</a:t>
            </a:r>
            <a:r>
              <a:rPr lang="zh-CN" altLang="en-US" dirty="0" smtClean="0"/>
              <a:t>年</a:t>
            </a:r>
            <a:r>
              <a:rPr lang="en-US" altLang="zh-CN" dirty="0" smtClean="0"/>
              <a:t>6</a:t>
            </a:r>
            <a:r>
              <a:rPr lang="zh-CN" altLang="en-US" dirty="0" smtClean="0"/>
              <a:t>月的统计数据</a:t>
            </a:r>
            <a:endParaRPr lang="zh-CN" altLang="en-US" dirty="0"/>
          </a:p>
        </p:txBody>
      </p:sp>
      <p:sp>
        <p:nvSpPr>
          <p:cNvPr id="4" name="灯片编号占位符 3"/>
          <p:cNvSpPr>
            <a:spLocks noGrp="1"/>
          </p:cNvSpPr>
          <p:nvPr>
            <p:ph type="sldNum" sz="quarter" idx="10"/>
          </p:nvPr>
        </p:nvSpPr>
        <p:spPr/>
        <p:txBody>
          <a:bodyPr/>
          <a:lstStyle/>
          <a:p>
            <a:fld id="{BBEDC117-26E9-49E6-B51D-CC17E6C586C8}"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EDC117-26E9-49E6-B51D-CC17E6C586C8}"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EDC117-26E9-49E6-B51D-CC17E6C586C8}"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EDC117-26E9-49E6-B51D-CC17E6C586C8}"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45320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49116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8"/>
            <a:ext cx="8026400" cy="549116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9" name="标题 8"/>
          <p:cNvSpPr>
            <a:spLocks noGrp="1"/>
          </p:cNvSpPr>
          <p:nvPr>
            <p:ph type="ctrTitle"/>
          </p:nvPr>
        </p:nvSpPr>
        <p:spPr>
          <a:xfrm>
            <a:off x="914400" y="1752602"/>
            <a:ext cx="103632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en-US" altLang="zh-CN"/>
              <a:t>Click to edit Master title style</a:t>
            </a:r>
            <a:endParaRPr lang="en-US"/>
          </a:p>
        </p:txBody>
      </p:sp>
      <p:sp>
        <p:nvSpPr>
          <p:cNvPr id="17" name="副标题 16"/>
          <p:cNvSpPr>
            <a:spLocks noGrp="1"/>
          </p:cNvSpPr>
          <p:nvPr>
            <p:ph type="subTitle" idx="1"/>
          </p:nvPr>
        </p:nvSpPr>
        <p:spPr>
          <a:xfrm>
            <a:off x="914400" y="3611607"/>
            <a:ext cx="103632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ltLang="zh-CN"/>
              <a:t>Click to edit Master subtitle style</a:t>
            </a:r>
            <a:endParaRPr lang="en-US"/>
          </a:p>
        </p:txBody>
      </p:sp>
      <p:sp>
        <p:nvSpPr>
          <p:cNvPr id="4" name="日期占位符 29"/>
          <p:cNvSpPr>
            <a:spLocks noGrp="1"/>
          </p:cNvSpPr>
          <p:nvPr>
            <p:ph type="dt" sz="half" idx="10"/>
          </p:nvPr>
        </p:nvSpPr>
        <p:spPr>
          <a:xfrm>
            <a:off x="8970963" y="6408738"/>
            <a:ext cx="2559050" cy="365125"/>
          </a:xfrm>
          <a:prstGeom prst="rect">
            <a:avLst/>
          </a:prstGeom>
        </p:spPr>
        <p:txBody>
          <a:bodyPr/>
          <a:lstStyle>
            <a:lvl1pPr eaLnBrk="1" hangingPunct="1">
              <a:defRPr>
                <a:solidFill>
                  <a:srgbClr val="FFFFFF"/>
                </a:solidFill>
                <a:latin typeface="Arial" panose="020B0604020202020204" pitchFamily="34" charset="0"/>
                <a:ea typeface="宋体" pitchFamily="2" charset="-122"/>
              </a:defRPr>
            </a:lvl1pPr>
          </a:lstStyle>
          <a:p>
            <a:pPr>
              <a:defRPr/>
            </a:pPr>
            <a:endParaRPr lang="en-US" altLang="zh-CN"/>
          </a:p>
        </p:txBody>
      </p:sp>
      <p:sp>
        <p:nvSpPr>
          <p:cNvPr id="5" name="页脚占位符 18"/>
          <p:cNvSpPr>
            <a:spLocks noGrp="1"/>
          </p:cNvSpPr>
          <p:nvPr>
            <p:ph type="ftr" sz="quarter" idx="11"/>
          </p:nvPr>
        </p:nvSpPr>
        <p:spPr>
          <a:xfrm>
            <a:off x="5840413" y="6408738"/>
            <a:ext cx="3133725" cy="365125"/>
          </a:xfrm>
          <a:prstGeom prst="rect">
            <a:avLst/>
          </a:prstGeom>
        </p:spPr>
        <p:txBody>
          <a:bodyPr/>
          <a:lstStyle>
            <a:lvl1pPr eaLnBrk="1" hangingPunct="1">
              <a:defRPr>
                <a:solidFill>
                  <a:schemeClr val="accent1">
                    <a:tint val="20000"/>
                  </a:schemeClr>
                </a:solidFill>
                <a:latin typeface="Arial" panose="020B0604020202020204" pitchFamily="34" charset="0"/>
                <a:ea typeface="宋体" pitchFamily="2" charset="-122"/>
              </a:defRPr>
            </a:lvl1pPr>
          </a:lstStyle>
          <a:p>
            <a:pPr>
              <a:defRPr/>
            </a:pPr>
            <a:r>
              <a:rPr lang="zh-CN" altLang="en-US"/>
              <a:t>课件制作人：谢希仁</a:t>
            </a:r>
            <a:endParaRPr lang="zh-CN" altLang="en-US"/>
          </a:p>
        </p:txBody>
      </p:sp>
      <p:sp>
        <p:nvSpPr>
          <p:cNvPr id="6" name="灯片编号占位符 26"/>
          <p:cNvSpPr>
            <a:spLocks noGrp="1"/>
          </p:cNvSpPr>
          <p:nvPr>
            <p:ph type="sldNum" sz="quarter" idx="12"/>
          </p:nvPr>
        </p:nvSpPr>
        <p:spPr>
          <a:xfrm>
            <a:off x="11530013" y="6408738"/>
            <a:ext cx="488950" cy="365125"/>
          </a:xfrm>
          <a:prstGeom prst="rect">
            <a:avLst/>
          </a:prstGeom>
        </p:spPr>
        <p:txBody>
          <a:bodyPr vert="horz" wrap="square" lIns="91440" tIns="45720" rIns="91440" bIns="45720" numCol="1" anchor="t" anchorCtr="0" compatLnSpc="1"/>
          <a:lstStyle>
            <a:lvl1pPr eaLnBrk="1" hangingPunct="1">
              <a:defRPr>
                <a:solidFill>
                  <a:srgbClr val="FFFFFF"/>
                </a:solidFill>
              </a:defRPr>
            </a:lvl1pPr>
          </a:lstStyle>
          <a:p>
            <a:fld id="{5D91C0C1-4370-4D04-9F1E-07B10645D223}" type="slidenum">
              <a:rPr lang="en-US" altLang="zh-CN"/>
            </a:fld>
            <a:endParaRPr lang="en-US" altLang="zh-CN"/>
          </a:p>
        </p:txBody>
      </p:sp>
    </p:spTree>
  </p:cSld>
  <p:clrMapOvr>
    <a:masterClrMapping/>
  </p:clrMapOvr>
  <p:transition spd="med"/>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442800" y="1267200"/>
            <a:ext cx="11304587" cy="4895850"/>
          </a:xfrm>
        </p:spPr>
        <p:txBody>
          <a:bodyPr/>
          <a:lstStyle>
            <a:lvl1pPr marL="342900" indent="12700">
              <a:buFont typeface="Wingdings" panose="05000000000000000000" pitchFamily="2" charset="2"/>
              <a:buChar char="Ø"/>
              <a:defRPr b="0">
                <a:solidFill>
                  <a:srgbClr val="4D4D4D"/>
                </a:solidFill>
                <a:latin typeface="微软雅黑" panose="020B0503020204020204" pitchFamily="34" charset="-122"/>
                <a:ea typeface="微软雅黑" panose="020B0503020204020204" pitchFamily="34" charset="-122"/>
              </a:defRPr>
            </a:lvl1pPr>
            <a:lvl2pPr>
              <a:defRPr>
                <a:solidFill>
                  <a:srgbClr val="4D4D4D"/>
                </a:solidFill>
                <a:latin typeface="微软雅黑" panose="020B0503020204020204" pitchFamily="34" charset="-122"/>
                <a:ea typeface="微软雅黑" panose="020B0503020204020204" pitchFamily="34" charset="-122"/>
              </a:defRPr>
            </a:lvl2pPr>
            <a:lvl3pPr>
              <a:defRPr>
                <a:solidFill>
                  <a:srgbClr val="4D4D4D"/>
                </a:solidFill>
                <a:latin typeface="微软雅黑" panose="020B0503020204020204" pitchFamily="34" charset="-122"/>
                <a:ea typeface="微软雅黑" panose="020B0503020204020204" pitchFamily="34" charset="-122"/>
              </a:defRPr>
            </a:lvl3pPr>
            <a:lvl4pPr>
              <a:defRPr>
                <a:solidFill>
                  <a:srgbClr val="4D4D4D"/>
                </a:solidFill>
                <a:latin typeface="微软雅黑" panose="020B0503020204020204" pitchFamily="34" charset="-122"/>
                <a:ea typeface="微软雅黑" panose="020B0503020204020204" pitchFamily="34" charset="-122"/>
              </a:defRPr>
            </a:lvl4pPr>
            <a:lvl5pPr>
              <a:defRPr>
                <a:solidFill>
                  <a:srgbClr val="4D4D4D"/>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指引">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2135560" y="1267200"/>
            <a:ext cx="8280920" cy="4896544"/>
          </a:xfrm>
        </p:spPr>
        <p:txBody>
          <a:bodyPr/>
          <a:lstStyle>
            <a:lvl1pPr marL="342900" indent="12700">
              <a:buFont typeface="Wingdings" panose="05000000000000000000" pitchFamily="2" charset="2"/>
              <a:buChar char="Ø"/>
              <a:defRPr b="0">
                <a:solidFill>
                  <a:srgbClr val="4D4D4D"/>
                </a:solidFill>
                <a:latin typeface="微软雅黑" panose="020B0503020204020204" pitchFamily="34" charset="-122"/>
                <a:ea typeface="微软雅黑" panose="020B0503020204020204" pitchFamily="34" charset="-122"/>
              </a:defRPr>
            </a:lvl1pPr>
            <a:lvl2pPr>
              <a:defRPr>
                <a:solidFill>
                  <a:srgbClr val="4D4D4D"/>
                </a:solidFill>
                <a:latin typeface="微软雅黑" panose="020B0503020204020204" pitchFamily="34" charset="-122"/>
                <a:ea typeface="微软雅黑" panose="020B0503020204020204" pitchFamily="34" charset="-122"/>
              </a:defRPr>
            </a:lvl2pPr>
            <a:lvl3pPr>
              <a:defRPr>
                <a:solidFill>
                  <a:srgbClr val="4D4D4D"/>
                </a:solidFill>
                <a:latin typeface="微软雅黑" panose="020B0503020204020204" pitchFamily="34" charset="-122"/>
                <a:ea typeface="微软雅黑" panose="020B0503020204020204" pitchFamily="34" charset="-122"/>
              </a:defRPr>
            </a:lvl3pPr>
            <a:lvl4pPr>
              <a:defRPr>
                <a:solidFill>
                  <a:srgbClr val="4D4D4D"/>
                </a:solidFill>
                <a:latin typeface="微软雅黑" panose="020B0503020204020204" pitchFamily="34" charset="-122"/>
                <a:ea typeface="微软雅黑" panose="020B0503020204020204" pitchFamily="34" charset="-122"/>
              </a:defRPr>
            </a:lvl4pPr>
            <a:lvl5pPr>
              <a:defRPr>
                <a:solidFill>
                  <a:srgbClr val="4D4D4D"/>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67408" y="260648"/>
            <a:ext cx="10972800" cy="817560"/>
          </a:xfr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2351584" y="1412776"/>
            <a:ext cx="6480720" cy="4896544"/>
          </a:xfrm>
        </p:spPr>
        <p:txBody>
          <a:bodyPr/>
          <a:lstStyle>
            <a:lvl1pPr marL="342900" indent="12700">
              <a:buFont typeface="Wingdings" panose="05000000000000000000" pitchFamily="2" charset="2"/>
              <a:buChar char="Ø"/>
              <a:defRPr b="0">
                <a:solidFill>
                  <a:srgbClr val="4D4D4D"/>
                </a:solidFill>
                <a:latin typeface="微软雅黑" panose="020B0503020204020204" pitchFamily="34" charset="-122"/>
                <a:ea typeface="微软雅黑" panose="020B0503020204020204" pitchFamily="34" charset="-122"/>
              </a:defRPr>
            </a:lvl1pPr>
            <a:lvl2pPr>
              <a:defRPr>
                <a:solidFill>
                  <a:srgbClr val="4D4D4D"/>
                </a:solidFill>
                <a:latin typeface="微软雅黑" panose="020B0503020204020204" pitchFamily="34" charset="-122"/>
                <a:ea typeface="微软雅黑" panose="020B0503020204020204" pitchFamily="34" charset="-122"/>
              </a:defRPr>
            </a:lvl2pPr>
            <a:lvl3pPr>
              <a:defRPr>
                <a:solidFill>
                  <a:srgbClr val="4D4D4D"/>
                </a:solidFill>
                <a:latin typeface="微软雅黑" panose="020B0503020204020204" pitchFamily="34" charset="-122"/>
                <a:ea typeface="微软雅黑" panose="020B0503020204020204" pitchFamily="34" charset="-122"/>
              </a:defRPr>
            </a:lvl3pPr>
            <a:lvl4pPr>
              <a:defRPr>
                <a:solidFill>
                  <a:srgbClr val="4D4D4D"/>
                </a:solidFill>
                <a:latin typeface="微软雅黑" panose="020B0503020204020204" pitchFamily="34" charset="-122"/>
                <a:ea typeface="微软雅黑" panose="020B0503020204020204" pitchFamily="34" charset="-122"/>
              </a:defRPr>
            </a:lvl4pPr>
            <a:lvl5pPr>
              <a:defRPr>
                <a:solidFill>
                  <a:srgbClr val="4D4D4D"/>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79376" y="1556792"/>
            <a:ext cx="538480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567252"/>
            <a:ext cx="538480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1" y="160337"/>
            <a:ext cx="10972800" cy="1143000"/>
          </a:xfrm>
        </p:spPr>
        <p:txBody>
          <a:bodyPr/>
          <a:lstStyle>
            <a:lvl1pPr>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hf sldNum="0"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2.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10"/>
          <p:cNvSpPr>
            <a:spLocks noGrp="1" noChangeArrowheads="1"/>
          </p:cNvSpPr>
          <p:nvPr>
            <p:ph type="title"/>
          </p:nvPr>
        </p:nvSpPr>
        <p:spPr bwMode="auto">
          <a:xfrm>
            <a:off x="609600" y="274638"/>
            <a:ext cx="10972800"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计算机网络</a:t>
            </a:r>
            <a:r>
              <a:rPr lang="en-US" altLang="zh-CN" smtClean="0"/>
              <a:t>——40</a:t>
            </a:r>
            <a:r>
              <a:rPr lang="zh-CN" altLang="en-US" smtClean="0"/>
              <a:t>号，黑体（标题）</a:t>
            </a:r>
            <a:endParaRPr lang="zh-CN" altLang="en-US" smtClean="0"/>
          </a:p>
        </p:txBody>
      </p:sp>
      <p:sp>
        <p:nvSpPr>
          <p:cNvPr id="1027" name="Rectangle 12"/>
          <p:cNvSpPr>
            <a:spLocks noGrp="1" noChangeArrowheads="1"/>
          </p:cNvSpPr>
          <p:nvPr>
            <p:ph type="body" idx="1"/>
          </p:nvPr>
        </p:nvSpPr>
        <p:spPr bwMode="auto">
          <a:xfrm>
            <a:off x="407988" y="1557338"/>
            <a:ext cx="11304587"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r>
              <a:rPr lang="en-US" altLang="zh-CN" smtClean="0"/>
              <a:t>——32</a:t>
            </a:r>
            <a:r>
              <a:rPr lang="zh-CN" altLang="en-US" smtClean="0"/>
              <a:t>号，微软雅黑，深灰色</a:t>
            </a:r>
            <a:endParaRPr lang="en-US" altLang="zh-CN" smtClean="0"/>
          </a:p>
          <a:p>
            <a:pPr lvl="1"/>
            <a:r>
              <a:rPr lang="zh-CN" altLang="en-US" smtClean="0"/>
              <a:t>第二级</a:t>
            </a:r>
            <a:r>
              <a:rPr lang="en-US" altLang="zh-CN" smtClean="0"/>
              <a:t>——28</a:t>
            </a:r>
            <a:r>
              <a:rPr lang="zh-CN" altLang="en-US" smtClean="0"/>
              <a:t>号，微软雅黑，深灰色</a:t>
            </a:r>
            <a:endParaRPr lang="en-US" altLang="zh-CN" smtClean="0"/>
          </a:p>
          <a:p>
            <a:pPr lvl="2"/>
            <a:r>
              <a:rPr lang="zh-CN" altLang="en-US" smtClean="0"/>
              <a:t>第三级</a:t>
            </a:r>
            <a:r>
              <a:rPr lang="en-US" altLang="zh-CN" smtClean="0"/>
              <a:t>——24</a:t>
            </a:r>
            <a:r>
              <a:rPr lang="zh-CN" altLang="en-US" smtClean="0"/>
              <a:t>号，微软雅黑，深灰色</a:t>
            </a:r>
            <a:endParaRPr lang="zh-CN" altLang="en-US" smtClean="0"/>
          </a:p>
          <a:p>
            <a:pPr lvl="3"/>
            <a:r>
              <a:rPr lang="zh-CN" altLang="en-US" smtClean="0"/>
              <a:t>第四级</a:t>
            </a:r>
            <a:r>
              <a:rPr lang="en-US" altLang="zh-CN" smtClean="0"/>
              <a:t>——20</a:t>
            </a:r>
            <a:r>
              <a:rPr lang="zh-CN" altLang="en-US" smtClean="0"/>
              <a:t>号，微软雅黑，深灰色</a:t>
            </a:r>
            <a:endParaRPr lang="zh-CN" altLang="en-US" smtClean="0"/>
          </a:p>
          <a:p>
            <a:pPr lvl="4"/>
            <a:r>
              <a:rPr lang="zh-CN" altLang="en-US" smtClean="0"/>
              <a:t>第五级</a:t>
            </a:r>
            <a:r>
              <a:rPr lang="en-US" altLang="zh-CN" smtClean="0"/>
              <a:t>——18</a:t>
            </a:r>
            <a:r>
              <a:rPr lang="zh-CN" altLang="en-US" smtClean="0"/>
              <a:t>号，微软雅黑，深灰色</a:t>
            </a:r>
            <a:endParaRPr lang="zh-CN" altLang="en-US"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par>
    </p:tnLst>
  </p:timing>
  <p:hf sldNum="0" hdr="0" dt="0"/>
  <p:txStyles>
    <p:titleStyle>
      <a:lvl1pPr algn="l" rtl="0" eaLnBrk="0" fontAlgn="base" hangingPunct="0">
        <a:spcBef>
          <a:spcPct val="0"/>
        </a:spcBef>
        <a:spcAft>
          <a:spcPct val="0"/>
        </a:spcAft>
        <a:defRPr sz="4000">
          <a:solidFill>
            <a:schemeClr val="bg1"/>
          </a:solidFill>
          <a:latin typeface="+mj-ea"/>
          <a:ea typeface="+mj-ea"/>
          <a:cs typeface="+mj-cs"/>
        </a:defRPr>
      </a:lvl1pPr>
      <a:lvl2pPr algn="l" rtl="0" eaLnBrk="0" fontAlgn="base" hangingPunct="0">
        <a:spcBef>
          <a:spcPct val="0"/>
        </a:spcBef>
        <a:spcAft>
          <a:spcPct val="0"/>
        </a:spcAft>
        <a:defRPr sz="4000">
          <a:solidFill>
            <a:schemeClr val="bg1"/>
          </a:solidFill>
          <a:latin typeface="黑体" pitchFamily="2" charset="-122"/>
          <a:ea typeface="黑体" pitchFamily="2" charset="-122"/>
        </a:defRPr>
      </a:lvl2pPr>
      <a:lvl3pPr algn="l" rtl="0" eaLnBrk="0" fontAlgn="base" hangingPunct="0">
        <a:spcBef>
          <a:spcPct val="0"/>
        </a:spcBef>
        <a:spcAft>
          <a:spcPct val="0"/>
        </a:spcAft>
        <a:defRPr sz="4000">
          <a:solidFill>
            <a:schemeClr val="bg1"/>
          </a:solidFill>
          <a:latin typeface="黑体" pitchFamily="2" charset="-122"/>
          <a:ea typeface="黑体" pitchFamily="2" charset="-122"/>
        </a:defRPr>
      </a:lvl3pPr>
      <a:lvl4pPr algn="l" rtl="0" eaLnBrk="0" fontAlgn="base" hangingPunct="0">
        <a:spcBef>
          <a:spcPct val="0"/>
        </a:spcBef>
        <a:spcAft>
          <a:spcPct val="0"/>
        </a:spcAft>
        <a:defRPr sz="4000">
          <a:solidFill>
            <a:schemeClr val="bg1"/>
          </a:solidFill>
          <a:latin typeface="黑体" pitchFamily="2" charset="-122"/>
          <a:ea typeface="黑体" pitchFamily="2" charset="-122"/>
        </a:defRPr>
      </a:lvl4pPr>
      <a:lvl5pPr algn="l" rtl="0" eaLnBrk="0" fontAlgn="base" hangingPunct="0">
        <a:spcBef>
          <a:spcPct val="0"/>
        </a:spcBef>
        <a:spcAft>
          <a:spcPct val="0"/>
        </a:spcAft>
        <a:defRPr sz="4000">
          <a:solidFill>
            <a:schemeClr val="bg1"/>
          </a:solidFill>
          <a:latin typeface="黑体" pitchFamily="2" charset="-122"/>
          <a:ea typeface="黑体" pitchFamily="2" charset="-122"/>
        </a:defRPr>
      </a:lvl5pPr>
      <a:lvl6pPr marL="457200" algn="l" rtl="0" eaLnBrk="1" fontAlgn="base" hangingPunct="1">
        <a:spcBef>
          <a:spcPct val="0"/>
        </a:spcBef>
        <a:spcAft>
          <a:spcPct val="0"/>
        </a:spcAft>
        <a:defRPr sz="2400">
          <a:solidFill>
            <a:srgbClr val="1C1C1C"/>
          </a:solidFill>
          <a:latin typeface="黑体" pitchFamily="2" charset="-122"/>
          <a:ea typeface="黑体" pitchFamily="2" charset="-122"/>
        </a:defRPr>
      </a:lvl6pPr>
      <a:lvl7pPr marL="914400" algn="l" rtl="0" eaLnBrk="1" fontAlgn="base" hangingPunct="1">
        <a:spcBef>
          <a:spcPct val="0"/>
        </a:spcBef>
        <a:spcAft>
          <a:spcPct val="0"/>
        </a:spcAft>
        <a:defRPr sz="2400">
          <a:solidFill>
            <a:srgbClr val="1C1C1C"/>
          </a:solidFill>
          <a:latin typeface="黑体" pitchFamily="2" charset="-122"/>
          <a:ea typeface="黑体" pitchFamily="2" charset="-122"/>
        </a:defRPr>
      </a:lvl7pPr>
      <a:lvl8pPr marL="1371600" algn="l" rtl="0" eaLnBrk="1" fontAlgn="base" hangingPunct="1">
        <a:spcBef>
          <a:spcPct val="0"/>
        </a:spcBef>
        <a:spcAft>
          <a:spcPct val="0"/>
        </a:spcAft>
        <a:defRPr sz="2400">
          <a:solidFill>
            <a:srgbClr val="1C1C1C"/>
          </a:solidFill>
          <a:latin typeface="黑体" pitchFamily="2" charset="-122"/>
          <a:ea typeface="黑体" pitchFamily="2" charset="-122"/>
        </a:defRPr>
      </a:lvl8pPr>
      <a:lvl9pPr marL="1828800" algn="l" rtl="0" eaLnBrk="1" fontAlgn="base" hangingPunct="1">
        <a:spcBef>
          <a:spcPct val="0"/>
        </a:spcBef>
        <a:spcAft>
          <a:spcPct val="0"/>
        </a:spcAft>
        <a:defRPr sz="2400">
          <a:solidFill>
            <a:srgbClr val="1C1C1C"/>
          </a:solidFill>
          <a:latin typeface="黑体" pitchFamily="2" charset="-122"/>
          <a:ea typeface="黑体" pitchFamily="2" charset="-122"/>
        </a:defRPr>
      </a:lvl9pPr>
    </p:titleStyle>
    <p:bodyStyle>
      <a:lvl1pPr marL="342900" indent="12700" algn="l" rtl="0" eaLnBrk="0" fontAlgn="base" hangingPunct="0">
        <a:lnSpc>
          <a:spcPct val="150000"/>
        </a:lnSpc>
        <a:spcBef>
          <a:spcPct val="0"/>
        </a:spcBef>
        <a:spcAft>
          <a:spcPct val="0"/>
        </a:spcAft>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cs typeface="+mn-cs"/>
        </a:defRPr>
      </a:lvl1pPr>
      <a:lvl2pPr marL="821055" indent="-8255" algn="l" rtl="0" eaLnBrk="0" fontAlgn="base" hangingPunct="0">
        <a:lnSpc>
          <a:spcPct val="150000"/>
        </a:lnSpc>
        <a:spcBef>
          <a:spcPct val="0"/>
        </a:spcBef>
        <a:spcAft>
          <a:spcPct val="0"/>
        </a:spcAft>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257300" indent="-342900" algn="l" rtl="0" eaLnBrk="0" fontAlgn="base" hangingPunct="0">
        <a:lnSpc>
          <a:spcPct val="150000"/>
        </a:lnSpc>
        <a:spcBef>
          <a:spcPct val="0"/>
        </a:spcBef>
        <a:spcAft>
          <a:spcPct val="0"/>
        </a:spcAft>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371600" algn="l" rtl="0" eaLnBrk="0" fontAlgn="base" hangingPunct="0">
        <a:lnSpc>
          <a:spcPct val="150000"/>
        </a:lnSpc>
        <a:spcBef>
          <a:spcPct val="0"/>
        </a:spcBef>
        <a:spcAft>
          <a:spcPct val="0"/>
        </a:spcAft>
        <a:defRPr sz="2000">
          <a:solidFill>
            <a:srgbClr val="4D4D4D"/>
          </a:solidFill>
          <a:latin typeface="微软雅黑" panose="020B0503020204020204" pitchFamily="34" charset="-122"/>
          <a:ea typeface="微软雅黑" panose="020B0503020204020204" pitchFamily="34" charset="-122"/>
        </a:defRPr>
      </a:lvl4pPr>
      <a:lvl5pPr marL="1828800" algn="l" rtl="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5pPr>
      <a:lvl6pPr marL="2425700" algn="l" rtl="0" eaLnBrk="1" fontAlgn="base" hangingPunct="1">
        <a:spcBef>
          <a:spcPct val="20000"/>
        </a:spcBef>
        <a:spcAft>
          <a:spcPct val="0"/>
        </a:spcAft>
        <a:buChar char="»"/>
        <a:defRPr sz="1600">
          <a:solidFill>
            <a:srgbClr val="1C1C1C"/>
          </a:solidFill>
          <a:latin typeface="+mn-lt"/>
          <a:ea typeface="+mn-ea"/>
        </a:defRPr>
      </a:lvl6pPr>
      <a:lvl7pPr marL="2882900" algn="l" rtl="0" eaLnBrk="1" fontAlgn="base" hangingPunct="1">
        <a:spcBef>
          <a:spcPct val="20000"/>
        </a:spcBef>
        <a:spcAft>
          <a:spcPct val="0"/>
        </a:spcAft>
        <a:buChar char="»"/>
        <a:defRPr sz="1600">
          <a:solidFill>
            <a:srgbClr val="1C1C1C"/>
          </a:solidFill>
          <a:latin typeface="+mn-lt"/>
          <a:ea typeface="+mn-ea"/>
        </a:defRPr>
      </a:lvl7pPr>
      <a:lvl8pPr marL="3340100" algn="l" rtl="0" eaLnBrk="1" fontAlgn="base" hangingPunct="1">
        <a:spcBef>
          <a:spcPct val="20000"/>
        </a:spcBef>
        <a:spcAft>
          <a:spcPct val="0"/>
        </a:spcAft>
        <a:buChar char="»"/>
        <a:defRPr sz="1600">
          <a:solidFill>
            <a:srgbClr val="1C1C1C"/>
          </a:solidFill>
          <a:latin typeface="+mn-lt"/>
          <a:ea typeface="+mn-ea"/>
        </a:defRPr>
      </a:lvl8pPr>
      <a:lvl9pPr marL="3797300" algn="l" rtl="0" eaLnBrk="1" fontAlgn="base" hangingPunct="1">
        <a:spcBef>
          <a:spcPct val="20000"/>
        </a:spcBef>
        <a:spcAft>
          <a:spcPct val="0"/>
        </a:spcAft>
        <a:buChar char="»"/>
        <a:defRPr sz="1600">
          <a:solidFill>
            <a:srgbClr val="1C1C1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image" Target="../media/image6.wmf"/></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5.wmf"/><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14.wmf"/></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8.emf"/><Relationship Id="rId1" Type="http://schemas.openxmlformats.org/officeDocument/2006/relationships/oleObject" Target="../embeddings/oleObject12.bin"/></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image" Target="../media/image6.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image" Target="../media/image6.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8.emf"/><Relationship Id="rId1" Type="http://schemas.openxmlformats.org/officeDocument/2006/relationships/oleObject" Target="../embeddings/oleObject1.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10.wmf"/><Relationship Id="rId3" Type="http://schemas.openxmlformats.org/officeDocument/2006/relationships/image" Target="../media/image9.wmf"/><Relationship Id="rId2" Type="http://schemas.openxmlformats.org/officeDocument/2006/relationships/image" Target="../media/image8.emf"/><Relationship Id="rId1" Type="http://schemas.openxmlformats.org/officeDocument/2006/relationships/oleObject" Target="../embeddings/oleObject2.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7.wmf"/><Relationship Id="rId3" Type="http://schemas.openxmlformats.org/officeDocument/2006/relationships/image" Target="../media/image6.wmf"/><Relationship Id="rId2" Type="http://schemas.openxmlformats.org/officeDocument/2006/relationships/image" Target="../media/image8.emf"/><Relationship Id="rId1" Type="http://schemas.openxmlformats.org/officeDocument/2006/relationships/oleObject" Target="../embeddings/oleObject3.bin"/></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image" Target="../media/image6.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8.emf"/><Relationship Id="rId1" Type="http://schemas.openxmlformats.org/officeDocument/2006/relationships/oleObject" Target="../embeddings/oleObject4.bin"/></Relationships>
</file>

<file path=ppt/slides/_rels/slide68.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8.emf"/><Relationship Id="rId1" Type="http://schemas.openxmlformats.org/officeDocument/2006/relationships/oleObject" Target="../embeddings/oleObject5.bin"/></Relationships>
</file>

<file path=ppt/slides/_rels/slide69.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8.emf"/><Relationship Id="rId1"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8.emf"/><Relationship Id="rId1" Type="http://schemas.openxmlformats.org/officeDocument/2006/relationships/oleObject" Target="../embeddings/oleObject7.bin"/></Relationships>
</file>

<file path=ppt/slides/_rels/slide71.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8.emf"/><Relationship Id="rId1" Type="http://schemas.openxmlformats.org/officeDocument/2006/relationships/oleObject" Target="../embeddings/oleObject8.bin"/></Relationships>
</file>

<file path=ppt/slides/_rels/slide72.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8.emf"/><Relationship Id="rId1" Type="http://schemas.openxmlformats.org/officeDocument/2006/relationships/oleObject" Target="../embeddings/oleObject9.bin"/></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jpeg"/><Relationship Id="rId1" Type="http://schemas.openxmlformats.org/officeDocument/2006/relationships/image" Target="../media/image12.jpe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5" Type="http://schemas.openxmlformats.org/officeDocument/2006/relationships/vmlDrawing" Target="../drawings/vmlDrawing10.vml"/><Relationship Id="rId4" Type="http://schemas.openxmlformats.org/officeDocument/2006/relationships/slideLayout" Target="../slideLayouts/slideLayout2.xml"/><Relationship Id="rId3" Type="http://schemas.openxmlformats.org/officeDocument/2006/relationships/oleObject" Target="../embeddings/oleObject11.bin"/><Relationship Id="rId2" Type="http://schemas.openxmlformats.org/officeDocument/2006/relationships/image" Target="../media/image8.emf"/><Relationship Id="rId1" Type="http://schemas.openxmlformats.org/officeDocument/2006/relationships/oleObject" Target="../embeddings/oleObject10.bin"/></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7"/>
          <p:cNvSpPr>
            <a:spLocks noGrp="1" noChangeArrowheads="1"/>
          </p:cNvSpPr>
          <p:nvPr>
            <p:ph type="ctrTitle" idx="4294967295"/>
          </p:nvPr>
        </p:nvSpPr>
        <p:spPr>
          <a:xfrm>
            <a:off x="1631950" y="2276475"/>
            <a:ext cx="7253288" cy="1462088"/>
          </a:xfrm>
        </p:spPr>
        <p:txBody>
          <a:bodyPr/>
          <a:lstStyle/>
          <a:p>
            <a:pPr eaLnBrk="1" hangingPunct="1">
              <a:defRPr/>
            </a:pPr>
            <a:r>
              <a:rPr lang="zh-CN" altLang="en-US" sz="3200" kern="1200" dirty="0">
                <a:solidFill>
                  <a:schemeClr val="tx2"/>
                </a:solidFill>
                <a:latin typeface="Arial" panose="020B0604020202020204" pitchFamily="34" charset="0"/>
                <a:cs typeface="+mn-cs"/>
              </a:rPr>
              <a:t>         </a:t>
            </a:r>
            <a:r>
              <a:rPr lang="zh-CN" altLang="en-US" sz="4800" kern="1200" dirty="0">
                <a:solidFill>
                  <a:schemeClr val="tx2"/>
                </a:solidFill>
                <a:latin typeface="Arial" panose="020B0604020202020204" pitchFamily="34" charset="0"/>
                <a:cs typeface="+mn-cs"/>
              </a:rPr>
              <a:t>第</a:t>
            </a:r>
            <a:r>
              <a:rPr lang="en-US" altLang="zh-CN" sz="4800" kern="1200" dirty="0">
                <a:solidFill>
                  <a:schemeClr val="tx2"/>
                </a:solidFill>
                <a:latin typeface="Arial" panose="020B0604020202020204" pitchFamily="34" charset="0"/>
                <a:cs typeface="+mn-cs"/>
              </a:rPr>
              <a:t>6</a:t>
            </a:r>
            <a:r>
              <a:rPr lang="zh-CN" altLang="en-US" sz="4800" kern="1200" dirty="0">
                <a:solidFill>
                  <a:schemeClr val="tx2"/>
                </a:solidFill>
                <a:latin typeface="Arial" panose="020B0604020202020204" pitchFamily="34" charset="0"/>
                <a:cs typeface="+mn-cs"/>
              </a:rPr>
              <a:t>章 应用层</a:t>
            </a:r>
            <a:r>
              <a:rPr lang="zh-CN" altLang="en-US" sz="3200" kern="1200" dirty="0">
                <a:solidFill>
                  <a:schemeClr val="tx2"/>
                </a:solidFill>
                <a:latin typeface="Arial" panose="020B0604020202020204" pitchFamily="34" charset="0"/>
                <a:cs typeface="+mn-cs"/>
              </a:rPr>
              <a:t> </a:t>
            </a:r>
            <a:endParaRPr lang="zh-CN" altLang="en-US" sz="4800" kern="1200" dirty="0">
              <a:solidFill>
                <a:schemeClr val="tx2"/>
              </a:solidFill>
              <a:latin typeface="微软雅黑" panose="020B0503020204020204" pitchFamily="34" charset="-122"/>
              <a:ea typeface="微软雅黑" panose="020B0503020204020204" pitchFamily="34" charset="-122"/>
              <a:cs typeface="+mn-cs"/>
            </a:endParaRPr>
          </a:p>
        </p:txBody>
      </p:sp>
      <p:pic>
        <p:nvPicPr>
          <p:cNvPr id="5123" name="图片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9425" y="5661025"/>
            <a:ext cx="287972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全球顶级域名 </a:t>
            </a:r>
            <a:r>
              <a:rPr lang="en-US" altLang="zh-CN" dirty="0" smtClean="0"/>
              <a:t>TLD </a:t>
            </a:r>
            <a:r>
              <a:rPr lang="en-US" altLang="zh-CN" dirty="0"/>
              <a:t>(Top Level Domain</a:t>
            </a:r>
            <a:r>
              <a:rPr lang="en-US" altLang="zh-CN" dirty="0" smtClean="0"/>
              <a:t>)</a:t>
            </a:r>
            <a:endParaRPr lang="zh-CN" altLang="en-US" dirty="0"/>
          </a:p>
        </p:txBody>
      </p:sp>
      <p:grpSp>
        <p:nvGrpSpPr>
          <p:cNvPr id="4" name="组合 3"/>
          <p:cNvGrpSpPr/>
          <p:nvPr/>
        </p:nvGrpSpPr>
        <p:grpSpPr>
          <a:xfrm>
            <a:off x="1064086" y="1700808"/>
            <a:ext cx="9712434" cy="3564317"/>
            <a:chOff x="1064087" y="1019585"/>
            <a:chExt cx="5341046" cy="3232819"/>
          </a:xfrm>
        </p:grpSpPr>
        <p:sp>
          <p:nvSpPr>
            <p:cNvPr id="5" name="任意多边形 4"/>
            <p:cNvSpPr/>
            <p:nvPr/>
          </p:nvSpPr>
          <p:spPr>
            <a:xfrm>
              <a:off x="1064087" y="1019585"/>
              <a:ext cx="1695570" cy="3232819"/>
            </a:xfrm>
            <a:custGeom>
              <a:avLst/>
              <a:gdLst>
                <a:gd name="connsiteX0" fmla="*/ 0 w 1695570"/>
                <a:gd name="connsiteY0" fmla="*/ 169557 h 3330474"/>
                <a:gd name="connsiteX1" fmla="*/ 169557 w 1695570"/>
                <a:gd name="connsiteY1" fmla="*/ 0 h 3330474"/>
                <a:gd name="connsiteX2" fmla="*/ 1526013 w 1695570"/>
                <a:gd name="connsiteY2" fmla="*/ 0 h 3330474"/>
                <a:gd name="connsiteX3" fmla="*/ 1695570 w 1695570"/>
                <a:gd name="connsiteY3" fmla="*/ 169557 h 3330474"/>
                <a:gd name="connsiteX4" fmla="*/ 1695570 w 1695570"/>
                <a:gd name="connsiteY4" fmla="*/ 3160917 h 3330474"/>
                <a:gd name="connsiteX5" fmla="*/ 1526013 w 1695570"/>
                <a:gd name="connsiteY5" fmla="*/ 3330474 h 3330474"/>
                <a:gd name="connsiteX6" fmla="*/ 169557 w 1695570"/>
                <a:gd name="connsiteY6" fmla="*/ 3330474 h 3330474"/>
                <a:gd name="connsiteX7" fmla="*/ 0 w 1695570"/>
                <a:gd name="connsiteY7" fmla="*/ 3160917 h 3330474"/>
                <a:gd name="connsiteX8" fmla="*/ 0 w 1695570"/>
                <a:gd name="connsiteY8" fmla="*/ 169557 h 333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5570" h="3330474">
                  <a:moveTo>
                    <a:pt x="0" y="169557"/>
                  </a:moveTo>
                  <a:cubicBezTo>
                    <a:pt x="0" y="75913"/>
                    <a:pt x="75913" y="0"/>
                    <a:pt x="169557" y="0"/>
                  </a:cubicBezTo>
                  <a:lnTo>
                    <a:pt x="1526013" y="0"/>
                  </a:lnTo>
                  <a:cubicBezTo>
                    <a:pt x="1619657" y="0"/>
                    <a:pt x="1695570" y="75913"/>
                    <a:pt x="1695570" y="169557"/>
                  </a:cubicBezTo>
                  <a:lnTo>
                    <a:pt x="1695570" y="3160917"/>
                  </a:lnTo>
                  <a:cubicBezTo>
                    <a:pt x="1695570" y="3254561"/>
                    <a:pt x="1619657" y="3330474"/>
                    <a:pt x="1526013" y="3330474"/>
                  </a:cubicBezTo>
                  <a:lnTo>
                    <a:pt x="169557" y="3330474"/>
                  </a:lnTo>
                  <a:cubicBezTo>
                    <a:pt x="75913" y="3330474"/>
                    <a:pt x="0" y="3254561"/>
                    <a:pt x="0" y="3160917"/>
                  </a:cubicBezTo>
                  <a:lnTo>
                    <a:pt x="0" y="169557"/>
                  </a:lnTo>
                  <a:close/>
                </a:path>
              </a:pathLst>
            </a:custGeom>
          </p:spPr>
          <p:style>
            <a:lnRef idx="0">
              <a:schemeClr val="dk1">
                <a:hueOff val="0"/>
                <a:satOff val="0"/>
                <a:lumOff val="0"/>
                <a:alphaOff val="0"/>
              </a:schemeClr>
            </a:lnRef>
            <a:fillRef idx="1">
              <a:schemeClr val="accent5">
                <a:tint val="40000"/>
                <a:hueOff val="0"/>
                <a:satOff val="0"/>
                <a:lumOff val="0"/>
                <a:alphaOff val="0"/>
              </a:schemeClr>
            </a:fillRef>
            <a:effectRef idx="1">
              <a:schemeClr val="accent5">
                <a:tint val="40000"/>
                <a:hueOff val="0"/>
                <a:satOff val="0"/>
                <a:lumOff val="0"/>
                <a:alphaOff val="0"/>
              </a:schemeClr>
            </a:effectRef>
            <a:fontRef idx="minor">
              <a:schemeClr val="dk1">
                <a:hueOff val="0"/>
                <a:satOff val="0"/>
                <a:lumOff val="0"/>
                <a:alphaOff val="0"/>
              </a:schemeClr>
            </a:fontRef>
          </p:style>
          <p:txBody>
            <a:bodyPr spcFirstLastPara="0" vert="horz" wrap="square" lIns="53340" tIns="53340" rIns="53340" bIns="2384672" numCol="1" spcCol="1270" anchor="ctr" anchorCtr="0">
              <a:noAutofit/>
            </a:bodyPr>
            <a:lstStyle/>
            <a:p>
              <a:pPr lvl="0" algn="ctr" defTabSz="622300">
                <a:lnSpc>
                  <a:spcPts val="1800"/>
                </a:lnSpc>
                <a:spcBef>
                  <a:spcPct val="0"/>
                </a:spcBef>
                <a:spcAft>
                  <a:spcPts val="0"/>
                </a:spcAft>
              </a:pPr>
              <a:r>
                <a:rPr lang="zh-CN" altLang="en-US" sz="2000" b="1" kern="1200" dirty="0" smtClean="0">
                  <a:solidFill>
                    <a:srgbClr val="000000"/>
                  </a:solidFill>
                  <a:latin typeface="微软雅黑" panose="020B0503020204020204" pitchFamily="34" charset="-122"/>
                  <a:ea typeface="微软雅黑" panose="020B0503020204020204" pitchFamily="34" charset="-122"/>
                </a:rPr>
                <a:t>国家顶级域名 </a:t>
              </a:r>
              <a:r>
                <a:rPr lang="en-US" altLang="en-US" sz="2000" b="1" kern="1200" dirty="0" err="1" smtClean="0">
                  <a:solidFill>
                    <a:srgbClr val="000000"/>
                  </a:solidFill>
                  <a:latin typeface="微软雅黑" panose="020B0503020204020204" pitchFamily="34" charset="-122"/>
                  <a:ea typeface="微软雅黑" panose="020B0503020204020204" pitchFamily="34" charset="-122"/>
                </a:rPr>
                <a:t>nTLD</a:t>
              </a:r>
              <a:endParaRPr lang="zh-CN" altLang="en-US" sz="2000" b="1" kern="1200" dirty="0">
                <a:solidFill>
                  <a:srgbClr val="000000"/>
                </a:solidFill>
                <a:latin typeface="微软雅黑" panose="020B0503020204020204" pitchFamily="34" charset="-122"/>
                <a:ea typeface="微软雅黑" panose="020B0503020204020204" pitchFamily="34" charset="-122"/>
              </a:endParaRPr>
            </a:p>
          </p:txBody>
        </p:sp>
        <p:sp>
          <p:nvSpPr>
            <p:cNvPr id="6" name="任意多边形 5"/>
            <p:cNvSpPr/>
            <p:nvPr/>
          </p:nvSpPr>
          <p:spPr>
            <a:xfrm>
              <a:off x="1233644" y="1894719"/>
              <a:ext cx="1356456" cy="654304"/>
            </a:xfrm>
            <a:custGeom>
              <a:avLst/>
              <a:gdLst>
                <a:gd name="connsiteX0" fmla="*/ 0 w 1356456"/>
                <a:gd name="connsiteY0" fmla="*/ 65430 h 654304"/>
                <a:gd name="connsiteX1" fmla="*/ 65430 w 1356456"/>
                <a:gd name="connsiteY1" fmla="*/ 0 h 654304"/>
                <a:gd name="connsiteX2" fmla="*/ 1291026 w 1356456"/>
                <a:gd name="connsiteY2" fmla="*/ 0 h 654304"/>
                <a:gd name="connsiteX3" fmla="*/ 1356456 w 1356456"/>
                <a:gd name="connsiteY3" fmla="*/ 65430 h 654304"/>
                <a:gd name="connsiteX4" fmla="*/ 1356456 w 1356456"/>
                <a:gd name="connsiteY4" fmla="*/ 588874 h 654304"/>
                <a:gd name="connsiteX5" fmla="*/ 1291026 w 1356456"/>
                <a:gd name="connsiteY5" fmla="*/ 654304 h 654304"/>
                <a:gd name="connsiteX6" fmla="*/ 65430 w 1356456"/>
                <a:gd name="connsiteY6" fmla="*/ 654304 h 654304"/>
                <a:gd name="connsiteX7" fmla="*/ 0 w 1356456"/>
                <a:gd name="connsiteY7" fmla="*/ 588874 h 654304"/>
                <a:gd name="connsiteX8" fmla="*/ 0 w 1356456"/>
                <a:gd name="connsiteY8" fmla="*/ 65430 h 65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6456" h="654304">
                  <a:moveTo>
                    <a:pt x="0" y="65430"/>
                  </a:moveTo>
                  <a:cubicBezTo>
                    <a:pt x="0" y="29294"/>
                    <a:pt x="29294" y="0"/>
                    <a:pt x="65430" y="0"/>
                  </a:cubicBezTo>
                  <a:lnTo>
                    <a:pt x="1291026" y="0"/>
                  </a:lnTo>
                  <a:cubicBezTo>
                    <a:pt x="1327162" y="0"/>
                    <a:pt x="1356456" y="29294"/>
                    <a:pt x="1356456" y="65430"/>
                  </a:cubicBezTo>
                  <a:lnTo>
                    <a:pt x="1356456" y="588874"/>
                  </a:lnTo>
                  <a:cubicBezTo>
                    <a:pt x="1356456" y="625010"/>
                    <a:pt x="1327162" y="654304"/>
                    <a:pt x="1291026" y="654304"/>
                  </a:cubicBezTo>
                  <a:lnTo>
                    <a:pt x="65430" y="654304"/>
                  </a:lnTo>
                  <a:cubicBezTo>
                    <a:pt x="29294" y="654304"/>
                    <a:pt x="0" y="625010"/>
                    <a:pt x="0" y="588874"/>
                  </a:cubicBezTo>
                  <a:lnTo>
                    <a:pt x="0" y="6543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0"/>
                <a:satOff val="0"/>
                <a:lumOff val="0"/>
                <a:alphaOff val="0"/>
              </a:schemeClr>
            </a:fillRef>
            <a:effectRef idx="1">
              <a:schemeClr val="accent5">
                <a:hueOff val="0"/>
                <a:satOff val="0"/>
                <a:lumOff val="0"/>
                <a:alphaOff val="0"/>
              </a:schemeClr>
            </a:effectRef>
            <a:fontRef idx="minor">
              <a:schemeClr val="dk1"/>
            </a:fontRef>
          </p:style>
          <p:txBody>
            <a:bodyPr spcFirstLastPara="0" vert="horz" wrap="square" lIns="54724" tIns="45834" rIns="54724" bIns="45834" numCol="1" spcCol="1270" anchor="ctr" anchorCtr="0">
              <a:noAutofit/>
            </a:bodyPr>
            <a:lstStyle/>
            <a:p>
              <a:pPr lvl="0" algn="ctr" defTabSz="622300">
                <a:spcBef>
                  <a:spcPct val="0"/>
                </a:spcBef>
                <a:spcAft>
                  <a:spcPts val="0"/>
                </a:spcAft>
              </a:pPr>
              <a:r>
                <a:rPr lang="zh-CN" altLang="en-US" b="1" kern="1200" dirty="0" smtClean="0">
                  <a:solidFill>
                    <a:srgbClr val="000000"/>
                  </a:solidFill>
                  <a:latin typeface="微软雅黑" panose="020B0503020204020204" pitchFamily="34" charset="-122"/>
                  <a:ea typeface="微软雅黑" panose="020B0503020204020204" pitchFamily="34" charset="-122"/>
                </a:rPr>
                <a:t>采用 </a:t>
              </a:r>
              <a:r>
                <a:rPr lang="en-US" altLang="en-US" b="1" kern="1200" dirty="0" smtClean="0">
                  <a:solidFill>
                    <a:srgbClr val="000000"/>
                  </a:solidFill>
                  <a:latin typeface="微软雅黑" panose="020B0503020204020204" pitchFamily="34" charset="-122"/>
                  <a:ea typeface="微软雅黑" panose="020B0503020204020204" pitchFamily="34" charset="-122"/>
                </a:rPr>
                <a:t>ISO 3166</a:t>
              </a:r>
              <a:r>
                <a:rPr lang="zh-CN" altLang="en-US" b="1" kern="1200" dirty="0" smtClean="0">
                  <a:solidFill>
                    <a:srgbClr val="000000"/>
                  </a:solidFill>
                  <a:latin typeface="微软雅黑" panose="020B0503020204020204" pitchFamily="34" charset="-122"/>
                  <a:ea typeface="微软雅黑" panose="020B0503020204020204" pitchFamily="34" charset="-122"/>
                </a:rPr>
                <a:t>的规定</a:t>
              </a:r>
              <a:endParaRPr lang="zh-CN" altLang="en-US" b="1" kern="1200" dirty="0">
                <a:solidFill>
                  <a:srgbClr val="000000"/>
                </a:solidFill>
                <a:latin typeface="微软雅黑" panose="020B0503020204020204" pitchFamily="34" charset="-122"/>
                <a:ea typeface="微软雅黑" panose="020B0503020204020204" pitchFamily="34" charset="-122"/>
              </a:endParaRPr>
            </a:p>
          </p:txBody>
        </p:sp>
        <p:sp>
          <p:nvSpPr>
            <p:cNvPr id="7" name="任意多边形 6"/>
            <p:cNvSpPr/>
            <p:nvPr/>
          </p:nvSpPr>
          <p:spPr>
            <a:xfrm>
              <a:off x="1233644" y="2649686"/>
              <a:ext cx="1356456" cy="654304"/>
            </a:xfrm>
            <a:custGeom>
              <a:avLst/>
              <a:gdLst>
                <a:gd name="connsiteX0" fmla="*/ 0 w 1356456"/>
                <a:gd name="connsiteY0" fmla="*/ 65430 h 654304"/>
                <a:gd name="connsiteX1" fmla="*/ 65430 w 1356456"/>
                <a:gd name="connsiteY1" fmla="*/ 0 h 654304"/>
                <a:gd name="connsiteX2" fmla="*/ 1291026 w 1356456"/>
                <a:gd name="connsiteY2" fmla="*/ 0 h 654304"/>
                <a:gd name="connsiteX3" fmla="*/ 1356456 w 1356456"/>
                <a:gd name="connsiteY3" fmla="*/ 65430 h 654304"/>
                <a:gd name="connsiteX4" fmla="*/ 1356456 w 1356456"/>
                <a:gd name="connsiteY4" fmla="*/ 588874 h 654304"/>
                <a:gd name="connsiteX5" fmla="*/ 1291026 w 1356456"/>
                <a:gd name="connsiteY5" fmla="*/ 654304 h 654304"/>
                <a:gd name="connsiteX6" fmla="*/ 65430 w 1356456"/>
                <a:gd name="connsiteY6" fmla="*/ 654304 h 654304"/>
                <a:gd name="connsiteX7" fmla="*/ 0 w 1356456"/>
                <a:gd name="connsiteY7" fmla="*/ 588874 h 654304"/>
                <a:gd name="connsiteX8" fmla="*/ 0 w 1356456"/>
                <a:gd name="connsiteY8" fmla="*/ 65430 h 65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6456" h="654304">
                  <a:moveTo>
                    <a:pt x="0" y="65430"/>
                  </a:moveTo>
                  <a:cubicBezTo>
                    <a:pt x="0" y="29294"/>
                    <a:pt x="29294" y="0"/>
                    <a:pt x="65430" y="0"/>
                  </a:cubicBezTo>
                  <a:lnTo>
                    <a:pt x="1291026" y="0"/>
                  </a:lnTo>
                  <a:cubicBezTo>
                    <a:pt x="1327162" y="0"/>
                    <a:pt x="1356456" y="29294"/>
                    <a:pt x="1356456" y="65430"/>
                  </a:cubicBezTo>
                  <a:lnTo>
                    <a:pt x="1356456" y="588874"/>
                  </a:lnTo>
                  <a:cubicBezTo>
                    <a:pt x="1356456" y="625010"/>
                    <a:pt x="1327162" y="654304"/>
                    <a:pt x="1291026" y="654304"/>
                  </a:cubicBezTo>
                  <a:lnTo>
                    <a:pt x="65430" y="654304"/>
                  </a:lnTo>
                  <a:cubicBezTo>
                    <a:pt x="29294" y="654304"/>
                    <a:pt x="0" y="625010"/>
                    <a:pt x="0" y="588874"/>
                  </a:cubicBezTo>
                  <a:lnTo>
                    <a:pt x="0" y="6543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1241735"/>
                <a:satOff val="4976"/>
                <a:lumOff val="1078"/>
                <a:alphaOff val="0"/>
              </a:schemeClr>
            </a:fillRef>
            <a:effectRef idx="1">
              <a:schemeClr val="accent5">
                <a:hueOff val="-1241735"/>
                <a:satOff val="4976"/>
                <a:lumOff val="1078"/>
                <a:alphaOff val="0"/>
              </a:schemeClr>
            </a:effectRef>
            <a:fontRef idx="minor">
              <a:schemeClr val="dk1"/>
            </a:fontRef>
          </p:style>
          <p:txBody>
            <a:bodyPr spcFirstLastPara="0" vert="horz" wrap="square" lIns="54724" tIns="45834" rIns="54724" bIns="45834" numCol="1" spcCol="1270" anchor="ctr" anchorCtr="0">
              <a:noAutofit/>
            </a:bodyPr>
            <a:lstStyle/>
            <a:p>
              <a:pPr lvl="0" algn="ctr" defTabSz="622300">
                <a:spcBef>
                  <a:spcPct val="0"/>
                </a:spcBef>
                <a:spcAft>
                  <a:spcPts val="0"/>
                </a:spcAft>
              </a:pPr>
              <a:r>
                <a:rPr lang="zh-CN" altLang="en-US" b="1" kern="1200" dirty="0" smtClean="0">
                  <a:solidFill>
                    <a:srgbClr val="000000"/>
                  </a:solidFill>
                  <a:latin typeface="微软雅黑" panose="020B0503020204020204" pitchFamily="34" charset="-122"/>
                  <a:ea typeface="微软雅黑" panose="020B0503020204020204" pitchFamily="34" charset="-122"/>
                </a:rPr>
                <a:t>又常记为 </a:t>
              </a:r>
              <a:r>
                <a:rPr lang="en-US" altLang="en-US" b="1" kern="1200" dirty="0" err="1" smtClean="0">
                  <a:solidFill>
                    <a:srgbClr val="000000"/>
                  </a:solidFill>
                  <a:latin typeface="微软雅黑" panose="020B0503020204020204" pitchFamily="34" charset="-122"/>
                  <a:ea typeface="微软雅黑" panose="020B0503020204020204" pitchFamily="34" charset="-122"/>
                </a:rPr>
                <a:t>ccTLD</a:t>
              </a:r>
              <a:endParaRPr lang="zh-CN" altLang="en-US" b="1" kern="1200" dirty="0">
                <a:solidFill>
                  <a:srgbClr val="000000"/>
                </a:solidFill>
                <a:latin typeface="微软雅黑" panose="020B0503020204020204" pitchFamily="34" charset="-122"/>
                <a:ea typeface="微软雅黑" panose="020B0503020204020204" pitchFamily="34" charset="-122"/>
              </a:endParaRPr>
            </a:p>
          </p:txBody>
        </p:sp>
        <p:sp>
          <p:nvSpPr>
            <p:cNvPr id="8" name="任意多边形 7"/>
            <p:cNvSpPr/>
            <p:nvPr/>
          </p:nvSpPr>
          <p:spPr>
            <a:xfrm>
              <a:off x="1233644" y="3404653"/>
              <a:ext cx="1356456" cy="654304"/>
            </a:xfrm>
            <a:custGeom>
              <a:avLst/>
              <a:gdLst>
                <a:gd name="connsiteX0" fmla="*/ 0 w 1356456"/>
                <a:gd name="connsiteY0" fmla="*/ 65430 h 654304"/>
                <a:gd name="connsiteX1" fmla="*/ 65430 w 1356456"/>
                <a:gd name="connsiteY1" fmla="*/ 0 h 654304"/>
                <a:gd name="connsiteX2" fmla="*/ 1291026 w 1356456"/>
                <a:gd name="connsiteY2" fmla="*/ 0 h 654304"/>
                <a:gd name="connsiteX3" fmla="*/ 1356456 w 1356456"/>
                <a:gd name="connsiteY3" fmla="*/ 65430 h 654304"/>
                <a:gd name="connsiteX4" fmla="*/ 1356456 w 1356456"/>
                <a:gd name="connsiteY4" fmla="*/ 588874 h 654304"/>
                <a:gd name="connsiteX5" fmla="*/ 1291026 w 1356456"/>
                <a:gd name="connsiteY5" fmla="*/ 654304 h 654304"/>
                <a:gd name="connsiteX6" fmla="*/ 65430 w 1356456"/>
                <a:gd name="connsiteY6" fmla="*/ 654304 h 654304"/>
                <a:gd name="connsiteX7" fmla="*/ 0 w 1356456"/>
                <a:gd name="connsiteY7" fmla="*/ 588874 h 654304"/>
                <a:gd name="connsiteX8" fmla="*/ 0 w 1356456"/>
                <a:gd name="connsiteY8" fmla="*/ 65430 h 65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6456" h="654304">
                  <a:moveTo>
                    <a:pt x="0" y="65430"/>
                  </a:moveTo>
                  <a:cubicBezTo>
                    <a:pt x="0" y="29294"/>
                    <a:pt x="29294" y="0"/>
                    <a:pt x="65430" y="0"/>
                  </a:cubicBezTo>
                  <a:lnTo>
                    <a:pt x="1291026" y="0"/>
                  </a:lnTo>
                  <a:cubicBezTo>
                    <a:pt x="1327162" y="0"/>
                    <a:pt x="1356456" y="29294"/>
                    <a:pt x="1356456" y="65430"/>
                  </a:cubicBezTo>
                  <a:lnTo>
                    <a:pt x="1356456" y="588874"/>
                  </a:lnTo>
                  <a:cubicBezTo>
                    <a:pt x="1356456" y="625010"/>
                    <a:pt x="1327162" y="654304"/>
                    <a:pt x="1291026" y="654304"/>
                  </a:cubicBezTo>
                  <a:lnTo>
                    <a:pt x="65430" y="654304"/>
                  </a:lnTo>
                  <a:cubicBezTo>
                    <a:pt x="29294" y="654304"/>
                    <a:pt x="0" y="625010"/>
                    <a:pt x="0" y="588874"/>
                  </a:cubicBezTo>
                  <a:lnTo>
                    <a:pt x="0" y="6543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2483469"/>
                <a:satOff val="9953"/>
                <a:lumOff val="2157"/>
                <a:alphaOff val="0"/>
              </a:schemeClr>
            </a:fillRef>
            <a:effectRef idx="1">
              <a:schemeClr val="accent5">
                <a:hueOff val="-2483469"/>
                <a:satOff val="9953"/>
                <a:lumOff val="2157"/>
                <a:alphaOff val="0"/>
              </a:schemeClr>
            </a:effectRef>
            <a:fontRef idx="minor">
              <a:schemeClr val="dk1"/>
            </a:fontRef>
          </p:style>
          <p:txBody>
            <a:bodyPr spcFirstLastPara="0" vert="horz" wrap="square" lIns="54724" tIns="45834" rIns="54724" bIns="45834" numCol="1" spcCol="1270" anchor="ctr" anchorCtr="0">
              <a:noAutofit/>
            </a:bodyPr>
            <a:lstStyle/>
            <a:p>
              <a:pPr lvl="0" algn="ctr" defTabSz="622300">
                <a:spcBef>
                  <a:spcPct val="0"/>
                </a:spcBef>
                <a:spcAft>
                  <a:spcPts val="0"/>
                </a:spcAft>
              </a:pPr>
              <a:r>
                <a:rPr lang="zh-CN" altLang="en-US" b="1" kern="1200" dirty="0" smtClean="0">
                  <a:solidFill>
                    <a:srgbClr val="000000"/>
                  </a:solidFill>
                  <a:latin typeface="微软雅黑" panose="020B0503020204020204" pitchFamily="34" charset="-122"/>
                  <a:ea typeface="微软雅黑" panose="020B0503020204020204" pitchFamily="34" charset="-122"/>
                </a:rPr>
                <a:t>总数已达 </a:t>
              </a:r>
              <a:r>
                <a:rPr lang="en-US" altLang="en-US" b="1" kern="1200" dirty="0" smtClean="0">
                  <a:solidFill>
                    <a:srgbClr val="000000"/>
                  </a:solidFill>
                  <a:latin typeface="微软雅黑" panose="020B0503020204020204" pitchFamily="34" charset="-122"/>
                  <a:ea typeface="微软雅黑" panose="020B0503020204020204" pitchFamily="34" charset="-122"/>
                </a:rPr>
                <a:t>316 </a:t>
              </a:r>
              <a:r>
                <a:rPr lang="zh-CN" altLang="en-US" b="1" kern="1200" dirty="0" smtClean="0">
                  <a:solidFill>
                    <a:srgbClr val="000000"/>
                  </a:solidFill>
                  <a:latin typeface="微软雅黑" panose="020B0503020204020204" pitchFamily="34" charset="-122"/>
                  <a:ea typeface="微软雅黑" panose="020B0503020204020204" pitchFamily="34" charset="-122"/>
                </a:rPr>
                <a:t>个</a:t>
              </a:r>
              <a:endParaRPr lang="zh-CN" altLang="en-US" b="1" kern="1200" dirty="0">
                <a:solidFill>
                  <a:srgbClr val="000000"/>
                </a:solidFill>
                <a:latin typeface="微软雅黑" panose="020B0503020204020204" pitchFamily="34" charset="-122"/>
                <a:ea typeface="微软雅黑" panose="020B0503020204020204" pitchFamily="34" charset="-122"/>
              </a:endParaRPr>
            </a:p>
          </p:txBody>
        </p:sp>
        <p:sp>
          <p:nvSpPr>
            <p:cNvPr id="9" name="任意多边形 8"/>
            <p:cNvSpPr/>
            <p:nvPr/>
          </p:nvSpPr>
          <p:spPr>
            <a:xfrm>
              <a:off x="2886825" y="1019585"/>
              <a:ext cx="1695570" cy="3232819"/>
            </a:xfrm>
            <a:custGeom>
              <a:avLst/>
              <a:gdLst>
                <a:gd name="connsiteX0" fmla="*/ 0 w 1695570"/>
                <a:gd name="connsiteY0" fmla="*/ 169557 h 3330474"/>
                <a:gd name="connsiteX1" fmla="*/ 169557 w 1695570"/>
                <a:gd name="connsiteY1" fmla="*/ 0 h 3330474"/>
                <a:gd name="connsiteX2" fmla="*/ 1526013 w 1695570"/>
                <a:gd name="connsiteY2" fmla="*/ 0 h 3330474"/>
                <a:gd name="connsiteX3" fmla="*/ 1695570 w 1695570"/>
                <a:gd name="connsiteY3" fmla="*/ 169557 h 3330474"/>
                <a:gd name="connsiteX4" fmla="*/ 1695570 w 1695570"/>
                <a:gd name="connsiteY4" fmla="*/ 3160917 h 3330474"/>
                <a:gd name="connsiteX5" fmla="*/ 1526013 w 1695570"/>
                <a:gd name="connsiteY5" fmla="*/ 3330474 h 3330474"/>
                <a:gd name="connsiteX6" fmla="*/ 169557 w 1695570"/>
                <a:gd name="connsiteY6" fmla="*/ 3330474 h 3330474"/>
                <a:gd name="connsiteX7" fmla="*/ 0 w 1695570"/>
                <a:gd name="connsiteY7" fmla="*/ 3160917 h 3330474"/>
                <a:gd name="connsiteX8" fmla="*/ 0 w 1695570"/>
                <a:gd name="connsiteY8" fmla="*/ 169557 h 333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5570" h="3330474">
                  <a:moveTo>
                    <a:pt x="0" y="169557"/>
                  </a:moveTo>
                  <a:cubicBezTo>
                    <a:pt x="0" y="75913"/>
                    <a:pt x="75913" y="0"/>
                    <a:pt x="169557" y="0"/>
                  </a:cubicBezTo>
                  <a:lnTo>
                    <a:pt x="1526013" y="0"/>
                  </a:lnTo>
                  <a:cubicBezTo>
                    <a:pt x="1619657" y="0"/>
                    <a:pt x="1695570" y="75913"/>
                    <a:pt x="1695570" y="169557"/>
                  </a:cubicBezTo>
                  <a:lnTo>
                    <a:pt x="1695570" y="3160917"/>
                  </a:lnTo>
                  <a:cubicBezTo>
                    <a:pt x="1695570" y="3254561"/>
                    <a:pt x="1619657" y="3330474"/>
                    <a:pt x="1526013" y="3330474"/>
                  </a:cubicBezTo>
                  <a:lnTo>
                    <a:pt x="169557" y="3330474"/>
                  </a:lnTo>
                  <a:cubicBezTo>
                    <a:pt x="75913" y="3330474"/>
                    <a:pt x="0" y="3254561"/>
                    <a:pt x="0" y="3160917"/>
                  </a:cubicBezTo>
                  <a:lnTo>
                    <a:pt x="0" y="169557"/>
                  </a:lnTo>
                  <a:close/>
                </a:path>
              </a:pathLst>
            </a:custGeom>
          </p:spPr>
          <p:style>
            <a:lnRef idx="0">
              <a:schemeClr val="dk1">
                <a:hueOff val="0"/>
                <a:satOff val="0"/>
                <a:lumOff val="0"/>
                <a:alphaOff val="0"/>
              </a:schemeClr>
            </a:lnRef>
            <a:fillRef idx="1">
              <a:schemeClr val="accent5">
                <a:tint val="40000"/>
                <a:hueOff val="0"/>
                <a:satOff val="0"/>
                <a:lumOff val="0"/>
                <a:alphaOff val="0"/>
              </a:schemeClr>
            </a:fillRef>
            <a:effectRef idx="1">
              <a:schemeClr val="accent5">
                <a:tint val="40000"/>
                <a:hueOff val="0"/>
                <a:satOff val="0"/>
                <a:lumOff val="0"/>
                <a:alphaOff val="0"/>
              </a:schemeClr>
            </a:effectRef>
            <a:fontRef idx="minor">
              <a:schemeClr val="dk1">
                <a:hueOff val="0"/>
                <a:satOff val="0"/>
                <a:lumOff val="0"/>
                <a:alphaOff val="0"/>
              </a:schemeClr>
            </a:fontRef>
          </p:style>
          <p:txBody>
            <a:bodyPr spcFirstLastPara="0" vert="horz" wrap="square" lIns="53340" tIns="53340" rIns="53340" bIns="2384672" numCol="1" spcCol="1270" anchor="ctr" anchorCtr="0">
              <a:noAutofit/>
            </a:bodyPr>
            <a:lstStyle/>
            <a:p>
              <a:pPr lvl="0" algn="ctr" defTabSz="622300">
                <a:lnSpc>
                  <a:spcPts val="1800"/>
                </a:lnSpc>
                <a:spcBef>
                  <a:spcPct val="0"/>
                </a:spcBef>
                <a:spcAft>
                  <a:spcPts val="0"/>
                </a:spcAft>
              </a:pPr>
              <a:r>
                <a:rPr lang="zh-CN" altLang="en-US" sz="2000" b="1" kern="1200" dirty="0" smtClean="0">
                  <a:solidFill>
                    <a:srgbClr val="000000"/>
                  </a:solidFill>
                  <a:latin typeface="微软雅黑" panose="020B0503020204020204" pitchFamily="34" charset="-122"/>
                  <a:ea typeface="微软雅黑" panose="020B0503020204020204" pitchFamily="34" charset="-122"/>
                </a:rPr>
                <a:t>通用顶级域名 </a:t>
              </a:r>
              <a:r>
                <a:rPr lang="en-US" altLang="en-US" sz="2000" b="1" kern="1200" dirty="0" err="1" smtClean="0">
                  <a:solidFill>
                    <a:srgbClr val="000000"/>
                  </a:solidFill>
                  <a:latin typeface="微软雅黑" panose="020B0503020204020204" pitchFamily="34" charset="-122"/>
                  <a:ea typeface="微软雅黑" panose="020B0503020204020204" pitchFamily="34" charset="-122"/>
                </a:rPr>
                <a:t>gTLD</a:t>
              </a:r>
              <a:endParaRPr lang="zh-CN" altLang="en-US" sz="2000" b="1" kern="1200" dirty="0">
                <a:solidFill>
                  <a:srgbClr val="000000"/>
                </a:solidFill>
                <a:latin typeface="微软雅黑" panose="020B0503020204020204" pitchFamily="34" charset="-122"/>
                <a:ea typeface="微软雅黑" panose="020B0503020204020204" pitchFamily="34" charset="-122"/>
              </a:endParaRPr>
            </a:p>
          </p:txBody>
        </p:sp>
        <p:sp>
          <p:nvSpPr>
            <p:cNvPr id="10" name="任意多边形 9"/>
            <p:cNvSpPr/>
            <p:nvPr/>
          </p:nvSpPr>
          <p:spPr>
            <a:xfrm>
              <a:off x="3056382" y="1895410"/>
              <a:ext cx="1356456" cy="1004183"/>
            </a:xfrm>
            <a:custGeom>
              <a:avLst/>
              <a:gdLst>
                <a:gd name="connsiteX0" fmla="*/ 0 w 1356456"/>
                <a:gd name="connsiteY0" fmla="*/ 100418 h 1004183"/>
                <a:gd name="connsiteX1" fmla="*/ 100418 w 1356456"/>
                <a:gd name="connsiteY1" fmla="*/ 0 h 1004183"/>
                <a:gd name="connsiteX2" fmla="*/ 1256038 w 1356456"/>
                <a:gd name="connsiteY2" fmla="*/ 0 h 1004183"/>
                <a:gd name="connsiteX3" fmla="*/ 1356456 w 1356456"/>
                <a:gd name="connsiteY3" fmla="*/ 100418 h 1004183"/>
                <a:gd name="connsiteX4" fmla="*/ 1356456 w 1356456"/>
                <a:gd name="connsiteY4" fmla="*/ 903765 h 1004183"/>
                <a:gd name="connsiteX5" fmla="*/ 1256038 w 1356456"/>
                <a:gd name="connsiteY5" fmla="*/ 1004183 h 1004183"/>
                <a:gd name="connsiteX6" fmla="*/ 100418 w 1356456"/>
                <a:gd name="connsiteY6" fmla="*/ 1004183 h 1004183"/>
                <a:gd name="connsiteX7" fmla="*/ 0 w 1356456"/>
                <a:gd name="connsiteY7" fmla="*/ 903765 h 1004183"/>
                <a:gd name="connsiteX8" fmla="*/ 0 w 1356456"/>
                <a:gd name="connsiteY8" fmla="*/ 100418 h 1004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6456" h="1004183">
                  <a:moveTo>
                    <a:pt x="0" y="100418"/>
                  </a:moveTo>
                  <a:cubicBezTo>
                    <a:pt x="0" y="44959"/>
                    <a:pt x="44959" y="0"/>
                    <a:pt x="100418" y="0"/>
                  </a:cubicBezTo>
                  <a:lnTo>
                    <a:pt x="1256038" y="0"/>
                  </a:lnTo>
                  <a:cubicBezTo>
                    <a:pt x="1311497" y="0"/>
                    <a:pt x="1356456" y="44959"/>
                    <a:pt x="1356456" y="100418"/>
                  </a:cubicBezTo>
                  <a:lnTo>
                    <a:pt x="1356456" y="903765"/>
                  </a:lnTo>
                  <a:cubicBezTo>
                    <a:pt x="1356456" y="959224"/>
                    <a:pt x="1311497" y="1004183"/>
                    <a:pt x="1256038" y="1004183"/>
                  </a:cubicBezTo>
                  <a:lnTo>
                    <a:pt x="100418" y="1004183"/>
                  </a:lnTo>
                  <a:cubicBezTo>
                    <a:pt x="44959" y="1004183"/>
                    <a:pt x="0" y="959224"/>
                    <a:pt x="0" y="903765"/>
                  </a:cubicBezTo>
                  <a:lnTo>
                    <a:pt x="0" y="100418"/>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3725204"/>
                <a:satOff val="14929"/>
                <a:lumOff val="3235"/>
                <a:alphaOff val="0"/>
              </a:schemeClr>
            </a:fillRef>
            <a:effectRef idx="1">
              <a:schemeClr val="accent5">
                <a:hueOff val="-3725204"/>
                <a:satOff val="14929"/>
                <a:lumOff val="3235"/>
                <a:alphaOff val="0"/>
              </a:schemeClr>
            </a:effectRef>
            <a:fontRef idx="minor">
              <a:schemeClr val="dk1"/>
            </a:fontRef>
          </p:style>
          <p:txBody>
            <a:bodyPr spcFirstLastPara="0" vert="horz" wrap="square" lIns="64972" tIns="56082" rIns="64972" bIns="56082" numCol="1" spcCol="1270" anchor="ctr" anchorCtr="0">
              <a:noAutofit/>
            </a:bodyPr>
            <a:lstStyle/>
            <a:p>
              <a:pPr lvl="0" algn="ctr" defTabSz="622300">
                <a:spcBef>
                  <a:spcPct val="0"/>
                </a:spcBef>
                <a:spcAft>
                  <a:spcPts val="0"/>
                </a:spcAft>
              </a:pPr>
              <a:r>
                <a:rPr lang="en-US" altLang="en-US" b="1" kern="1200" dirty="0" smtClean="0">
                  <a:solidFill>
                    <a:srgbClr val="000000"/>
                  </a:solidFill>
                  <a:latin typeface="微软雅黑" panose="020B0503020204020204" pitchFamily="34" charset="-122"/>
                  <a:ea typeface="微软雅黑" panose="020B0503020204020204" pitchFamily="34" charset="-122"/>
                </a:rPr>
                <a:t>com</a:t>
              </a:r>
              <a:r>
                <a:rPr lang="zh-CN" altLang="en-US" b="1" kern="1200" dirty="0" smtClean="0">
                  <a:solidFill>
                    <a:srgbClr val="000000"/>
                  </a:solidFill>
                  <a:latin typeface="微软雅黑" panose="020B0503020204020204" pitchFamily="34" charset="-122"/>
                  <a:ea typeface="微软雅黑" panose="020B0503020204020204" pitchFamily="34" charset="-122"/>
                </a:rPr>
                <a:t>，</a:t>
              </a:r>
              <a:r>
                <a:rPr lang="en-US" altLang="en-US" b="1" kern="1200" dirty="0" smtClean="0">
                  <a:solidFill>
                    <a:srgbClr val="000000"/>
                  </a:solidFill>
                  <a:latin typeface="微软雅黑" panose="020B0503020204020204" pitchFamily="34" charset="-122"/>
                  <a:ea typeface="微软雅黑" panose="020B0503020204020204" pitchFamily="34" charset="-122"/>
                </a:rPr>
                <a:t>net</a:t>
              </a:r>
              <a:r>
                <a:rPr lang="zh-CN" altLang="en-US" b="1" kern="1200" dirty="0" smtClean="0">
                  <a:solidFill>
                    <a:srgbClr val="000000"/>
                  </a:solidFill>
                  <a:latin typeface="微软雅黑" panose="020B0503020204020204" pitchFamily="34" charset="-122"/>
                  <a:ea typeface="微软雅黑" panose="020B0503020204020204" pitchFamily="34" charset="-122"/>
                </a:rPr>
                <a:t>，</a:t>
              </a:r>
              <a:r>
                <a:rPr lang="en-US" altLang="zh-CN" b="1" kern="1200" dirty="0" smtClean="0">
                  <a:solidFill>
                    <a:srgbClr val="000000"/>
                  </a:solidFill>
                  <a:latin typeface="微软雅黑" panose="020B0503020204020204" pitchFamily="34" charset="-122"/>
                  <a:ea typeface="微软雅黑" panose="020B0503020204020204" pitchFamily="34" charset="-122"/>
                </a:rPr>
                <a:t>org</a:t>
              </a:r>
              <a:r>
                <a:rPr lang="zh-CN" altLang="en-US" b="1" kern="1200" dirty="0" smtClean="0">
                  <a:solidFill>
                    <a:srgbClr val="000000"/>
                  </a:solidFill>
                  <a:latin typeface="微软雅黑" panose="020B0503020204020204" pitchFamily="34" charset="-122"/>
                  <a:ea typeface="微软雅黑" panose="020B0503020204020204" pitchFamily="34" charset="-122"/>
                </a:rPr>
                <a:t>，</a:t>
              </a:r>
              <a:r>
                <a:rPr lang="en-US" altLang="en-US" b="1" kern="1200" dirty="0" err="1" smtClean="0">
                  <a:solidFill>
                    <a:srgbClr val="000000"/>
                  </a:solidFill>
                  <a:latin typeface="微软雅黑" panose="020B0503020204020204" pitchFamily="34" charset="-122"/>
                  <a:ea typeface="微软雅黑" panose="020B0503020204020204" pitchFamily="34" charset="-122"/>
                </a:rPr>
                <a:t>edu</a:t>
              </a:r>
              <a:r>
                <a:rPr lang="zh-CN" altLang="en-US" b="1" kern="1200" dirty="0" smtClean="0">
                  <a:solidFill>
                    <a:srgbClr val="000000"/>
                  </a:solidFill>
                  <a:latin typeface="微软雅黑" panose="020B0503020204020204" pitchFamily="34" charset="-122"/>
                  <a:ea typeface="微软雅黑" panose="020B0503020204020204" pitchFamily="34" charset="-122"/>
                </a:rPr>
                <a:t>，</a:t>
              </a:r>
              <a:r>
                <a:rPr lang="en-US" altLang="zh-CN" b="1" kern="1200" dirty="0" err="1" smtClean="0">
                  <a:solidFill>
                    <a:srgbClr val="000000"/>
                  </a:solidFill>
                  <a:latin typeface="微软雅黑" panose="020B0503020204020204" pitchFamily="34" charset="-122"/>
                  <a:ea typeface="微软雅黑" panose="020B0503020204020204" pitchFamily="34" charset="-122"/>
                </a:rPr>
                <a:t>gov</a:t>
              </a:r>
              <a:r>
                <a:rPr lang="en-US" altLang="zh-CN" b="1" kern="1200" dirty="0" smtClean="0">
                  <a:solidFill>
                    <a:srgbClr val="000000"/>
                  </a:solidFill>
                  <a:latin typeface="微软雅黑" panose="020B0503020204020204" pitchFamily="34" charset="-122"/>
                  <a:ea typeface="微软雅黑" panose="020B0503020204020204" pitchFamily="34" charset="-122"/>
                </a:rPr>
                <a:t> </a:t>
              </a:r>
              <a:r>
                <a:rPr lang="zh-CN" altLang="en-US" b="1" kern="1200" dirty="0" smtClean="0">
                  <a:solidFill>
                    <a:srgbClr val="000000"/>
                  </a:solidFill>
                  <a:latin typeface="微软雅黑" panose="020B0503020204020204" pitchFamily="34" charset="-122"/>
                  <a:ea typeface="微软雅黑" panose="020B0503020204020204" pitchFamily="34" charset="-122"/>
                </a:rPr>
                <a:t>等</a:t>
              </a:r>
              <a:endParaRPr lang="zh-CN" altLang="en-US" b="1" kern="1200" dirty="0">
                <a:solidFill>
                  <a:srgbClr val="000000"/>
                </a:solidFill>
                <a:latin typeface="微软雅黑" panose="020B0503020204020204" pitchFamily="34" charset="-122"/>
                <a:ea typeface="微软雅黑" panose="020B0503020204020204" pitchFamily="34" charset="-122"/>
              </a:endParaRPr>
            </a:p>
          </p:txBody>
        </p:sp>
        <p:sp>
          <p:nvSpPr>
            <p:cNvPr id="11" name="任意多边形 10"/>
            <p:cNvSpPr/>
            <p:nvPr/>
          </p:nvSpPr>
          <p:spPr>
            <a:xfrm>
              <a:off x="3056382" y="3054084"/>
              <a:ext cx="1356456" cy="1004183"/>
            </a:xfrm>
            <a:custGeom>
              <a:avLst/>
              <a:gdLst>
                <a:gd name="connsiteX0" fmla="*/ 0 w 1356456"/>
                <a:gd name="connsiteY0" fmla="*/ 100418 h 1004183"/>
                <a:gd name="connsiteX1" fmla="*/ 100418 w 1356456"/>
                <a:gd name="connsiteY1" fmla="*/ 0 h 1004183"/>
                <a:gd name="connsiteX2" fmla="*/ 1256038 w 1356456"/>
                <a:gd name="connsiteY2" fmla="*/ 0 h 1004183"/>
                <a:gd name="connsiteX3" fmla="*/ 1356456 w 1356456"/>
                <a:gd name="connsiteY3" fmla="*/ 100418 h 1004183"/>
                <a:gd name="connsiteX4" fmla="*/ 1356456 w 1356456"/>
                <a:gd name="connsiteY4" fmla="*/ 903765 h 1004183"/>
                <a:gd name="connsiteX5" fmla="*/ 1256038 w 1356456"/>
                <a:gd name="connsiteY5" fmla="*/ 1004183 h 1004183"/>
                <a:gd name="connsiteX6" fmla="*/ 100418 w 1356456"/>
                <a:gd name="connsiteY6" fmla="*/ 1004183 h 1004183"/>
                <a:gd name="connsiteX7" fmla="*/ 0 w 1356456"/>
                <a:gd name="connsiteY7" fmla="*/ 903765 h 1004183"/>
                <a:gd name="connsiteX8" fmla="*/ 0 w 1356456"/>
                <a:gd name="connsiteY8" fmla="*/ 100418 h 1004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6456" h="1004183">
                  <a:moveTo>
                    <a:pt x="0" y="100418"/>
                  </a:moveTo>
                  <a:cubicBezTo>
                    <a:pt x="0" y="44959"/>
                    <a:pt x="44959" y="0"/>
                    <a:pt x="100418" y="0"/>
                  </a:cubicBezTo>
                  <a:lnTo>
                    <a:pt x="1256038" y="0"/>
                  </a:lnTo>
                  <a:cubicBezTo>
                    <a:pt x="1311497" y="0"/>
                    <a:pt x="1356456" y="44959"/>
                    <a:pt x="1356456" y="100418"/>
                  </a:cubicBezTo>
                  <a:lnTo>
                    <a:pt x="1356456" y="903765"/>
                  </a:lnTo>
                  <a:cubicBezTo>
                    <a:pt x="1356456" y="959224"/>
                    <a:pt x="1311497" y="1004183"/>
                    <a:pt x="1256038" y="1004183"/>
                  </a:cubicBezTo>
                  <a:lnTo>
                    <a:pt x="100418" y="1004183"/>
                  </a:lnTo>
                  <a:cubicBezTo>
                    <a:pt x="44959" y="1004183"/>
                    <a:pt x="0" y="959224"/>
                    <a:pt x="0" y="903765"/>
                  </a:cubicBezTo>
                  <a:lnTo>
                    <a:pt x="0" y="100418"/>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4966938"/>
                <a:satOff val="19906"/>
                <a:lumOff val="4314"/>
                <a:alphaOff val="0"/>
              </a:schemeClr>
            </a:fillRef>
            <a:effectRef idx="1">
              <a:schemeClr val="accent5">
                <a:hueOff val="-4966938"/>
                <a:satOff val="19906"/>
                <a:lumOff val="4314"/>
                <a:alphaOff val="0"/>
              </a:schemeClr>
            </a:effectRef>
            <a:fontRef idx="minor">
              <a:schemeClr val="dk1"/>
            </a:fontRef>
          </p:style>
          <p:txBody>
            <a:bodyPr spcFirstLastPara="0" vert="horz" wrap="square" lIns="64972" tIns="56082" rIns="64972" bIns="56082" numCol="1" spcCol="1270" anchor="ctr" anchorCtr="0">
              <a:noAutofit/>
            </a:bodyPr>
            <a:lstStyle/>
            <a:p>
              <a:pPr lvl="0" algn="ctr" defTabSz="622300">
                <a:spcBef>
                  <a:spcPct val="0"/>
                </a:spcBef>
                <a:spcAft>
                  <a:spcPts val="0"/>
                </a:spcAft>
              </a:pPr>
              <a:r>
                <a:rPr lang="zh-CN" altLang="en-US" b="1" kern="1200" dirty="0" smtClean="0">
                  <a:solidFill>
                    <a:srgbClr val="000000"/>
                  </a:solidFill>
                  <a:latin typeface="微软雅黑" panose="020B0503020204020204" pitchFamily="34" charset="-122"/>
                  <a:ea typeface="微软雅黑" panose="020B0503020204020204" pitchFamily="34" charset="-122"/>
                </a:rPr>
                <a:t>总数已达 </a:t>
              </a:r>
              <a:r>
                <a:rPr lang="en-US" altLang="en-US" b="1" kern="1200" dirty="0" smtClean="0">
                  <a:solidFill>
                    <a:srgbClr val="000000"/>
                  </a:solidFill>
                  <a:latin typeface="微软雅黑" panose="020B0503020204020204" pitchFamily="34" charset="-122"/>
                  <a:ea typeface="微软雅黑" panose="020B0503020204020204" pitchFamily="34" charset="-122"/>
                </a:rPr>
                <a:t>20 </a:t>
              </a:r>
              <a:r>
                <a:rPr lang="zh-CN" altLang="en-US" b="1" kern="1200" dirty="0" smtClean="0">
                  <a:solidFill>
                    <a:srgbClr val="000000"/>
                  </a:solidFill>
                  <a:latin typeface="微软雅黑" panose="020B0503020204020204" pitchFamily="34" charset="-122"/>
                  <a:ea typeface="微软雅黑" panose="020B0503020204020204" pitchFamily="34" charset="-122"/>
                </a:rPr>
                <a:t>个</a:t>
              </a:r>
              <a:endParaRPr lang="zh-CN" altLang="en-US" b="1" kern="1200" dirty="0">
                <a:solidFill>
                  <a:srgbClr val="000000"/>
                </a:solidFill>
                <a:latin typeface="微软雅黑" panose="020B0503020204020204" pitchFamily="34" charset="-122"/>
                <a:ea typeface="微软雅黑" panose="020B0503020204020204" pitchFamily="34" charset="-122"/>
              </a:endParaRPr>
            </a:p>
          </p:txBody>
        </p:sp>
        <p:sp>
          <p:nvSpPr>
            <p:cNvPr id="12" name="任意多边形 11"/>
            <p:cNvSpPr/>
            <p:nvPr/>
          </p:nvSpPr>
          <p:spPr>
            <a:xfrm>
              <a:off x="4709563" y="1019585"/>
              <a:ext cx="1695570" cy="3232819"/>
            </a:xfrm>
            <a:custGeom>
              <a:avLst/>
              <a:gdLst>
                <a:gd name="connsiteX0" fmla="*/ 0 w 1695570"/>
                <a:gd name="connsiteY0" fmla="*/ 169557 h 3330474"/>
                <a:gd name="connsiteX1" fmla="*/ 169557 w 1695570"/>
                <a:gd name="connsiteY1" fmla="*/ 0 h 3330474"/>
                <a:gd name="connsiteX2" fmla="*/ 1526013 w 1695570"/>
                <a:gd name="connsiteY2" fmla="*/ 0 h 3330474"/>
                <a:gd name="connsiteX3" fmla="*/ 1695570 w 1695570"/>
                <a:gd name="connsiteY3" fmla="*/ 169557 h 3330474"/>
                <a:gd name="connsiteX4" fmla="*/ 1695570 w 1695570"/>
                <a:gd name="connsiteY4" fmla="*/ 3160917 h 3330474"/>
                <a:gd name="connsiteX5" fmla="*/ 1526013 w 1695570"/>
                <a:gd name="connsiteY5" fmla="*/ 3330474 h 3330474"/>
                <a:gd name="connsiteX6" fmla="*/ 169557 w 1695570"/>
                <a:gd name="connsiteY6" fmla="*/ 3330474 h 3330474"/>
                <a:gd name="connsiteX7" fmla="*/ 0 w 1695570"/>
                <a:gd name="connsiteY7" fmla="*/ 3160917 h 3330474"/>
                <a:gd name="connsiteX8" fmla="*/ 0 w 1695570"/>
                <a:gd name="connsiteY8" fmla="*/ 169557 h 333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5570" h="3330474">
                  <a:moveTo>
                    <a:pt x="0" y="169557"/>
                  </a:moveTo>
                  <a:cubicBezTo>
                    <a:pt x="0" y="75913"/>
                    <a:pt x="75913" y="0"/>
                    <a:pt x="169557" y="0"/>
                  </a:cubicBezTo>
                  <a:lnTo>
                    <a:pt x="1526013" y="0"/>
                  </a:lnTo>
                  <a:cubicBezTo>
                    <a:pt x="1619657" y="0"/>
                    <a:pt x="1695570" y="75913"/>
                    <a:pt x="1695570" y="169557"/>
                  </a:cubicBezTo>
                  <a:lnTo>
                    <a:pt x="1695570" y="3160917"/>
                  </a:lnTo>
                  <a:cubicBezTo>
                    <a:pt x="1695570" y="3254561"/>
                    <a:pt x="1619657" y="3330474"/>
                    <a:pt x="1526013" y="3330474"/>
                  </a:cubicBezTo>
                  <a:lnTo>
                    <a:pt x="169557" y="3330474"/>
                  </a:lnTo>
                  <a:cubicBezTo>
                    <a:pt x="75913" y="3330474"/>
                    <a:pt x="0" y="3254561"/>
                    <a:pt x="0" y="3160917"/>
                  </a:cubicBezTo>
                  <a:lnTo>
                    <a:pt x="0" y="169557"/>
                  </a:lnTo>
                  <a:close/>
                </a:path>
              </a:pathLst>
            </a:custGeom>
          </p:spPr>
          <p:style>
            <a:lnRef idx="0">
              <a:schemeClr val="dk1">
                <a:hueOff val="0"/>
                <a:satOff val="0"/>
                <a:lumOff val="0"/>
                <a:alphaOff val="0"/>
              </a:schemeClr>
            </a:lnRef>
            <a:fillRef idx="1">
              <a:schemeClr val="accent5">
                <a:tint val="40000"/>
                <a:hueOff val="0"/>
                <a:satOff val="0"/>
                <a:lumOff val="0"/>
                <a:alphaOff val="0"/>
              </a:schemeClr>
            </a:fillRef>
            <a:effectRef idx="1">
              <a:schemeClr val="accent5">
                <a:tint val="40000"/>
                <a:hueOff val="0"/>
                <a:satOff val="0"/>
                <a:lumOff val="0"/>
                <a:alphaOff val="0"/>
              </a:schemeClr>
            </a:effectRef>
            <a:fontRef idx="minor">
              <a:schemeClr val="dk1">
                <a:hueOff val="0"/>
                <a:satOff val="0"/>
                <a:lumOff val="0"/>
                <a:alphaOff val="0"/>
              </a:schemeClr>
            </a:fontRef>
          </p:style>
          <p:txBody>
            <a:bodyPr spcFirstLastPara="0" vert="horz" wrap="square" lIns="53340" tIns="53340" rIns="53340" bIns="2384672" numCol="1" spcCol="1270" anchor="ctr" anchorCtr="0">
              <a:noAutofit/>
            </a:bodyPr>
            <a:lstStyle/>
            <a:p>
              <a:pPr lvl="0" algn="ctr" defTabSz="622300">
                <a:lnSpc>
                  <a:spcPts val="1800"/>
                </a:lnSpc>
                <a:spcBef>
                  <a:spcPct val="0"/>
                </a:spcBef>
                <a:spcAft>
                  <a:spcPts val="0"/>
                </a:spcAft>
              </a:pPr>
              <a:r>
                <a:rPr lang="zh-CN" altLang="en-US" b="1" kern="1200" dirty="0" smtClean="0">
                  <a:solidFill>
                    <a:srgbClr val="000000"/>
                  </a:solidFill>
                  <a:latin typeface="微软雅黑" panose="020B0503020204020204" pitchFamily="34" charset="-122"/>
                  <a:ea typeface="微软雅黑" panose="020B0503020204020204" pitchFamily="34" charset="-122"/>
                </a:rPr>
                <a:t>基础结构域名</a:t>
              </a:r>
              <a:endParaRPr lang="zh-CN" altLang="en-US" b="1" kern="1200" dirty="0">
                <a:solidFill>
                  <a:srgbClr val="000000"/>
                </a:solidFill>
                <a:latin typeface="微软雅黑" panose="020B0503020204020204" pitchFamily="34" charset="-122"/>
                <a:ea typeface="微软雅黑" panose="020B0503020204020204" pitchFamily="34" charset="-122"/>
              </a:endParaRPr>
            </a:p>
          </p:txBody>
        </p:sp>
        <p:sp>
          <p:nvSpPr>
            <p:cNvPr id="13" name="任意多边形 12"/>
            <p:cNvSpPr/>
            <p:nvPr/>
          </p:nvSpPr>
          <p:spPr>
            <a:xfrm>
              <a:off x="4879120" y="1895410"/>
              <a:ext cx="1356456" cy="1004183"/>
            </a:xfrm>
            <a:custGeom>
              <a:avLst/>
              <a:gdLst>
                <a:gd name="connsiteX0" fmla="*/ 0 w 1356456"/>
                <a:gd name="connsiteY0" fmla="*/ 100418 h 1004183"/>
                <a:gd name="connsiteX1" fmla="*/ 100418 w 1356456"/>
                <a:gd name="connsiteY1" fmla="*/ 0 h 1004183"/>
                <a:gd name="connsiteX2" fmla="*/ 1256038 w 1356456"/>
                <a:gd name="connsiteY2" fmla="*/ 0 h 1004183"/>
                <a:gd name="connsiteX3" fmla="*/ 1356456 w 1356456"/>
                <a:gd name="connsiteY3" fmla="*/ 100418 h 1004183"/>
                <a:gd name="connsiteX4" fmla="*/ 1356456 w 1356456"/>
                <a:gd name="connsiteY4" fmla="*/ 903765 h 1004183"/>
                <a:gd name="connsiteX5" fmla="*/ 1256038 w 1356456"/>
                <a:gd name="connsiteY5" fmla="*/ 1004183 h 1004183"/>
                <a:gd name="connsiteX6" fmla="*/ 100418 w 1356456"/>
                <a:gd name="connsiteY6" fmla="*/ 1004183 h 1004183"/>
                <a:gd name="connsiteX7" fmla="*/ 0 w 1356456"/>
                <a:gd name="connsiteY7" fmla="*/ 903765 h 1004183"/>
                <a:gd name="connsiteX8" fmla="*/ 0 w 1356456"/>
                <a:gd name="connsiteY8" fmla="*/ 100418 h 1004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6456" h="1004183">
                  <a:moveTo>
                    <a:pt x="0" y="100418"/>
                  </a:moveTo>
                  <a:cubicBezTo>
                    <a:pt x="0" y="44959"/>
                    <a:pt x="44959" y="0"/>
                    <a:pt x="100418" y="0"/>
                  </a:cubicBezTo>
                  <a:lnTo>
                    <a:pt x="1256038" y="0"/>
                  </a:lnTo>
                  <a:cubicBezTo>
                    <a:pt x="1311497" y="0"/>
                    <a:pt x="1356456" y="44959"/>
                    <a:pt x="1356456" y="100418"/>
                  </a:cubicBezTo>
                  <a:lnTo>
                    <a:pt x="1356456" y="903765"/>
                  </a:lnTo>
                  <a:cubicBezTo>
                    <a:pt x="1356456" y="959224"/>
                    <a:pt x="1311497" y="1004183"/>
                    <a:pt x="1256038" y="1004183"/>
                  </a:cubicBezTo>
                  <a:lnTo>
                    <a:pt x="100418" y="1004183"/>
                  </a:lnTo>
                  <a:cubicBezTo>
                    <a:pt x="44959" y="1004183"/>
                    <a:pt x="0" y="959224"/>
                    <a:pt x="0" y="903765"/>
                  </a:cubicBezTo>
                  <a:lnTo>
                    <a:pt x="0" y="100418"/>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6208672"/>
                <a:satOff val="24882"/>
                <a:lumOff val="5392"/>
                <a:alphaOff val="0"/>
              </a:schemeClr>
            </a:fillRef>
            <a:effectRef idx="1">
              <a:schemeClr val="accent5">
                <a:hueOff val="-6208672"/>
                <a:satOff val="24882"/>
                <a:lumOff val="5392"/>
                <a:alphaOff val="0"/>
              </a:schemeClr>
            </a:effectRef>
            <a:fontRef idx="minor">
              <a:schemeClr val="dk1"/>
            </a:fontRef>
          </p:style>
          <p:txBody>
            <a:bodyPr spcFirstLastPara="0" vert="horz" wrap="square" lIns="64972" tIns="56082" rIns="64972" bIns="56082" numCol="1" spcCol="1270" anchor="ctr" anchorCtr="0">
              <a:noAutofit/>
            </a:bodyPr>
            <a:lstStyle/>
            <a:p>
              <a:pPr lvl="0" algn="ctr" defTabSz="622300">
                <a:spcBef>
                  <a:spcPct val="0"/>
                </a:spcBef>
                <a:spcAft>
                  <a:spcPts val="0"/>
                </a:spcAft>
              </a:pPr>
              <a:r>
                <a:rPr lang="zh-CN" altLang="en-US" b="1" kern="1200" dirty="0" smtClean="0">
                  <a:solidFill>
                    <a:srgbClr val="000000"/>
                  </a:solidFill>
                  <a:latin typeface="微软雅黑" panose="020B0503020204020204" pitchFamily="34" charset="-122"/>
                  <a:ea typeface="微软雅黑" panose="020B0503020204020204" pitchFamily="34" charset="-122"/>
                </a:rPr>
                <a:t>只有一个：</a:t>
              </a:r>
              <a:r>
                <a:rPr lang="en-US" altLang="en-US" b="1" kern="1200" dirty="0" err="1" smtClean="0">
                  <a:solidFill>
                    <a:srgbClr val="000000"/>
                  </a:solidFill>
                  <a:latin typeface="微软雅黑" panose="020B0503020204020204" pitchFamily="34" charset="-122"/>
                  <a:ea typeface="微软雅黑" panose="020B0503020204020204" pitchFamily="34" charset="-122"/>
                </a:rPr>
                <a:t>arpa</a:t>
              </a:r>
              <a:endParaRPr lang="zh-CN" altLang="en-US" b="1" kern="1200" dirty="0">
                <a:solidFill>
                  <a:srgbClr val="000000"/>
                </a:solidFill>
                <a:latin typeface="微软雅黑" panose="020B0503020204020204" pitchFamily="34" charset="-122"/>
                <a:ea typeface="微软雅黑" panose="020B0503020204020204" pitchFamily="34" charset="-122"/>
              </a:endParaRPr>
            </a:p>
          </p:txBody>
        </p:sp>
        <p:sp>
          <p:nvSpPr>
            <p:cNvPr id="14" name="任意多边形 13"/>
            <p:cNvSpPr/>
            <p:nvPr/>
          </p:nvSpPr>
          <p:spPr>
            <a:xfrm>
              <a:off x="4879120" y="3054084"/>
              <a:ext cx="1356456" cy="1004183"/>
            </a:xfrm>
            <a:custGeom>
              <a:avLst/>
              <a:gdLst>
                <a:gd name="connsiteX0" fmla="*/ 0 w 1356456"/>
                <a:gd name="connsiteY0" fmla="*/ 100418 h 1004183"/>
                <a:gd name="connsiteX1" fmla="*/ 100418 w 1356456"/>
                <a:gd name="connsiteY1" fmla="*/ 0 h 1004183"/>
                <a:gd name="connsiteX2" fmla="*/ 1256038 w 1356456"/>
                <a:gd name="connsiteY2" fmla="*/ 0 h 1004183"/>
                <a:gd name="connsiteX3" fmla="*/ 1356456 w 1356456"/>
                <a:gd name="connsiteY3" fmla="*/ 100418 h 1004183"/>
                <a:gd name="connsiteX4" fmla="*/ 1356456 w 1356456"/>
                <a:gd name="connsiteY4" fmla="*/ 903765 h 1004183"/>
                <a:gd name="connsiteX5" fmla="*/ 1256038 w 1356456"/>
                <a:gd name="connsiteY5" fmla="*/ 1004183 h 1004183"/>
                <a:gd name="connsiteX6" fmla="*/ 100418 w 1356456"/>
                <a:gd name="connsiteY6" fmla="*/ 1004183 h 1004183"/>
                <a:gd name="connsiteX7" fmla="*/ 0 w 1356456"/>
                <a:gd name="connsiteY7" fmla="*/ 903765 h 1004183"/>
                <a:gd name="connsiteX8" fmla="*/ 0 w 1356456"/>
                <a:gd name="connsiteY8" fmla="*/ 100418 h 1004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6456" h="1004183">
                  <a:moveTo>
                    <a:pt x="0" y="100418"/>
                  </a:moveTo>
                  <a:cubicBezTo>
                    <a:pt x="0" y="44959"/>
                    <a:pt x="44959" y="0"/>
                    <a:pt x="100418" y="0"/>
                  </a:cubicBezTo>
                  <a:lnTo>
                    <a:pt x="1256038" y="0"/>
                  </a:lnTo>
                  <a:cubicBezTo>
                    <a:pt x="1311497" y="0"/>
                    <a:pt x="1356456" y="44959"/>
                    <a:pt x="1356456" y="100418"/>
                  </a:cubicBezTo>
                  <a:lnTo>
                    <a:pt x="1356456" y="903765"/>
                  </a:lnTo>
                  <a:cubicBezTo>
                    <a:pt x="1356456" y="959224"/>
                    <a:pt x="1311497" y="1004183"/>
                    <a:pt x="1256038" y="1004183"/>
                  </a:cubicBezTo>
                  <a:lnTo>
                    <a:pt x="100418" y="1004183"/>
                  </a:lnTo>
                  <a:cubicBezTo>
                    <a:pt x="44959" y="1004183"/>
                    <a:pt x="0" y="959224"/>
                    <a:pt x="0" y="903765"/>
                  </a:cubicBezTo>
                  <a:lnTo>
                    <a:pt x="0" y="100418"/>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7450407"/>
                <a:satOff val="29858"/>
                <a:lumOff val="6471"/>
                <a:alphaOff val="0"/>
              </a:schemeClr>
            </a:fillRef>
            <a:effectRef idx="1">
              <a:schemeClr val="accent5">
                <a:hueOff val="-7450407"/>
                <a:satOff val="29858"/>
                <a:lumOff val="6471"/>
                <a:alphaOff val="0"/>
              </a:schemeClr>
            </a:effectRef>
            <a:fontRef idx="minor">
              <a:schemeClr val="dk1"/>
            </a:fontRef>
          </p:style>
          <p:txBody>
            <a:bodyPr spcFirstLastPara="0" vert="horz" wrap="square" lIns="64972" tIns="56082" rIns="64972" bIns="56082" numCol="1" spcCol="1270" anchor="ctr" anchorCtr="0">
              <a:noAutofit/>
            </a:bodyPr>
            <a:lstStyle/>
            <a:p>
              <a:pPr lvl="0" algn="ctr" defTabSz="622300">
                <a:spcBef>
                  <a:spcPct val="0"/>
                </a:spcBef>
                <a:spcAft>
                  <a:spcPts val="0"/>
                </a:spcAft>
              </a:pPr>
              <a:r>
                <a:rPr lang="zh-CN" altLang="en-US" b="1" kern="1200" dirty="0" smtClean="0">
                  <a:solidFill>
                    <a:srgbClr val="000000"/>
                  </a:solidFill>
                  <a:latin typeface="微软雅黑" panose="020B0503020204020204" pitchFamily="34" charset="-122"/>
                  <a:ea typeface="微软雅黑" panose="020B0503020204020204" pitchFamily="34" charset="-122"/>
                </a:rPr>
                <a:t>用于反向域名解析，又称为反向域名</a:t>
              </a:r>
              <a:endParaRPr lang="zh-CN" altLang="en-US" b="1" kern="1200" dirty="0">
                <a:solidFill>
                  <a:srgbClr val="000000"/>
                </a:solidFill>
                <a:latin typeface="微软雅黑" panose="020B0503020204020204" pitchFamily="34" charset="-122"/>
                <a:ea typeface="微软雅黑" panose="020B0503020204020204" pitchFamily="34" charset="-122"/>
              </a:endParaRPr>
            </a:p>
          </p:txBody>
        </p:sp>
      </p:grpSp>
      <p:sp>
        <p:nvSpPr>
          <p:cNvPr id="19" name="矩形 18"/>
          <p:cNvSpPr/>
          <p:nvPr/>
        </p:nvSpPr>
        <p:spPr>
          <a:xfrm>
            <a:off x="2135560" y="5533201"/>
            <a:ext cx="7416824" cy="707886"/>
          </a:xfrm>
          <a:prstGeom prst="rect">
            <a:avLst/>
          </a:prstGeom>
        </p:spPr>
        <p:txBody>
          <a:bodyPr wrap="square">
            <a:spAutoFit/>
          </a:bodyPr>
          <a:lstStyle/>
          <a:p>
            <a:pPr>
              <a:lnSpc>
                <a:spcPts val="2400"/>
              </a:lnSpc>
            </a:pPr>
            <a:r>
              <a:rPr lang="zh-CN" altLang="en-US" sz="2000" b="1" dirty="0">
                <a:solidFill>
                  <a:srgbClr val="000000"/>
                </a:solidFill>
                <a:latin typeface="微软雅黑" panose="020B0503020204020204" pitchFamily="34" charset="-122"/>
                <a:ea typeface="微软雅黑" panose="020B0503020204020204" pitchFamily="34" charset="-122"/>
              </a:rPr>
              <a:t>在国家顶级域名下注册的二级域名均由该国家自行确定</a:t>
            </a:r>
            <a:r>
              <a:rPr lang="zh-CN" altLang="en-US" sz="2000" b="1" dirty="0" smtClean="0">
                <a:solidFill>
                  <a:srgbClr val="000000"/>
                </a:solidFill>
                <a:latin typeface="微软雅黑" panose="020B0503020204020204" pitchFamily="34" charset="-122"/>
                <a:ea typeface="微软雅黑" panose="020B0503020204020204" pitchFamily="34" charset="-122"/>
              </a:rPr>
              <a:t>。</a:t>
            </a:r>
            <a:endParaRPr lang="en-US" altLang="zh-CN" sz="2000" b="1" dirty="0" smtClean="0">
              <a:solidFill>
                <a:srgbClr val="000000"/>
              </a:solidFill>
              <a:latin typeface="微软雅黑" panose="020B0503020204020204" pitchFamily="34" charset="-122"/>
              <a:ea typeface="微软雅黑" panose="020B0503020204020204" pitchFamily="34" charset="-122"/>
            </a:endParaRPr>
          </a:p>
          <a:p>
            <a:pPr>
              <a:lnSpc>
                <a:spcPts val="2400"/>
              </a:lnSpc>
            </a:pPr>
            <a:r>
              <a:rPr lang="zh-CN" altLang="en-US" sz="2000" b="1" dirty="0">
                <a:solidFill>
                  <a:srgbClr val="000000"/>
                </a:solidFill>
                <a:latin typeface="微软雅黑" panose="020B0503020204020204" pitchFamily="34" charset="-122"/>
                <a:ea typeface="微软雅黑" panose="020B0503020204020204" pitchFamily="34" charset="-122"/>
              </a:rPr>
              <a:t>我国把二级域名划分为“</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rPr>
              <a:t>类别域名</a:t>
            </a:r>
            <a:r>
              <a:rPr lang="zh-CN" altLang="en-US" sz="2000" b="1" dirty="0">
                <a:solidFill>
                  <a:srgbClr val="000000"/>
                </a:solidFill>
                <a:latin typeface="微软雅黑" panose="020B0503020204020204" pitchFamily="34" charset="-122"/>
                <a:ea typeface="微软雅黑" panose="020B0503020204020204" pitchFamily="34" charset="-122"/>
              </a:rPr>
              <a:t>”和“</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rPr>
              <a:t>行政区域名</a:t>
            </a:r>
            <a:r>
              <a:rPr lang="zh-CN" altLang="en-US" sz="2000" b="1" dirty="0">
                <a:solidFill>
                  <a:srgbClr val="000000"/>
                </a:solidFill>
                <a:latin typeface="微软雅黑" panose="020B0503020204020204" pitchFamily="34" charset="-122"/>
                <a:ea typeface="微软雅黑" panose="020B0503020204020204" pitchFamily="34" charset="-122"/>
              </a:rPr>
              <a:t>”两大类。</a:t>
            </a:r>
            <a:endParaRPr lang="zh-CN" altLang="en-US" sz="2000" b="1"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标题 1"/>
          <p:cNvSpPr>
            <a:spLocks noGrp="1" noChangeArrowheads="1"/>
          </p:cNvSpPr>
          <p:nvPr>
            <p:ph type="title"/>
          </p:nvPr>
        </p:nvSpPr>
        <p:spPr/>
        <p:txBody>
          <a:bodyPr/>
          <a:lstStyle/>
          <a:p>
            <a:r>
              <a:rPr lang="en-US" altLang="zh-CN" dirty="0" smtClean="0"/>
              <a:t>6.5.6 </a:t>
            </a:r>
            <a:r>
              <a:rPr lang="zh-CN" altLang="en-US" dirty="0" smtClean="0"/>
              <a:t>通用互联网邮件扩充 </a:t>
            </a:r>
            <a:r>
              <a:rPr lang="en-US" altLang="zh-CN" dirty="0" smtClean="0"/>
              <a:t>MIME</a:t>
            </a:r>
            <a:endParaRPr lang="zh-CN" altLang="en-US" dirty="0" smtClean="0"/>
          </a:p>
        </p:txBody>
      </p:sp>
      <p:sp>
        <p:nvSpPr>
          <p:cNvPr id="49155" name="内容占位符 2"/>
          <p:cNvSpPr>
            <a:spLocks noGrp="1" noChangeArrowheads="1"/>
          </p:cNvSpPr>
          <p:nvPr>
            <p:ph idx="1"/>
          </p:nvPr>
        </p:nvSpPr>
        <p:spPr>
          <a:xfrm>
            <a:off x="442913" y="1266825"/>
            <a:ext cx="11304587" cy="4895850"/>
          </a:xfrm>
        </p:spPr>
        <p:txBody>
          <a:bodyPr/>
          <a:lstStyle/>
          <a:p>
            <a:r>
              <a:rPr lang="en-US" altLang="zh-CN" b="1" dirty="0" smtClean="0"/>
              <a:t>MIME </a:t>
            </a:r>
            <a:r>
              <a:rPr lang="zh-CN" altLang="en-US" b="1" dirty="0" smtClean="0"/>
              <a:t>和 </a:t>
            </a:r>
            <a:r>
              <a:rPr lang="en-US" altLang="zh-CN" b="1" dirty="0" smtClean="0"/>
              <a:t>SMTP </a:t>
            </a:r>
            <a:r>
              <a:rPr lang="zh-CN" altLang="en-US" b="1" dirty="0" smtClean="0"/>
              <a:t>的关系 </a:t>
            </a:r>
            <a:endParaRPr lang="zh-CN" altLang="en-US" b="1" dirty="0" smtClean="0"/>
          </a:p>
        </p:txBody>
      </p:sp>
      <p:sp>
        <p:nvSpPr>
          <p:cNvPr id="49156" name="Text Box 3"/>
          <p:cNvSpPr txBox="1">
            <a:spLocks noChangeArrowheads="1"/>
          </p:cNvSpPr>
          <p:nvPr/>
        </p:nvSpPr>
        <p:spPr bwMode="auto">
          <a:xfrm>
            <a:off x="582613" y="3311525"/>
            <a:ext cx="23256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zh-CN" altLang="en-US" sz="2800" b="1">
                <a:solidFill>
                  <a:srgbClr val="333399"/>
                </a:solidFill>
                <a:latin typeface="Arial" panose="020B0604020202020204" pitchFamily="34" charset="0"/>
                <a:ea typeface="黑体" pitchFamily="2" charset="-122"/>
              </a:rPr>
              <a:t>非 </a:t>
            </a:r>
            <a:r>
              <a:rPr kumimoji="1" lang="en-US" altLang="zh-CN" sz="2800" b="1">
                <a:solidFill>
                  <a:srgbClr val="333399"/>
                </a:solidFill>
                <a:latin typeface="Arial" panose="020B0604020202020204" pitchFamily="34" charset="0"/>
                <a:ea typeface="黑体" pitchFamily="2" charset="-122"/>
              </a:rPr>
              <a:t>ASCII </a:t>
            </a:r>
            <a:r>
              <a:rPr kumimoji="1" lang="zh-CN" altLang="en-US" sz="2800" b="1">
                <a:solidFill>
                  <a:srgbClr val="333399"/>
                </a:solidFill>
                <a:latin typeface="Arial" panose="020B0604020202020204" pitchFamily="34" charset="0"/>
                <a:ea typeface="黑体" pitchFamily="2" charset="-122"/>
              </a:rPr>
              <a:t>码</a:t>
            </a:r>
            <a:endParaRPr kumimoji="1" lang="zh-CN" altLang="en-US" sz="2800" b="1">
              <a:solidFill>
                <a:srgbClr val="333399"/>
              </a:solidFill>
              <a:latin typeface="Arial" panose="020B0604020202020204" pitchFamily="34" charset="0"/>
              <a:ea typeface="黑体" pitchFamily="2" charset="-122"/>
            </a:endParaRPr>
          </a:p>
        </p:txBody>
      </p:sp>
      <p:sp>
        <p:nvSpPr>
          <p:cNvPr id="49157" name="Text Box 4"/>
          <p:cNvSpPr txBox="1">
            <a:spLocks noChangeArrowheads="1"/>
          </p:cNvSpPr>
          <p:nvPr/>
        </p:nvSpPr>
        <p:spPr bwMode="auto">
          <a:xfrm>
            <a:off x="290513" y="4841875"/>
            <a:ext cx="23482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a:solidFill>
                  <a:srgbClr val="333399"/>
                </a:solidFill>
                <a:latin typeface="Arial" panose="020B0604020202020204" pitchFamily="34" charset="0"/>
                <a:ea typeface="黑体" pitchFamily="2" charset="-122"/>
              </a:rPr>
              <a:t>7 </a:t>
            </a:r>
            <a:r>
              <a:rPr kumimoji="1" lang="zh-CN" altLang="en-US" sz="2800" b="1">
                <a:solidFill>
                  <a:srgbClr val="333399"/>
                </a:solidFill>
                <a:latin typeface="Arial" panose="020B0604020202020204" pitchFamily="34" charset="0"/>
                <a:ea typeface="黑体" pitchFamily="2" charset="-122"/>
              </a:rPr>
              <a:t>位 </a:t>
            </a:r>
            <a:r>
              <a:rPr kumimoji="1" lang="en-US" altLang="zh-CN" sz="2800" b="1">
                <a:solidFill>
                  <a:srgbClr val="333399"/>
                </a:solidFill>
                <a:latin typeface="Arial" panose="020B0604020202020204" pitchFamily="34" charset="0"/>
                <a:ea typeface="黑体" pitchFamily="2" charset="-122"/>
              </a:rPr>
              <a:t>ASCII </a:t>
            </a:r>
            <a:r>
              <a:rPr kumimoji="1" lang="zh-CN" altLang="en-US" sz="2800" b="1">
                <a:solidFill>
                  <a:srgbClr val="333399"/>
                </a:solidFill>
                <a:latin typeface="Arial" panose="020B0604020202020204" pitchFamily="34" charset="0"/>
                <a:ea typeface="黑体" pitchFamily="2" charset="-122"/>
              </a:rPr>
              <a:t>码</a:t>
            </a:r>
            <a:endParaRPr kumimoji="1" lang="zh-CN" altLang="en-US" sz="2800" b="1">
              <a:solidFill>
                <a:srgbClr val="333399"/>
              </a:solidFill>
              <a:latin typeface="Arial" panose="020B0604020202020204" pitchFamily="34" charset="0"/>
              <a:ea typeface="黑体" pitchFamily="2" charset="-122"/>
            </a:endParaRPr>
          </a:p>
        </p:txBody>
      </p:sp>
      <p:sp>
        <p:nvSpPr>
          <p:cNvPr id="49158" name="Rectangle 5"/>
          <p:cNvSpPr>
            <a:spLocks noChangeArrowheads="1"/>
          </p:cNvSpPr>
          <p:nvPr/>
        </p:nvSpPr>
        <p:spPr bwMode="auto">
          <a:xfrm>
            <a:off x="2386013" y="3968750"/>
            <a:ext cx="1182687" cy="596900"/>
          </a:xfrm>
          <a:prstGeom prst="rect">
            <a:avLst/>
          </a:prstGeom>
          <a:solidFill>
            <a:srgbClr val="FFCCFF"/>
          </a:solidFill>
          <a:ln w="9525">
            <a:solidFill>
              <a:srgbClr val="333399"/>
            </a:solidFill>
            <a:miter lim="800000"/>
          </a:ln>
          <a:effectLst>
            <a:outerShdw dist="53882" dir="2700000" algn="ctr" rotWithShape="0">
              <a:schemeClr val="bg2"/>
            </a:outerShdw>
          </a:effectLst>
        </p:spPr>
        <p:txBody>
          <a:bodyPr wrap="none" anchor="ctr"/>
          <a:lstStyle/>
          <a:p>
            <a:pPr algn="ctr" eaLnBrk="1" hangingPunct="1"/>
            <a:r>
              <a:rPr kumimoji="1" lang="en-US" altLang="zh-CN" sz="2800" b="1">
                <a:solidFill>
                  <a:srgbClr val="333399"/>
                </a:solidFill>
                <a:ea typeface="黑体" pitchFamily="2" charset="-122"/>
              </a:rPr>
              <a:t>MIME</a:t>
            </a:r>
            <a:endParaRPr kumimoji="1" lang="en-US" altLang="zh-CN" sz="2800" b="1">
              <a:solidFill>
                <a:srgbClr val="333399"/>
              </a:solidFill>
              <a:ea typeface="黑体" pitchFamily="2" charset="-122"/>
            </a:endParaRPr>
          </a:p>
        </p:txBody>
      </p:sp>
      <p:sp>
        <p:nvSpPr>
          <p:cNvPr id="49159" name="Rectangle 6"/>
          <p:cNvSpPr>
            <a:spLocks noChangeArrowheads="1"/>
          </p:cNvSpPr>
          <p:nvPr/>
        </p:nvSpPr>
        <p:spPr bwMode="auto">
          <a:xfrm>
            <a:off x="2386013" y="5640388"/>
            <a:ext cx="1182687" cy="596900"/>
          </a:xfrm>
          <a:prstGeom prst="rect">
            <a:avLst/>
          </a:prstGeom>
          <a:solidFill>
            <a:srgbClr val="CCECFF"/>
          </a:solidFill>
          <a:ln w="9525">
            <a:solidFill>
              <a:srgbClr val="333399"/>
            </a:solidFill>
            <a:miter lim="800000"/>
          </a:ln>
          <a:effectLst>
            <a:outerShdw dist="45791" dir="2021404" algn="ctr" rotWithShape="0">
              <a:schemeClr val="bg2"/>
            </a:outerShdw>
          </a:effectLst>
        </p:spPr>
        <p:txBody>
          <a:bodyPr wrap="none" anchor="ctr"/>
          <a:lstStyle/>
          <a:p>
            <a:pPr algn="ctr" eaLnBrk="1" hangingPunct="1"/>
            <a:r>
              <a:rPr kumimoji="1" lang="en-US" altLang="zh-CN" sz="2800" b="1">
                <a:solidFill>
                  <a:srgbClr val="333399"/>
                </a:solidFill>
                <a:ea typeface="黑体" pitchFamily="2" charset="-122"/>
              </a:rPr>
              <a:t>SMTP</a:t>
            </a:r>
            <a:endParaRPr kumimoji="1" lang="en-US" altLang="zh-CN" sz="2800" b="1">
              <a:solidFill>
                <a:srgbClr val="333399"/>
              </a:solidFill>
              <a:ea typeface="黑体" pitchFamily="2" charset="-122"/>
            </a:endParaRPr>
          </a:p>
        </p:txBody>
      </p:sp>
      <p:sp>
        <p:nvSpPr>
          <p:cNvPr id="49160" name="Rectangle 7"/>
          <p:cNvSpPr>
            <a:spLocks noChangeArrowheads="1"/>
          </p:cNvSpPr>
          <p:nvPr/>
        </p:nvSpPr>
        <p:spPr bwMode="auto">
          <a:xfrm>
            <a:off x="8404225" y="3968750"/>
            <a:ext cx="1182688" cy="596900"/>
          </a:xfrm>
          <a:prstGeom prst="rect">
            <a:avLst/>
          </a:prstGeom>
          <a:solidFill>
            <a:srgbClr val="FFCCFF"/>
          </a:solidFill>
          <a:ln w="9525">
            <a:solidFill>
              <a:srgbClr val="333399"/>
            </a:solidFill>
            <a:miter lim="800000"/>
          </a:ln>
          <a:effectLst>
            <a:outerShdw dist="53882" dir="2700000" algn="ctr" rotWithShape="0">
              <a:schemeClr val="bg2"/>
            </a:outerShdw>
          </a:effectLst>
        </p:spPr>
        <p:txBody>
          <a:bodyPr wrap="none" anchor="ctr"/>
          <a:lstStyle/>
          <a:p>
            <a:pPr algn="ctr" eaLnBrk="1" hangingPunct="1"/>
            <a:r>
              <a:rPr kumimoji="1" lang="en-US" altLang="zh-CN" sz="2800" b="1">
                <a:solidFill>
                  <a:srgbClr val="333399"/>
                </a:solidFill>
                <a:ea typeface="黑体" pitchFamily="2" charset="-122"/>
              </a:rPr>
              <a:t>MIME</a:t>
            </a:r>
            <a:endParaRPr kumimoji="1" lang="en-US" altLang="zh-CN" sz="2800" b="1">
              <a:solidFill>
                <a:srgbClr val="333399"/>
              </a:solidFill>
              <a:ea typeface="黑体" pitchFamily="2" charset="-122"/>
            </a:endParaRPr>
          </a:p>
        </p:txBody>
      </p:sp>
      <p:sp>
        <p:nvSpPr>
          <p:cNvPr id="49161" name="Rectangle 8"/>
          <p:cNvSpPr>
            <a:spLocks noChangeArrowheads="1"/>
          </p:cNvSpPr>
          <p:nvPr/>
        </p:nvSpPr>
        <p:spPr bwMode="auto">
          <a:xfrm>
            <a:off x="8404225" y="5640388"/>
            <a:ext cx="1182688" cy="596900"/>
          </a:xfrm>
          <a:prstGeom prst="rect">
            <a:avLst/>
          </a:prstGeom>
          <a:solidFill>
            <a:srgbClr val="CCECFF"/>
          </a:solidFill>
          <a:ln w="9525">
            <a:solidFill>
              <a:srgbClr val="333399"/>
            </a:solidFill>
            <a:miter lim="800000"/>
          </a:ln>
          <a:effectLst>
            <a:outerShdw dist="45791" dir="2021404" algn="ctr" rotWithShape="0">
              <a:schemeClr val="bg2"/>
            </a:outerShdw>
          </a:effectLst>
        </p:spPr>
        <p:txBody>
          <a:bodyPr wrap="none" anchor="ctr"/>
          <a:lstStyle/>
          <a:p>
            <a:pPr algn="ctr" eaLnBrk="1" hangingPunct="1"/>
            <a:r>
              <a:rPr kumimoji="1" lang="en-US" altLang="zh-CN" sz="2800" b="1">
                <a:solidFill>
                  <a:srgbClr val="333399"/>
                </a:solidFill>
                <a:ea typeface="黑体" pitchFamily="2" charset="-122"/>
              </a:rPr>
              <a:t>SMTP</a:t>
            </a:r>
            <a:endParaRPr kumimoji="1" lang="en-US" altLang="zh-CN" sz="2800" b="1">
              <a:solidFill>
                <a:srgbClr val="333399"/>
              </a:solidFill>
              <a:ea typeface="黑体" pitchFamily="2" charset="-122"/>
            </a:endParaRPr>
          </a:p>
        </p:txBody>
      </p:sp>
      <p:sp>
        <p:nvSpPr>
          <p:cNvPr id="49162" name="Line 9"/>
          <p:cNvSpPr>
            <a:spLocks noChangeShapeType="1"/>
          </p:cNvSpPr>
          <p:nvPr/>
        </p:nvSpPr>
        <p:spPr bwMode="auto">
          <a:xfrm>
            <a:off x="3586163" y="5938838"/>
            <a:ext cx="4837112"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49163" name="Line 10"/>
          <p:cNvSpPr>
            <a:spLocks noChangeShapeType="1"/>
          </p:cNvSpPr>
          <p:nvPr/>
        </p:nvSpPr>
        <p:spPr bwMode="auto">
          <a:xfrm rot="5400000" flipH="1" flipV="1">
            <a:off x="2439194" y="5103019"/>
            <a:ext cx="1074738"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49164" name="Line 11"/>
          <p:cNvSpPr>
            <a:spLocks noChangeShapeType="1"/>
          </p:cNvSpPr>
          <p:nvPr/>
        </p:nvSpPr>
        <p:spPr bwMode="auto">
          <a:xfrm rot="5400000" flipH="1" flipV="1">
            <a:off x="8458994" y="5103019"/>
            <a:ext cx="1074738"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49165" name="Line 12"/>
          <p:cNvSpPr>
            <a:spLocks noChangeShapeType="1"/>
          </p:cNvSpPr>
          <p:nvPr/>
        </p:nvSpPr>
        <p:spPr bwMode="auto">
          <a:xfrm rot="16200000" flipV="1">
            <a:off x="2591594" y="3583782"/>
            <a:ext cx="769937"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49166" name="Line 13"/>
          <p:cNvSpPr>
            <a:spLocks noChangeShapeType="1"/>
          </p:cNvSpPr>
          <p:nvPr/>
        </p:nvSpPr>
        <p:spPr bwMode="auto">
          <a:xfrm rot="16200000" flipV="1">
            <a:off x="8611394" y="3583782"/>
            <a:ext cx="769937"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49167" name="Text Box 14"/>
          <p:cNvSpPr txBox="1">
            <a:spLocks noChangeArrowheads="1"/>
          </p:cNvSpPr>
          <p:nvPr/>
        </p:nvSpPr>
        <p:spPr bwMode="auto">
          <a:xfrm>
            <a:off x="9382125" y="4821238"/>
            <a:ext cx="23482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a:solidFill>
                  <a:srgbClr val="333399"/>
                </a:solidFill>
                <a:latin typeface="Arial" panose="020B0604020202020204" pitchFamily="34" charset="0"/>
                <a:ea typeface="黑体" pitchFamily="2" charset="-122"/>
              </a:rPr>
              <a:t>7 </a:t>
            </a:r>
            <a:r>
              <a:rPr kumimoji="1" lang="zh-CN" altLang="en-US" sz="2800" b="1">
                <a:solidFill>
                  <a:srgbClr val="333399"/>
                </a:solidFill>
                <a:latin typeface="Arial" panose="020B0604020202020204" pitchFamily="34" charset="0"/>
                <a:ea typeface="黑体" pitchFamily="2" charset="-122"/>
              </a:rPr>
              <a:t>位 </a:t>
            </a:r>
            <a:r>
              <a:rPr kumimoji="1" lang="en-US" altLang="zh-CN" sz="2800" b="1">
                <a:solidFill>
                  <a:srgbClr val="333399"/>
                </a:solidFill>
                <a:latin typeface="Arial" panose="020B0604020202020204" pitchFamily="34" charset="0"/>
                <a:ea typeface="黑体" pitchFamily="2" charset="-122"/>
              </a:rPr>
              <a:t>ASCII </a:t>
            </a:r>
            <a:r>
              <a:rPr kumimoji="1" lang="zh-CN" altLang="en-US" sz="2800" b="1">
                <a:solidFill>
                  <a:srgbClr val="333399"/>
                </a:solidFill>
                <a:latin typeface="Arial" panose="020B0604020202020204" pitchFamily="34" charset="0"/>
                <a:ea typeface="黑体" pitchFamily="2" charset="-122"/>
              </a:rPr>
              <a:t>码</a:t>
            </a:r>
            <a:endParaRPr kumimoji="1" lang="zh-CN" altLang="en-US" sz="2800" b="1">
              <a:solidFill>
                <a:srgbClr val="333399"/>
              </a:solidFill>
              <a:latin typeface="Arial" panose="020B0604020202020204" pitchFamily="34" charset="0"/>
              <a:ea typeface="黑体" pitchFamily="2" charset="-122"/>
            </a:endParaRPr>
          </a:p>
        </p:txBody>
      </p:sp>
      <p:sp>
        <p:nvSpPr>
          <p:cNvPr id="49168" name="Text Box 15"/>
          <p:cNvSpPr txBox="1">
            <a:spLocks noChangeArrowheads="1"/>
          </p:cNvSpPr>
          <p:nvPr/>
        </p:nvSpPr>
        <p:spPr bwMode="auto">
          <a:xfrm>
            <a:off x="4937125" y="5343525"/>
            <a:ext cx="23482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a:solidFill>
                  <a:srgbClr val="333399"/>
                </a:solidFill>
                <a:latin typeface="Arial" panose="020B0604020202020204" pitchFamily="34" charset="0"/>
                <a:ea typeface="黑体" pitchFamily="2" charset="-122"/>
              </a:rPr>
              <a:t>7 </a:t>
            </a:r>
            <a:r>
              <a:rPr kumimoji="1" lang="zh-CN" altLang="en-US" sz="2800" b="1">
                <a:solidFill>
                  <a:srgbClr val="333399"/>
                </a:solidFill>
                <a:latin typeface="Arial" panose="020B0604020202020204" pitchFamily="34" charset="0"/>
                <a:ea typeface="黑体" pitchFamily="2" charset="-122"/>
              </a:rPr>
              <a:t>位 </a:t>
            </a:r>
            <a:r>
              <a:rPr kumimoji="1" lang="en-US" altLang="zh-CN" sz="2800" b="1">
                <a:solidFill>
                  <a:srgbClr val="333399"/>
                </a:solidFill>
                <a:latin typeface="Arial" panose="020B0604020202020204" pitchFamily="34" charset="0"/>
                <a:ea typeface="黑体" pitchFamily="2" charset="-122"/>
              </a:rPr>
              <a:t>ASCII </a:t>
            </a:r>
            <a:r>
              <a:rPr kumimoji="1" lang="zh-CN" altLang="en-US" sz="2800" b="1">
                <a:solidFill>
                  <a:srgbClr val="333399"/>
                </a:solidFill>
                <a:latin typeface="Arial" panose="020B0604020202020204" pitchFamily="34" charset="0"/>
                <a:ea typeface="黑体" pitchFamily="2" charset="-122"/>
              </a:rPr>
              <a:t>码</a:t>
            </a:r>
            <a:endParaRPr kumimoji="1" lang="zh-CN" altLang="en-US" sz="2800" b="1">
              <a:solidFill>
                <a:srgbClr val="333399"/>
              </a:solidFill>
              <a:latin typeface="Arial" panose="020B0604020202020204" pitchFamily="34" charset="0"/>
              <a:ea typeface="黑体" pitchFamily="2" charset="-122"/>
            </a:endParaRPr>
          </a:p>
        </p:txBody>
      </p:sp>
      <p:sp>
        <p:nvSpPr>
          <p:cNvPr id="49169" name="Text Box 16"/>
          <p:cNvSpPr txBox="1">
            <a:spLocks noChangeArrowheads="1"/>
          </p:cNvSpPr>
          <p:nvPr/>
        </p:nvSpPr>
        <p:spPr bwMode="auto">
          <a:xfrm>
            <a:off x="9324975" y="3322638"/>
            <a:ext cx="204844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zh-CN" altLang="en-US" sz="2800" b="1">
                <a:solidFill>
                  <a:srgbClr val="333399"/>
                </a:solidFill>
                <a:latin typeface="Arial" panose="020B0604020202020204" pitchFamily="34" charset="0"/>
                <a:ea typeface="黑体" pitchFamily="2" charset="-122"/>
              </a:rPr>
              <a:t>非 </a:t>
            </a:r>
            <a:r>
              <a:rPr kumimoji="1" lang="en-US" altLang="zh-CN" sz="2800" b="1">
                <a:solidFill>
                  <a:srgbClr val="333399"/>
                </a:solidFill>
                <a:latin typeface="Arial" panose="020B0604020202020204" pitchFamily="34" charset="0"/>
                <a:ea typeface="黑体" pitchFamily="2" charset="-122"/>
              </a:rPr>
              <a:t>ASCII </a:t>
            </a:r>
            <a:r>
              <a:rPr kumimoji="1" lang="zh-CN" altLang="en-US" sz="2800" b="1">
                <a:solidFill>
                  <a:srgbClr val="333399"/>
                </a:solidFill>
                <a:latin typeface="Arial" panose="020B0604020202020204" pitchFamily="34" charset="0"/>
                <a:ea typeface="黑体" pitchFamily="2" charset="-122"/>
              </a:rPr>
              <a:t>码</a:t>
            </a:r>
            <a:endParaRPr kumimoji="1" lang="zh-CN" altLang="en-US" sz="2800" b="1">
              <a:solidFill>
                <a:srgbClr val="333399"/>
              </a:solidFill>
              <a:latin typeface="Arial" panose="020B0604020202020204" pitchFamily="34" charset="0"/>
              <a:ea typeface="黑体" pitchFamily="2" charset="-122"/>
            </a:endParaRPr>
          </a:p>
        </p:txBody>
      </p:sp>
      <p:sp>
        <p:nvSpPr>
          <p:cNvPr id="49170" name="Rectangle 17"/>
          <p:cNvSpPr>
            <a:spLocks noChangeArrowheads="1"/>
          </p:cNvSpPr>
          <p:nvPr/>
        </p:nvSpPr>
        <p:spPr bwMode="auto">
          <a:xfrm>
            <a:off x="2493963" y="2733675"/>
            <a:ext cx="966787" cy="477838"/>
          </a:xfrm>
          <a:prstGeom prst="rect">
            <a:avLst/>
          </a:prstGeom>
          <a:solidFill>
            <a:srgbClr val="FFFF99"/>
          </a:solidFill>
          <a:ln w="9525">
            <a:solidFill>
              <a:srgbClr val="333399"/>
            </a:solidFill>
            <a:miter lim="800000"/>
          </a:ln>
          <a:effectLst>
            <a:outerShdw dist="45791" dir="2021404" algn="ctr" rotWithShape="0">
              <a:schemeClr val="bg2"/>
            </a:outerShdw>
          </a:effectLst>
        </p:spPr>
        <p:txBody>
          <a:bodyPr wrap="none" anchor="ctr"/>
          <a:lstStyle/>
          <a:p>
            <a:pPr algn="ctr" eaLnBrk="1" hangingPunct="1"/>
            <a:r>
              <a:rPr kumimoji="1" lang="zh-CN" altLang="en-US" sz="2800" b="1">
                <a:solidFill>
                  <a:srgbClr val="333399"/>
                </a:solidFill>
                <a:ea typeface="黑体" pitchFamily="2" charset="-122"/>
              </a:rPr>
              <a:t>用户</a:t>
            </a:r>
            <a:endParaRPr kumimoji="1" lang="zh-CN" altLang="en-US" sz="2800" b="1">
              <a:solidFill>
                <a:srgbClr val="333399"/>
              </a:solidFill>
              <a:ea typeface="黑体" pitchFamily="2" charset="-122"/>
            </a:endParaRPr>
          </a:p>
        </p:txBody>
      </p:sp>
      <p:sp>
        <p:nvSpPr>
          <p:cNvPr id="49171" name="Rectangle 18"/>
          <p:cNvSpPr>
            <a:spLocks noChangeArrowheads="1"/>
          </p:cNvSpPr>
          <p:nvPr/>
        </p:nvSpPr>
        <p:spPr bwMode="auto">
          <a:xfrm>
            <a:off x="8512175" y="2733675"/>
            <a:ext cx="966788" cy="477838"/>
          </a:xfrm>
          <a:prstGeom prst="rect">
            <a:avLst/>
          </a:prstGeom>
          <a:solidFill>
            <a:srgbClr val="FFFF99"/>
          </a:solidFill>
          <a:ln w="9525">
            <a:solidFill>
              <a:srgbClr val="333399"/>
            </a:solidFill>
            <a:miter lim="800000"/>
          </a:ln>
          <a:effectLst>
            <a:outerShdw dist="45791" dir="2021404" algn="ctr" rotWithShape="0">
              <a:schemeClr val="bg2"/>
            </a:outerShdw>
          </a:effectLst>
        </p:spPr>
        <p:txBody>
          <a:bodyPr wrap="none" anchor="ctr"/>
          <a:lstStyle/>
          <a:p>
            <a:pPr algn="ctr" eaLnBrk="1" hangingPunct="1"/>
            <a:r>
              <a:rPr kumimoji="1" lang="zh-CN" altLang="en-US" sz="2800" b="1">
                <a:solidFill>
                  <a:srgbClr val="333399"/>
                </a:solidFill>
                <a:ea typeface="黑体" pitchFamily="2" charset="-122"/>
              </a:rPr>
              <a:t>用户</a:t>
            </a:r>
            <a:endParaRPr kumimoji="1" lang="zh-CN" altLang="en-US" sz="2800" b="1">
              <a:solidFill>
                <a:srgbClr val="333399"/>
              </a:solidFill>
              <a:ea typeface="黑体"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标题 1"/>
          <p:cNvSpPr>
            <a:spLocks noGrp="1" noChangeArrowheads="1"/>
          </p:cNvSpPr>
          <p:nvPr>
            <p:ph type="title"/>
          </p:nvPr>
        </p:nvSpPr>
        <p:spPr/>
        <p:txBody>
          <a:bodyPr/>
          <a:lstStyle/>
          <a:p>
            <a:r>
              <a:rPr lang="zh-CN" altLang="en-US" smtClean="0"/>
              <a:t>动手实验</a:t>
            </a:r>
            <a:endParaRPr lang="zh-CN" altLang="en-US" smtClean="0"/>
          </a:p>
        </p:txBody>
      </p:sp>
      <p:sp>
        <p:nvSpPr>
          <p:cNvPr id="50179" name="内容占位符 2"/>
          <p:cNvSpPr>
            <a:spLocks noGrp="1" noChangeArrowheads="1"/>
          </p:cNvSpPr>
          <p:nvPr>
            <p:ph idx="1"/>
          </p:nvPr>
        </p:nvSpPr>
        <p:spPr>
          <a:xfrm>
            <a:off x="442913" y="1266825"/>
            <a:ext cx="11304587" cy="4895850"/>
          </a:xfrm>
        </p:spPr>
        <p:txBody>
          <a:bodyPr/>
          <a:lstStyle/>
          <a:p>
            <a:r>
              <a:rPr lang="zh-CN" altLang="en-US" b="1" dirty="0" smtClean="0"/>
              <a:t>实验 </a:t>
            </a:r>
            <a:r>
              <a:rPr lang="en-US" altLang="zh-CN" b="1" dirty="0" smtClean="0"/>
              <a:t>6.5</a:t>
            </a:r>
            <a:r>
              <a:rPr lang="zh-CN" altLang="en-US" b="1" dirty="0" smtClean="0"/>
              <a:t>：安装配置 </a:t>
            </a:r>
            <a:r>
              <a:rPr lang="en-US" altLang="zh-CN" b="1" dirty="0" smtClean="0"/>
              <a:t>Mail </a:t>
            </a:r>
            <a:r>
              <a:rPr lang="zh-CN" altLang="en-US" b="1" dirty="0" smtClean="0"/>
              <a:t>服务器</a:t>
            </a:r>
            <a:endParaRPr lang="zh-CN" altLang="en-US" b="1" dirty="0" smtClean="0"/>
          </a:p>
          <a:p>
            <a:endParaRPr lang="zh-CN" altLang="en-US" b="1"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noChangeArrowheads="1"/>
          </p:cNvSpPr>
          <p:nvPr>
            <p:ph type="title"/>
          </p:nvPr>
        </p:nvSpPr>
        <p:spPr/>
        <p:txBody>
          <a:bodyPr/>
          <a:lstStyle/>
          <a:p>
            <a:r>
              <a:rPr lang="zh-CN" altLang="en-US" smtClean="0"/>
              <a:t>指引</a:t>
            </a:r>
            <a:endParaRPr lang="zh-CN" altLang="en-US" smtClean="0"/>
          </a:p>
        </p:txBody>
      </p:sp>
      <p:sp>
        <p:nvSpPr>
          <p:cNvPr id="51203" name="内容占位符 2"/>
          <p:cNvSpPr>
            <a:spLocks noGrp="1" noChangeArrowheads="1"/>
          </p:cNvSpPr>
          <p:nvPr>
            <p:ph idx="1"/>
          </p:nvPr>
        </p:nvSpPr>
        <p:spPr>
          <a:xfrm>
            <a:off x="877888" y="1266825"/>
            <a:ext cx="8281987" cy="4897438"/>
          </a:xfrm>
        </p:spPr>
        <p:txBody>
          <a:bodyPr/>
          <a:lstStyle/>
          <a:p>
            <a:r>
              <a:rPr lang="zh-CN" altLang="en-US" sz="2800" b="1" dirty="0" smtClean="0"/>
              <a:t>域名系统</a:t>
            </a:r>
            <a:r>
              <a:rPr lang="en-US" altLang="zh-CN" sz="2800" b="1" dirty="0" smtClean="0"/>
              <a:t>DNS (Domain Name System)</a:t>
            </a:r>
            <a:endParaRPr lang="en-US" altLang="zh-CN" sz="2800" b="1" dirty="0" smtClean="0"/>
          </a:p>
          <a:p>
            <a:r>
              <a:rPr lang="zh-CN" altLang="en-US" sz="2800" b="1" dirty="0" smtClean="0"/>
              <a:t>文件传送协议</a:t>
            </a:r>
            <a:r>
              <a:rPr lang="en-US" altLang="zh-CN" sz="2800" b="1" dirty="0" smtClean="0"/>
              <a:t>FTP (File Transfer Protocol)</a:t>
            </a:r>
            <a:endParaRPr lang="en-US" altLang="zh-CN" sz="2800" b="1" dirty="0" smtClean="0"/>
          </a:p>
          <a:p>
            <a:r>
              <a:rPr lang="zh-CN" altLang="en-US" sz="2800" b="1" dirty="0" smtClean="0"/>
              <a:t>远程终端协议</a:t>
            </a:r>
            <a:r>
              <a:rPr lang="en-US" altLang="zh-CN" sz="2800" b="1" dirty="0" smtClean="0"/>
              <a:t>TELNET</a:t>
            </a:r>
            <a:endParaRPr lang="en-US" altLang="zh-CN" sz="2800" b="1" dirty="0" smtClean="0"/>
          </a:p>
          <a:p>
            <a:r>
              <a:rPr lang="zh-CN" altLang="en-US" sz="2800" b="1" dirty="0" smtClean="0"/>
              <a:t>万维网</a:t>
            </a:r>
            <a:r>
              <a:rPr lang="en-US" altLang="zh-CN" sz="2800" b="1" dirty="0" smtClean="0"/>
              <a:t>WWW (World Wide Web)</a:t>
            </a:r>
            <a:endParaRPr lang="en-US" altLang="zh-CN" sz="2800" b="1" dirty="0" smtClean="0"/>
          </a:p>
          <a:p>
            <a:r>
              <a:rPr lang="zh-CN" altLang="en-US" sz="2800" b="1" dirty="0" smtClean="0"/>
              <a:t>电子邮件 </a:t>
            </a:r>
            <a:r>
              <a:rPr lang="en-US" altLang="zh-CN" sz="2800" b="1" dirty="0" smtClean="0"/>
              <a:t>(SMTP, POP3, IMAP)</a:t>
            </a:r>
            <a:endParaRPr lang="en-US" altLang="zh-CN" sz="2800" b="1" dirty="0" smtClean="0"/>
          </a:p>
          <a:p>
            <a:r>
              <a:rPr lang="zh-CN" altLang="en-US" sz="2800" b="1" dirty="0" smtClean="0">
                <a:solidFill>
                  <a:srgbClr val="C00000"/>
                </a:solidFill>
              </a:rPr>
              <a:t>动态主机配置协议</a:t>
            </a:r>
            <a:r>
              <a:rPr lang="en-US" altLang="zh-CN" sz="2800" b="1" dirty="0" smtClean="0">
                <a:solidFill>
                  <a:srgbClr val="C00000"/>
                </a:solidFill>
              </a:rPr>
              <a:t>DHCP</a:t>
            </a:r>
            <a:endParaRPr lang="en-US" altLang="zh-CN" sz="2800" b="1" dirty="0" smtClean="0">
              <a:solidFill>
                <a:srgbClr val="C00000"/>
              </a:solidFill>
            </a:endParaRPr>
          </a:p>
          <a:p>
            <a:r>
              <a:rPr lang="zh-CN" altLang="en-US" sz="2800" b="1" dirty="0" smtClean="0"/>
              <a:t>简单网络管理协议</a:t>
            </a:r>
            <a:r>
              <a:rPr lang="en-US" altLang="zh-CN" sz="2800" b="1" dirty="0" smtClean="0"/>
              <a:t>SNMP</a:t>
            </a:r>
            <a:endParaRPr lang="en-US" altLang="zh-CN" sz="2800" b="1" dirty="0" smtClean="0"/>
          </a:p>
          <a:p>
            <a:r>
              <a:rPr lang="zh-CN" altLang="en-US" sz="2800" b="1" dirty="0" smtClean="0"/>
              <a:t>系统调用和应用编程接口</a:t>
            </a:r>
            <a:endParaRPr lang="zh-CN" altLang="en-US" sz="2800" b="1" dirty="0" smtClean="0"/>
          </a:p>
        </p:txBody>
      </p:sp>
      <p:grpSp>
        <p:nvGrpSpPr>
          <p:cNvPr id="51204" name="Group 24"/>
          <p:cNvGrpSpPr/>
          <p:nvPr/>
        </p:nvGrpSpPr>
        <p:grpSpPr bwMode="auto">
          <a:xfrm>
            <a:off x="8516938" y="2322513"/>
            <a:ext cx="3057525" cy="3963987"/>
            <a:chOff x="3379" y="1207"/>
            <a:chExt cx="1584" cy="2268"/>
          </a:xfrm>
        </p:grpSpPr>
        <p:sp>
          <p:nvSpPr>
            <p:cNvPr id="5" name="AutoShape 4"/>
            <p:cNvSpPr>
              <a:spLocks noChangeArrowheads="1"/>
            </p:cNvSpPr>
            <p:nvPr/>
          </p:nvSpPr>
          <p:spPr bwMode="auto">
            <a:xfrm>
              <a:off x="3379" y="1207"/>
              <a:ext cx="1584" cy="2268"/>
            </a:xfrm>
            <a:prstGeom prst="cube">
              <a:avLst>
                <a:gd name="adj" fmla="val 12185"/>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defRPr/>
              </a:pPr>
              <a:endParaRPr kumimoji="1" lang="zh-CN" altLang="en-US" sz="3200">
                <a:solidFill>
                  <a:srgbClr val="FF0000"/>
                </a:solidFill>
                <a:effectLst>
                  <a:outerShdw blurRad="38100" dist="38100" dir="2700000" algn="tl">
                    <a:srgbClr val="000000"/>
                  </a:outerShdw>
                </a:effectLst>
              </a:endParaRPr>
            </a:p>
            <a:p>
              <a:pPr algn="ctr" eaLnBrk="1" hangingPunct="1">
                <a:defRPr/>
              </a:pPr>
              <a:endParaRPr kumimoji="1" lang="zh-CN" altLang="en-US" sz="3200">
                <a:solidFill>
                  <a:srgbClr val="FF0000"/>
                </a:solidFill>
                <a:effectLst>
                  <a:outerShdw blurRad="38100" dist="38100" dir="2700000" algn="tl">
                    <a:srgbClr val="000000"/>
                  </a:outerShdw>
                </a:effectLst>
              </a:endParaRPr>
            </a:p>
            <a:p>
              <a:pPr algn="ctr" eaLnBrk="1" hangingPunct="1">
                <a:defRPr/>
              </a:pPr>
              <a:endParaRPr kumimoji="1" lang="zh-CN" altLang="en-US" sz="3200">
                <a:solidFill>
                  <a:srgbClr val="FF0000"/>
                </a:solidFill>
                <a:effectLst>
                  <a:outerShdw blurRad="38100" dist="38100" dir="2700000" algn="tl">
                    <a:srgbClr val="000000"/>
                  </a:outerShdw>
                </a:effectLst>
              </a:endParaRPr>
            </a:p>
          </p:txBody>
        </p:sp>
        <p:sp>
          <p:nvSpPr>
            <p:cNvPr id="6" name="Rectangle 6"/>
            <p:cNvSpPr>
              <a:spLocks noChangeArrowheads="1"/>
            </p:cNvSpPr>
            <p:nvPr/>
          </p:nvSpPr>
          <p:spPr bwMode="auto">
            <a:xfrm>
              <a:off x="3379" y="1422"/>
              <a:ext cx="1392" cy="409"/>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3200" dirty="0">
                  <a:solidFill>
                    <a:schemeClr val="tx2">
                      <a:lumMod val="60000"/>
                      <a:lumOff val="40000"/>
                    </a:schemeClr>
                  </a:solidFill>
                  <a:effectLst>
                    <a:outerShdw blurRad="38100" dist="38100" dir="2700000" algn="tl">
                      <a:srgbClr val="000000"/>
                    </a:outerShdw>
                  </a:effectLst>
                </a:rPr>
                <a:t>应用层</a:t>
              </a:r>
              <a:endParaRPr kumimoji="1" lang="zh-CN" altLang="en-US" sz="3200" dirty="0">
                <a:solidFill>
                  <a:schemeClr val="tx2">
                    <a:lumMod val="60000"/>
                    <a:lumOff val="40000"/>
                  </a:schemeClr>
                </a:solidFill>
                <a:effectLst>
                  <a:outerShdw blurRad="38100" dist="38100" dir="2700000" algn="tl">
                    <a:srgbClr val="000000"/>
                  </a:outerShdw>
                </a:effectLst>
              </a:endParaRPr>
            </a:p>
          </p:txBody>
        </p:sp>
        <p:sp>
          <p:nvSpPr>
            <p:cNvPr id="7" name="Line 8"/>
            <p:cNvSpPr>
              <a:spLocks noChangeShapeType="1"/>
            </p:cNvSpPr>
            <p:nvPr/>
          </p:nvSpPr>
          <p:spPr bwMode="auto">
            <a:xfrm>
              <a:off x="3379" y="1831"/>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8" name="Line 9"/>
            <p:cNvSpPr>
              <a:spLocks noChangeShapeType="1"/>
            </p:cNvSpPr>
            <p:nvPr/>
          </p:nvSpPr>
          <p:spPr bwMode="auto">
            <a:xfrm>
              <a:off x="3379"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9" name="Line 10"/>
            <p:cNvSpPr>
              <a:spLocks noChangeShapeType="1"/>
            </p:cNvSpPr>
            <p:nvPr/>
          </p:nvSpPr>
          <p:spPr bwMode="auto">
            <a:xfrm>
              <a:off x="4771"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0" name="Rectangle 21"/>
            <p:cNvSpPr>
              <a:spLocks noChangeArrowheads="1"/>
            </p:cNvSpPr>
            <p:nvPr/>
          </p:nvSpPr>
          <p:spPr bwMode="auto">
            <a:xfrm>
              <a:off x="3379" y="1831"/>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3200" dirty="0">
                  <a:solidFill>
                    <a:srgbClr val="FF0000"/>
                  </a:solidFill>
                  <a:effectLst>
                    <a:outerShdw blurRad="38100" dist="38100" dir="2700000" algn="tl">
                      <a:srgbClr val="000000"/>
                    </a:outerShdw>
                  </a:effectLst>
                </a:rPr>
                <a:t>运输层</a:t>
              </a:r>
              <a:endParaRPr kumimoji="1" lang="zh-CN" altLang="en-US" sz="3200" dirty="0">
                <a:solidFill>
                  <a:srgbClr val="FF0000"/>
                </a:solidFill>
                <a:effectLst>
                  <a:outerShdw blurRad="38100" dist="38100" dir="2700000" algn="tl">
                    <a:srgbClr val="000000"/>
                  </a:outerShdw>
                </a:effectLst>
              </a:endParaRPr>
            </a:p>
          </p:txBody>
        </p:sp>
        <p:sp>
          <p:nvSpPr>
            <p:cNvPr id="11" name="Line 23"/>
            <p:cNvSpPr>
              <a:spLocks noChangeShapeType="1"/>
            </p:cNvSpPr>
            <p:nvPr/>
          </p:nvSpPr>
          <p:spPr bwMode="auto">
            <a:xfrm>
              <a:off x="3379" y="2263"/>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2" name="Line 24"/>
            <p:cNvSpPr>
              <a:spLocks noChangeShapeType="1"/>
            </p:cNvSpPr>
            <p:nvPr/>
          </p:nvSpPr>
          <p:spPr bwMode="auto">
            <a:xfrm>
              <a:off x="3379"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3" name="Line 25"/>
            <p:cNvSpPr>
              <a:spLocks noChangeShapeType="1"/>
            </p:cNvSpPr>
            <p:nvPr/>
          </p:nvSpPr>
          <p:spPr bwMode="auto">
            <a:xfrm>
              <a:off x="4771"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5" name="Line 28"/>
            <p:cNvSpPr>
              <a:spLocks noChangeShapeType="1"/>
            </p:cNvSpPr>
            <p:nvPr/>
          </p:nvSpPr>
          <p:spPr bwMode="auto">
            <a:xfrm>
              <a:off x="3379" y="2695"/>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6" name="Line 29"/>
            <p:cNvSpPr>
              <a:spLocks noChangeShapeType="1"/>
            </p:cNvSpPr>
            <p:nvPr/>
          </p:nvSpPr>
          <p:spPr bwMode="auto">
            <a:xfrm>
              <a:off x="3379" y="3366"/>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7" name="Line 30"/>
            <p:cNvSpPr>
              <a:spLocks noChangeShapeType="1"/>
            </p:cNvSpPr>
            <p:nvPr/>
          </p:nvSpPr>
          <p:spPr bwMode="auto">
            <a:xfrm>
              <a:off x="3379"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8" name="Line 31"/>
            <p:cNvSpPr>
              <a:spLocks noChangeShapeType="1"/>
            </p:cNvSpPr>
            <p:nvPr/>
          </p:nvSpPr>
          <p:spPr bwMode="auto">
            <a:xfrm>
              <a:off x="4771"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9" name="Rectangle 33"/>
            <p:cNvSpPr>
              <a:spLocks noChangeArrowheads="1"/>
            </p:cNvSpPr>
            <p:nvPr/>
          </p:nvSpPr>
          <p:spPr bwMode="auto">
            <a:xfrm>
              <a:off x="3379" y="2263"/>
              <a:ext cx="1392" cy="431"/>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3200" dirty="0">
                  <a:solidFill>
                    <a:srgbClr val="FF0000"/>
                  </a:solidFill>
                  <a:effectLst>
                    <a:outerShdw blurRad="38100" dist="38100" dir="2700000" algn="tl">
                      <a:srgbClr val="000000"/>
                    </a:outerShdw>
                  </a:effectLst>
                  <a:latin typeface="Franklin Gothic Book" panose="020B0503020102020204" pitchFamily="34" charset="0"/>
                </a:rPr>
                <a:t>网络层</a:t>
              </a:r>
              <a:endParaRPr kumimoji="1" lang="zh-CN" altLang="en-US" sz="3200" dirty="0">
                <a:solidFill>
                  <a:srgbClr val="FF0000"/>
                </a:solidFill>
                <a:effectLst>
                  <a:outerShdw blurRad="38100" dist="38100" dir="2700000" algn="tl">
                    <a:srgbClr val="000000"/>
                  </a:outerShdw>
                </a:effectLst>
                <a:latin typeface="Franklin Gothic Book" panose="020B0503020102020204" pitchFamily="34" charset="0"/>
              </a:endParaRPr>
            </a:p>
          </p:txBody>
        </p:sp>
        <p:sp>
          <p:nvSpPr>
            <p:cNvPr id="20" name="Line 36"/>
            <p:cNvSpPr>
              <a:spLocks noChangeShapeType="1"/>
            </p:cNvSpPr>
            <p:nvPr/>
          </p:nvSpPr>
          <p:spPr bwMode="auto">
            <a:xfrm>
              <a:off x="3379" y="2263"/>
              <a:ext cx="0" cy="43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21" name="Line 37"/>
            <p:cNvSpPr>
              <a:spLocks noChangeShapeType="1"/>
            </p:cNvSpPr>
            <p:nvPr/>
          </p:nvSpPr>
          <p:spPr bwMode="auto">
            <a:xfrm>
              <a:off x="4771" y="2263"/>
              <a:ext cx="0" cy="43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4" name="Rectangle 27"/>
            <p:cNvSpPr>
              <a:spLocks noChangeArrowheads="1"/>
            </p:cNvSpPr>
            <p:nvPr/>
          </p:nvSpPr>
          <p:spPr bwMode="auto">
            <a:xfrm>
              <a:off x="3379" y="2695"/>
              <a:ext cx="1392" cy="37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3200">
                  <a:solidFill>
                    <a:srgbClr val="FF0000"/>
                  </a:solidFill>
                  <a:effectLst>
                    <a:outerShdw blurRad="38100" dist="38100" dir="2700000" algn="tl">
                      <a:srgbClr val="000000"/>
                    </a:outerShdw>
                  </a:effectLst>
                  <a:latin typeface="Franklin Gothic Book" panose="020B0503020102020204" pitchFamily="34" charset="0"/>
                </a:rPr>
                <a:t>数据链路层</a:t>
              </a:r>
              <a:endParaRPr kumimoji="1" lang="zh-CN" altLang="en-US" sz="3200">
                <a:solidFill>
                  <a:srgbClr val="FF0000"/>
                </a:solidFill>
                <a:effectLst>
                  <a:outerShdw blurRad="38100" dist="38100" dir="2700000" algn="tl">
                    <a:srgbClr val="000000"/>
                  </a:outerShdw>
                </a:effectLst>
                <a:latin typeface="Franklin Gothic Book" panose="020B0503020102020204" pitchFamily="34" charset="0"/>
              </a:endParaRPr>
            </a:p>
          </p:txBody>
        </p:sp>
        <p:sp>
          <p:nvSpPr>
            <p:cNvPr id="22" name="Rectangle 39"/>
            <p:cNvSpPr>
              <a:spLocks noChangeArrowheads="1"/>
            </p:cNvSpPr>
            <p:nvPr/>
          </p:nvSpPr>
          <p:spPr bwMode="auto">
            <a:xfrm>
              <a:off x="3379" y="3067"/>
              <a:ext cx="1392" cy="408"/>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3200">
                  <a:solidFill>
                    <a:srgbClr val="FF0000"/>
                  </a:solidFill>
                  <a:effectLst>
                    <a:outerShdw blurRad="38100" dist="38100" dir="2700000" algn="tl">
                      <a:srgbClr val="000000"/>
                    </a:outerShdw>
                  </a:effectLst>
                  <a:latin typeface="Franklin Gothic Book" panose="020B0503020102020204" pitchFamily="34" charset="0"/>
                </a:rPr>
                <a:t>物理层</a:t>
              </a:r>
              <a:endParaRPr kumimoji="1" lang="zh-CN" altLang="en-US" sz="3200">
                <a:solidFill>
                  <a:srgbClr val="FF0000"/>
                </a:solidFill>
                <a:effectLst>
                  <a:outerShdw blurRad="38100" dist="38100" dir="2700000" algn="tl">
                    <a:srgbClr val="000000"/>
                  </a:outerShdw>
                </a:effectLst>
                <a:latin typeface="Franklin Gothic Book" panose="020B0503020102020204" pitchFamily="34" charset="0"/>
              </a:endParaRPr>
            </a:p>
          </p:txBody>
        </p:sp>
      </p:gr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noChangeArrowheads="1"/>
          </p:cNvSpPr>
          <p:nvPr>
            <p:ph type="title"/>
          </p:nvPr>
        </p:nvSpPr>
        <p:spPr/>
        <p:txBody>
          <a:bodyPr/>
          <a:lstStyle/>
          <a:p>
            <a:r>
              <a:rPr lang="zh-CN" altLang="en-US" dirty="0" smtClean="0"/>
              <a:t>动态主机配置协议 </a:t>
            </a:r>
            <a:r>
              <a:rPr lang="en-US" altLang="zh-CN" dirty="0" smtClean="0"/>
              <a:t>DHCP</a:t>
            </a:r>
            <a:endParaRPr lang="zh-CN" altLang="en-US" dirty="0" smtClean="0"/>
          </a:p>
        </p:txBody>
      </p:sp>
      <p:sp>
        <p:nvSpPr>
          <p:cNvPr id="52227" name="内容占位符 2"/>
          <p:cNvSpPr>
            <a:spLocks noGrp="1" noChangeArrowheads="1"/>
          </p:cNvSpPr>
          <p:nvPr>
            <p:ph idx="1"/>
          </p:nvPr>
        </p:nvSpPr>
        <p:spPr>
          <a:xfrm>
            <a:off x="442913" y="1266825"/>
            <a:ext cx="10981679" cy="4895850"/>
          </a:xfrm>
        </p:spPr>
        <p:txBody>
          <a:bodyPr/>
          <a:lstStyle/>
          <a:p>
            <a:r>
              <a:rPr lang="zh-CN" altLang="en-US" b="1" dirty="0" smtClean="0"/>
              <a:t>连接到互联网的计算机的协议软件需要配置以下项目：</a:t>
            </a:r>
            <a:endParaRPr lang="zh-CN" altLang="en-US" b="1" dirty="0" smtClean="0"/>
          </a:p>
          <a:p>
            <a:pPr lvl="1"/>
            <a:r>
              <a:rPr lang="zh-CN" altLang="en-US" b="1" dirty="0" smtClean="0"/>
              <a:t>  </a:t>
            </a:r>
            <a:r>
              <a:rPr lang="en-US" altLang="zh-CN" b="1" dirty="0" smtClean="0"/>
              <a:t>(1) IP </a:t>
            </a:r>
            <a:r>
              <a:rPr lang="zh-CN" altLang="en-US" b="1" dirty="0" smtClean="0"/>
              <a:t>地址</a:t>
            </a:r>
            <a:endParaRPr lang="en-US" altLang="zh-CN" b="1" dirty="0" smtClean="0"/>
          </a:p>
          <a:p>
            <a:pPr lvl="1"/>
            <a:r>
              <a:rPr lang="zh-CN" altLang="en-US" b="1" dirty="0" smtClean="0"/>
              <a:t>  </a:t>
            </a:r>
            <a:r>
              <a:rPr lang="en-US" altLang="zh-CN" b="1" dirty="0" smtClean="0"/>
              <a:t>(2) </a:t>
            </a:r>
            <a:r>
              <a:rPr lang="zh-CN" altLang="en-US" b="1" dirty="0" smtClean="0"/>
              <a:t>子网掩码</a:t>
            </a:r>
            <a:endParaRPr lang="zh-CN" altLang="en-US" b="1" dirty="0" smtClean="0"/>
          </a:p>
          <a:p>
            <a:pPr lvl="1"/>
            <a:r>
              <a:rPr lang="zh-CN" altLang="en-US" b="1" dirty="0" smtClean="0"/>
              <a:t>  </a:t>
            </a:r>
            <a:r>
              <a:rPr lang="en-US" altLang="zh-CN" b="1" dirty="0" smtClean="0"/>
              <a:t>(3) </a:t>
            </a:r>
            <a:r>
              <a:rPr lang="zh-CN" altLang="en-US" b="1" dirty="0" smtClean="0"/>
              <a:t>默认路由器的 </a:t>
            </a:r>
            <a:r>
              <a:rPr lang="en-US" altLang="zh-CN" b="1" dirty="0" smtClean="0"/>
              <a:t>IP </a:t>
            </a:r>
            <a:r>
              <a:rPr lang="zh-CN" altLang="en-US" b="1" dirty="0" smtClean="0"/>
              <a:t>地址（即默认网关）</a:t>
            </a:r>
            <a:endParaRPr lang="zh-CN" altLang="en-US" b="1" dirty="0" smtClean="0"/>
          </a:p>
          <a:p>
            <a:pPr lvl="1"/>
            <a:r>
              <a:rPr lang="zh-CN" altLang="en-US" b="1" dirty="0" smtClean="0"/>
              <a:t>  </a:t>
            </a:r>
            <a:r>
              <a:rPr lang="en-US" altLang="zh-CN" b="1" dirty="0" smtClean="0"/>
              <a:t>(4) </a:t>
            </a:r>
            <a:r>
              <a:rPr lang="zh-CN" altLang="en-US" b="1" dirty="0" smtClean="0"/>
              <a:t>域名服务器的 </a:t>
            </a:r>
            <a:r>
              <a:rPr lang="en-US" altLang="zh-CN" b="1" dirty="0" smtClean="0"/>
              <a:t>IP </a:t>
            </a:r>
            <a:r>
              <a:rPr lang="zh-CN" altLang="en-US" b="1" dirty="0" smtClean="0"/>
              <a:t>地址</a:t>
            </a:r>
            <a:endParaRPr lang="zh-CN" altLang="en-US" b="1" dirty="0" smtClean="0"/>
          </a:p>
          <a:p>
            <a:r>
              <a:rPr lang="zh-CN" altLang="en-US" b="1" dirty="0">
                <a:solidFill>
                  <a:srgbClr val="C00000"/>
                </a:solidFill>
              </a:rPr>
              <a:t>动态主机配置协议 </a:t>
            </a:r>
            <a:r>
              <a:rPr lang="en-US" altLang="zh-CN" b="1" dirty="0" smtClean="0"/>
              <a:t>DHCP(Dynamic </a:t>
            </a:r>
            <a:r>
              <a:rPr lang="en-US" altLang="zh-CN" b="1" dirty="0"/>
              <a:t>Host </a:t>
            </a:r>
            <a:r>
              <a:rPr lang="en-US" altLang="zh-CN" b="1" dirty="0" err="1" smtClean="0"/>
              <a:t>Configura-tion</a:t>
            </a:r>
            <a:r>
              <a:rPr lang="en-US" altLang="zh-CN" b="1" dirty="0" smtClean="0"/>
              <a:t> </a:t>
            </a:r>
            <a:r>
              <a:rPr lang="en-US" altLang="zh-CN" b="1" dirty="0"/>
              <a:t>Protocol) </a:t>
            </a:r>
            <a:r>
              <a:rPr lang="zh-CN" altLang="en-US" b="1" dirty="0" smtClean="0"/>
              <a:t>允许主机自动获取以上配置信息而不需要手工干预。</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227">
                                            <p:txEl>
                                              <p:pRg st="5" end="5"/>
                                            </p:txEl>
                                          </p:spTgt>
                                        </p:tgtEl>
                                        <p:attrNameLst>
                                          <p:attrName>style.visibility</p:attrName>
                                        </p:attrNameLst>
                                      </p:cBhvr>
                                      <p:to>
                                        <p:strVal val="visible"/>
                                      </p:to>
                                    </p:set>
                                    <p:anim calcmode="lin" valueType="num">
                                      <p:cBhvr additive="base">
                                        <p:cTn id="7" dur="500" fill="hold"/>
                                        <p:tgtEl>
                                          <p:spTgt spid="52227">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noChangeArrowheads="1"/>
          </p:cNvSpPr>
          <p:nvPr>
            <p:ph type="title"/>
          </p:nvPr>
        </p:nvSpPr>
        <p:spPr/>
        <p:txBody>
          <a:bodyPr/>
          <a:lstStyle/>
          <a:p>
            <a:r>
              <a:rPr lang="zh-CN" altLang="en-US" dirty="0" smtClean="0"/>
              <a:t>动态主机配置协议 </a:t>
            </a:r>
            <a:r>
              <a:rPr lang="en-US" altLang="zh-CN" dirty="0" smtClean="0"/>
              <a:t>DHCP</a:t>
            </a:r>
            <a:endParaRPr lang="zh-CN" altLang="en-US" dirty="0" smtClean="0"/>
          </a:p>
        </p:txBody>
      </p:sp>
      <p:sp>
        <p:nvSpPr>
          <p:cNvPr id="52227" name="内容占位符 2"/>
          <p:cNvSpPr>
            <a:spLocks noGrp="1" noChangeArrowheads="1"/>
          </p:cNvSpPr>
          <p:nvPr>
            <p:ph idx="1"/>
          </p:nvPr>
        </p:nvSpPr>
        <p:spPr>
          <a:xfrm>
            <a:off x="442913" y="1266825"/>
            <a:ext cx="11304587" cy="4895850"/>
          </a:xfrm>
        </p:spPr>
        <p:txBody>
          <a:bodyPr/>
          <a:lstStyle/>
          <a:p>
            <a:r>
              <a:rPr lang="en-US" altLang="zh-CN" b="1" dirty="0" smtClean="0"/>
              <a:t>DHCP </a:t>
            </a:r>
            <a:r>
              <a:rPr lang="zh-CN" altLang="en-US" b="1" dirty="0" smtClean="0"/>
              <a:t>使用</a:t>
            </a:r>
            <a:r>
              <a:rPr lang="zh-CN" altLang="en-US" b="1" dirty="0" smtClean="0">
                <a:solidFill>
                  <a:srgbClr val="C00000"/>
                </a:solidFill>
              </a:rPr>
              <a:t>客户</a:t>
            </a:r>
            <a:r>
              <a:rPr lang="en-US" altLang="zh-CN" b="1" dirty="0" smtClean="0">
                <a:solidFill>
                  <a:srgbClr val="C00000"/>
                </a:solidFill>
              </a:rPr>
              <a:t>-</a:t>
            </a:r>
            <a:r>
              <a:rPr lang="zh-CN" altLang="en-US" b="1" dirty="0" smtClean="0">
                <a:solidFill>
                  <a:srgbClr val="C00000"/>
                </a:solidFill>
              </a:rPr>
              <a:t>服务器</a:t>
            </a:r>
            <a:r>
              <a:rPr lang="zh-CN" altLang="en-US" b="1" dirty="0" smtClean="0"/>
              <a:t>方式。</a:t>
            </a:r>
            <a:endParaRPr lang="en-US" altLang="zh-CN" b="1" dirty="0" smtClean="0"/>
          </a:p>
          <a:p>
            <a:r>
              <a:rPr lang="zh-CN" altLang="en-US" b="1" dirty="0" smtClean="0"/>
              <a:t>需要 </a:t>
            </a:r>
            <a:r>
              <a:rPr lang="en-US" altLang="zh-CN" b="1" dirty="0" smtClean="0"/>
              <a:t>IP </a:t>
            </a:r>
            <a:r>
              <a:rPr lang="zh-CN" altLang="en-US" b="1" dirty="0" smtClean="0"/>
              <a:t>地址</a:t>
            </a:r>
            <a:r>
              <a:rPr lang="zh-CN" altLang="en-US" b="1" dirty="0"/>
              <a:t>的主机在启动</a:t>
            </a:r>
            <a:r>
              <a:rPr lang="zh-CN" altLang="en-US" b="1" dirty="0" smtClean="0"/>
              <a:t>时</a:t>
            </a:r>
            <a:r>
              <a:rPr lang="zh-CN" altLang="en-US" b="1" dirty="0" smtClean="0">
                <a:solidFill>
                  <a:schemeClr val="tx2">
                    <a:lumMod val="60000"/>
                    <a:lumOff val="40000"/>
                  </a:schemeClr>
                </a:solidFill>
              </a:rPr>
              <a:t>广播</a:t>
            </a:r>
            <a:r>
              <a:rPr lang="zh-CN" altLang="en-US" b="1" dirty="0"/>
              <a:t>发送</a:t>
            </a:r>
            <a:r>
              <a:rPr lang="zh-CN" altLang="en-US" b="1" dirty="0">
                <a:solidFill>
                  <a:srgbClr val="C00000"/>
                </a:solidFill>
              </a:rPr>
              <a:t>发现报文</a:t>
            </a:r>
            <a:r>
              <a:rPr lang="en-US" altLang="zh-CN" b="1" dirty="0"/>
              <a:t>(</a:t>
            </a:r>
            <a:r>
              <a:rPr lang="en-US" altLang="zh-CN" b="1" dirty="0" smtClean="0"/>
              <a:t>DHCPDI-SCOVER) </a:t>
            </a:r>
            <a:r>
              <a:rPr lang="en-US" altLang="zh-CN" b="1" dirty="0"/>
              <a:t>(</a:t>
            </a:r>
            <a:r>
              <a:rPr lang="zh-CN" altLang="en-US" b="1" dirty="0"/>
              <a:t>将</a:t>
            </a:r>
            <a:r>
              <a:rPr lang="zh-CN" altLang="en-US" b="1" dirty="0" smtClean="0">
                <a:solidFill>
                  <a:schemeClr val="tx2">
                    <a:lumMod val="60000"/>
                    <a:lumOff val="40000"/>
                  </a:schemeClr>
                </a:solidFill>
              </a:rPr>
              <a:t>目的 </a:t>
            </a:r>
            <a:r>
              <a:rPr lang="en-US" altLang="zh-CN" b="1" dirty="0" smtClean="0">
                <a:solidFill>
                  <a:schemeClr val="tx2">
                    <a:lumMod val="60000"/>
                    <a:lumOff val="40000"/>
                  </a:schemeClr>
                </a:solidFill>
              </a:rPr>
              <a:t>IP </a:t>
            </a:r>
            <a:r>
              <a:rPr lang="zh-CN" altLang="en-US" b="1" dirty="0" smtClean="0">
                <a:solidFill>
                  <a:schemeClr val="tx2">
                    <a:lumMod val="60000"/>
                    <a:lumOff val="40000"/>
                  </a:schemeClr>
                </a:solidFill>
              </a:rPr>
              <a:t>地址</a:t>
            </a:r>
            <a:r>
              <a:rPr lang="zh-CN" altLang="en-US" b="1" dirty="0"/>
              <a:t>置</a:t>
            </a:r>
            <a:r>
              <a:rPr lang="zh-CN" altLang="en-US" b="1" dirty="0" smtClean="0"/>
              <a:t>为 </a:t>
            </a:r>
            <a:r>
              <a:rPr lang="en-US" altLang="zh-CN" b="1" dirty="0" smtClean="0"/>
              <a:t>255.255.255.255)</a:t>
            </a:r>
            <a:r>
              <a:rPr lang="zh-CN" altLang="en-US" b="1" dirty="0" smtClean="0"/>
              <a:t>，这时</a:t>
            </a:r>
            <a:r>
              <a:rPr lang="zh-CN" altLang="en-US" b="1" dirty="0"/>
              <a:t>该主机就</a:t>
            </a:r>
            <a:r>
              <a:rPr lang="zh-CN" altLang="en-US" b="1" dirty="0" smtClean="0"/>
              <a:t>成为 </a:t>
            </a:r>
            <a:r>
              <a:rPr lang="en-US" altLang="zh-CN" b="1" dirty="0" smtClean="0"/>
              <a:t>DHCP </a:t>
            </a:r>
            <a:r>
              <a:rPr lang="zh-CN" altLang="en-US" b="1" dirty="0" smtClean="0"/>
              <a:t>客户。发送</a:t>
            </a:r>
            <a:r>
              <a:rPr lang="zh-CN" altLang="en-US" b="1" dirty="0"/>
              <a:t>广播报文是因为现在还</a:t>
            </a:r>
            <a:r>
              <a:rPr lang="zh-CN" altLang="en-US" b="1" dirty="0" smtClean="0"/>
              <a:t>不知道 </a:t>
            </a:r>
            <a:r>
              <a:rPr lang="en-US" altLang="zh-CN" b="1" dirty="0" smtClean="0"/>
              <a:t>DHCP </a:t>
            </a:r>
            <a:r>
              <a:rPr lang="zh-CN" altLang="en-US" b="1" dirty="0" smtClean="0"/>
              <a:t>服务器</a:t>
            </a:r>
            <a:r>
              <a:rPr lang="zh-CN" altLang="en-US" b="1" dirty="0"/>
              <a:t>在什么地方，因此要</a:t>
            </a:r>
            <a:r>
              <a:rPr lang="zh-CN" altLang="en-US" b="1" dirty="0" smtClean="0"/>
              <a:t>发现</a:t>
            </a:r>
            <a:r>
              <a:rPr lang="en-US" altLang="zh-CN" b="1" dirty="0" smtClean="0"/>
              <a:t>(</a:t>
            </a:r>
            <a:r>
              <a:rPr lang="en-US" altLang="zh-CN" b="1" dirty="0"/>
              <a:t>DISCOVER) </a:t>
            </a:r>
            <a:r>
              <a:rPr lang="en-US" altLang="zh-CN" b="1" dirty="0" smtClean="0"/>
              <a:t>DHCP </a:t>
            </a:r>
            <a:r>
              <a:rPr lang="zh-CN" altLang="en-US" b="1" dirty="0" smtClean="0"/>
              <a:t>服务器的 </a:t>
            </a:r>
            <a:r>
              <a:rPr lang="en-US" altLang="zh-CN" b="1" dirty="0" smtClean="0"/>
              <a:t>IP </a:t>
            </a:r>
            <a:r>
              <a:rPr lang="zh-CN" altLang="en-US" b="1" dirty="0" smtClean="0"/>
              <a:t>地址</a:t>
            </a:r>
            <a:r>
              <a:rPr lang="zh-CN" altLang="en-US" b="1" dirty="0"/>
              <a:t>。这台主机目前还没有自己</a:t>
            </a:r>
            <a:r>
              <a:rPr lang="zh-CN" altLang="en-US" b="1" dirty="0" smtClean="0"/>
              <a:t>的 </a:t>
            </a:r>
            <a:r>
              <a:rPr lang="en-US" altLang="zh-CN" b="1" dirty="0" smtClean="0"/>
              <a:t>IP </a:t>
            </a:r>
            <a:r>
              <a:rPr lang="zh-CN" altLang="en-US" b="1" dirty="0" smtClean="0"/>
              <a:t>地址</a:t>
            </a:r>
            <a:r>
              <a:rPr lang="zh-CN" altLang="en-US" b="1" dirty="0"/>
              <a:t>，因此它</a:t>
            </a:r>
            <a:r>
              <a:rPr lang="zh-CN" altLang="en-US" b="1" dirty="0" smtClean="0"/>
              <a:t>将 </a:t>
            </a:r>
            <a:r>
              <a:rPr lang="en-US" altLang="zh-CN" b="1" dirty="0" smtClean="0"/>
              <a:t>IP </a:t>
            </a:r>
            <a:r>
              <a:rPr lang="zh-CN" altLang="en-US" b="1" dirty="0" smtClean="0"/>
              <a:t>数据报</a:t>
            </a:r>
            <a:r>
              <a:rPr lang="zh-CN" altLang="en-US" b="1" dirty="0"/>
              <a:t>的</a:t>
            </a:r>
            <a:r>
              <a:rPr lang="zh-CN" altLang="en-US" b="1" dirty="0" smtClean="0">
                <a:solidFill>
                  <a:schemeClr val="tx2">
                    <a:lumMod val="60000"/>
                    <a:lumOff val="40000"/>
                  </a:schemeClr>
                </a:solidFill>
              </a:rPr>
              <a:t>源 </a:t>
            </a:r>
            <a:r>
              <a:rPr lang="en-US" altLang="zh-CN" b="1" dirty="0" smtClean="0">
                <a:solidFill>
                  <a:schemeClr val="tx2">
                    <a:lumMod val="60000"/>
                    <a:lumOff val="40000"/>
                  </a:schemeClr>
                </a:solidFill>
              </a:rPr>
              <a:t>IP </a:t>
            </a:r>
            <a:r>
              <a:rPr lang="zh-CN" altLang="en-US" b="1" dirty="0" smtClean="0">
                <a:solidFill>
                  <a:schemeClr val="tx2">
                    <a:lumMod val="60000"/>
                    <a:lumOff val="40000"/>
                  </a:schemeClr>
                </a:solidFill>
              </a:rPr>
              <a:t>地址</a:t>
            </a:r>
            <a:r>
              <a:rPr lang="zh-CN" altLang="en-US" b="1" dirty="0"/>
              <a:t>设为</a:t>
            </a:r>
            <a:r>
              <a:rPr lang="zh-CN" altLang="en-US" b="1" dirty="0" smtClean="0"/>
              <a:t>全 </a:t>
            </a:r>
            <a:r>
              <a:rPr lang="en-US" altLang="zh-CN" b="1" dirty="0" smtClean="0"/>
              <a:t>0</a:t>
            </a:r>
            <a:r>
              <a:rPr lang="zh-CN" altLang="en-US" b="1" dirty="0" smtClean="0"/>
              <a:t>。</a:t>
            </a:r>
            <a:endParaRPr lang="zh-CN" altLang="en-US" b="1"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noChangeArrowheads="1"/>
          </p:cNvSpPr>
          <p:nvPr>
            <p:ph type="title"/>
          </p:nvPr>
        </p:nvSpPr>
        <p:spPr/>
        <p:txBody>
          <a:bodyPr/>
          <a:lstStyle/>
          <a:p>
            <a:r>
              <a:rPr lang="zh-CN" altLang="en-US" dirty="0" smtClean="0"/>
              <a:t>动态主机配置协议 </a:t>
            </a:r>
            <a:r>
              <a:rPr lang="en-US" altLang="zh-CN" dirty="0" smtClean="0"/>
              <a:t>DHCP</a:t>
            </a:r>
            <a:endParaRPr lang="zh-CN" altLang="en-US" dirty="0" smtClean="0"/>
          </a:p>
        </p:txBody>
      </p:sp>
      <p:sp>
        <p:nvSpPr>
          <p:cNvPr id="52227" name="内容占位符 2"/>
          <p:cNvSpPr>
            <a:spLocks noGrp="1" noChangeArrowheads="1"/>
          </p:cNvSpPr>
          <p:nvPr>
            <p:ph idx="1"/>
          </p:nvPr>
        </p:nvSpPr>
        <p:spPr>
          <a:xfrm>
            <a:off x="442913" y="1266825"/>
            <a:ext cx="11304587" cy="4895850"/>
          </a:xfrm>
        </p:spPr>
        <p:txBody>
          <a:bodyPr/>
          <a:lstStyle/>
          <a:p>
            <a:r>
              <a:rPr lang="zh-CN" altLang="en-US" b="1" dirty="0" smtClean="0"/>
              <a:t>本地网络上</a:t>
            </a:r>
            <a:r>
              <a:rPr lang="zh-CN" altLang="en-US" b="1" dirty="0"/>
              <a:t>的所有主机都能够收到这个广播报文，但</a:t>
            </a:r>
            <a:r>
              <a:rPr lang="zh-CN" altLang="en-US" b="1" dirty="0" smtClean="0"/>
              <a:t>只有 </a:t>
            </a:r>
            <a:r>
              <a:rPr lang="en-US" altLang="zh-CN" b="1" dirty="0" smtClean="0"/>
              <a:t>DHCP </a:t>
            </a:r>
            <a:r>
              <a:rPr lang="zh-CN" altLang="en-US" b="1" dirty="0" smtClean="0"/>
              <a:t>服务器才回答</a:t>
            </a:r>
            <a:r>
              <a:rPr lang="zh-CN" altLang="en-US" b="1" dirty="0"/>
              <a:t>此广播</a:t>
            </a:r>
            <a:r>
              <a:rPr lang="zh-CN" altLang="en-US" b="1" dirty="0" smtClean="0"/>
              <a:t>报文。</a:t>
            </a:r>
            <a:r>
              <a:rPr lang="en-US" altLang="zh-CN" b="1" dirty="0" smtClean="0"/>
              <a:t>DHCP </a:t>
            </a:r>
            <a:r>
              <a:rPr lang="zh-CN" altLang="en-US" b="1" dirty="0" smtClean="0"/>
              <a:t>服务器</a:t>
            </a:r>
            <a:r>
              <a:rPr lang="zh-CN" altLang="en-US" b="1" dirty="0"/>
              <a:t>先在其数据库中查找该计算机的配置</a:t>
            </a:r>
            <a:r>
              <a:rPr lang="zh-CN" altLang="en-US" b="1" dirty="0" smtClean="0"/>
              <a:t>信息，若</a:t>
            </a:r>
            <a:r>
              <a:rPr lang="zh-CN" altLang="en-US" b="1" dirty="0"/>
              <a:t>找到，则返回找到的</a:t>
            </a:r>
            <a:r>
              <a:rPr lang="zh-CN" altLang="en-US" b="1" dirty="0" smtClean="0"/>
              <a:t>信息；若</a:t>
            </a:r>
            <a:r>
              <a:rPr lang="zh-CN" altLang="en-US" b="1" dirty="0"/>
              <a:t>找不到，则从服务器</a:t>
            </a:r>
            <a:r>
              <a:rPr lang="zh-CN" altLang="en-US" b="1" dirty="0" smtClean="0"/>
              <a:t>的 </a:t>
            </a:r>
            <a:r>
              <a:rPr lang="en-US" altLang="zh-CN" b="1" dirty="0" smtClean="0"/>
              <a:t>IP </a:t>
            </a:r>
            <a:r>
              <a:rPr lang="zh-CN" altLang="en-US" b="1" dirty="0" smtClean="0"/>
              <a:t>地址池</a:t>
            </a:r>
            <a:r>
              <a:rPr lang="en-US" altLang="zh-CN" b="1" dirty="0" smtClean="0"/>
              <a:t>(address pool) </a:t>
            </a:r>
            <a:r>
              <a:rPr lang="zh-CN" altLang="en-US" b="1" dirty="0" smtClean="0"/>
              <a:t>中取一个</a:t>
            </a:r>
            <a:r>
              <a:rPr lang="zh-CN" altLang="en-US" b="1" dirty="0"/>
              <a:t>地址分配给该计算机。</a:t>
            </a:r>
            <a:r>
              <a:rPr lang="en-US" altLang="zh-CN" b="1" dirty="0" smtClean="0"/>
              <a:t>DHCP </a:t>
            </a:r>
            <a:r>
              <a:rPr lang="zh-CN" altLang="en-US" b="1" dirty="0" smtClean="0"/>
              <a:t>服务器使用</a:t>
            </a:r>
            <a:r>
              <a:rPr lang="zh-CN" altLang="en-US" b="1" dirty="0" smtClean="0">
                <a:solidFill>
                  <a:srgbClr val="C00000"/>
                </a:solidFill>
              </a:rPr>
              <a:t>提供</a:t>
            </a:r>
            <a:r>
              <a:rPr lang="zh-CN" altLang="en-US" b="1" dirty="0">
                <a:solidFill>
                  <a:srgbClr val="C00000"/>
                </a:solidFill>
              </a:rPr>
              <a:t>报文</a:t>
            </a:r>
            <a:r>
              <a:rPr lang="en-US" altLang="zh-CN" b="1" dirty="0"/>
              <a:t>(</a:t>
            </a:r>
            <a:r>
              <a:rPr lang="en-US" altLang="zh-CN" b="1" dirty="0" smtClean="0"/>
              <a:t>DHCPOFFER) </a:t>
            </a:r>
            <a:r>
              <a:rPr lang="zh-CN" altLang="en-US" b="1" dirty="0" smtClean="0"/>
              <a:t>将配置信息返回给请求方。</a:t>
            </a:r>
            <a:endParaRPr lang="zh-CN" altLang="en-US" b="1"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noChangeArrowheads="1"/>
          </p:cNvSpPr>
          <p:nvPr>
            <p:ph type="title"/>
          </p:nvPr>
        </p:nvSpPr>
        <p:spPr/>
        <p:txBody>
          <a:bodyPr/>
          <a:lstStyle/>
          <a:p>
            <a:r>
              <a:rPr lang="zh-CN" altLang="en-US" dirty="0" smtClean="0"/>
              <a:t>动态主机配置协议 </a:t>
            </a:r>
            <a:r>
              <a:rPr lang="en-US" altLang="zh-CN" dirty="0" smtClean="0"/>
              <a:t>DHCP</a:t>
            </a:r>
            <a:endParaRPr lang="zh-CN" altLang="en-US" dirty="0" smtClean="0"/>
          </a:p>
        </p:txBody>
      </p:sp>
      <p:sp>
        <p:nvSpPr>
          <p:cNvPr id="52227" name="内容占位符 2"/>
          <p:cNvSpPr>
            <a:spLocks noGrp="1" noChangeArrowheads="1"/>
          </p:cNvSpPr>
          <p:nvPr>
            <p:ph idx="1"/>
          </p:nvPr>
        </p:nvSpPr>
        <p:spPr>
          <a:xfrm>
            <a:off x="442913" y="1266825"/>
            <a:ext cx="11304587" cy="4895850"/>
          </a:xfrm>
        </p:spPr>
        <p:txBody>
          <a:bodyPr/>
          <a:lstStyle/>
          <a:p>
            <a:r>
              <a:rPr lang="zh-CN" altLang="en-US" b="1" dirty="0">
                <a:solidFill>
                  <a:schemeClr val="tx2">
                    <a:lumMod val="60000"/>
                    <a:lumOff val="40000"/>
                  </a:schemeClr>
                </a:solidFill>
              </a:rPr>
              <a:t>广播</a:t>
            </a:r>
            <a:r>
              <a:rPr lang="zh-CN" altLang="en-US" b="1" dirty="0"/>
              <a:t>发送的</a:t>
            </a:r>
            <a:r>
              <a:rPr lang="zh-CN" altLang="en-US" b="1" dirty="0">
                <a:solidFill>
                  <a:srgbClr val="C00000"/>
                </a:solidFill>
              </a:rPr>
              <a:t>发现</a:t>
            </a:r>
            <a:r>
              <a:rPr lang="zh-CN" altLang="en-US" b="1" dirty="0" smtClean="0">
                <a:solidFill>
                  <a:srgbClr val="C00000"/>
                </a:solidFill>
              </a:rPr>
              <a:t>报文</a:t>
            </a:r>
            <a:r>
              <a:rPr lang="zh-CN" altLang="en-US" b="1" dirty="0" smtClean="0"/>
              <a:t>无法</a:t>
            </a:r>
            <a:r>
              <a:rPr lang="zh-CN" altLang="en-US" b="1" dirty="0"/>
              <a:t>跨网络</a:t>
            </a:r>
            <a:r>
              <a:rPr lang="zh-CN" altLang="en-US" b="1" dirty="0" smtClean="0"/>
              <a:t>传输，而在每一</a:t>
            </a:r>
            <a:r>
              <a:rPr lang="zh-CN" altLang="en-US" b="1" dirty="0"/>
              <a:t>个</a:t>
            </a:r>
            <a:r>
              <a:rPr lang="zh-CN" altLang="en-US" b="1" dirty="0" smtClean="0"/>
              <a:t>网络中设置一个 </a:t>
            </a:r>
            <a:r>
              <a:rPr lang="en-US" altLang="zh-CN" b="1" dirty="0" smtClean="0"/>
              <a:t>DHCP </a:t>
            </a:r>
            <a:r>
              <a:rPr lang="zh-CN" altLang="en-US" b="1" dirty="0" smtClean="0"/>
              <a:t>服务器又会使 </a:t>
            </a:r>
            <a:r>
              <a:rPr lang="en-US" altLang="zh-CN" b="1" dirty="0" smtClean="0"/>
              <a:t>DHCP </a:t>
            </a:r>
            <a:r>
              <a:rPr lang="zh-CN" altLang="en-US" b="1" dirty="0" smtClean="0"/>
              <a:t>服务器</a:t>
            </a:r>
            <a:r>
              <a:rPr lang="zh-CN" altLang="en-US" b="1" dirty="0"/>
              <a:t>的数量太</a:t>
            </a:r>
            <a:r>
              <a:rPr lang="zh-CN" altLang="en-US" b="1" dirty="0" smtClean="0"/>
              <a:t>多，因此需要在每</a:t>
            </a:r>
            <a:r>
              <a:rPr lang="zh-CN" altLang="en-US" b="1" dirty="0"/>
              <a:t>一个</a:t>
            </a:r>
            <a:r>
              <a:rPr lang="zh-CN" altLang="en-US" b="1" dirty="0" smtClean="0"/>
              <a:t>网络中至少部署一个 </a:t>
            </a:r>
            <a:r>
              <a:rPr lang="en-US" altLang="zh-CN" b="1" dirty="0" smtClean="0"/>
              <a:t>DHCP </a:t>
            </a:r>
            <a:r>
              <a:rPr lang="zh-CN" altLang="en-US" b="1" dirty="0" smtClean="0">
                <a:solidFill>
                  <a:schemeClr val="tx2">
                    <a:lumMod val="60000"/>
                    <a:lumOff val="40000"/>
                  </a:schemeClr>
                </a:solidFill>
              </a:rPr>
              <a:t>中继</a:t>
            </a:r>
            <a:r>
              <a:rPr lang="zh-CN" altLang="en-US" b="1" dirty="0">
                <a:solidFill>
                  <a:schemeClr val="tx2">
                    <a:lumMod val="60000"/>
                    <a:lumOff val="40000"/>
                  </a:schemeClr>
                </a:solidFill>
              </a:rPr>
              <a:t>代理</a:t>
            </a:r>
            <a:r>
              <a:rPr lang="en-US" altLang="zh-CN" b="1" dirty="0"/>
              <a:t>(relay agent) </a:t>
            </a:r>
            <a:r>
              <a:rPr lang="en-US" altLang="zh-CN" b="1" dirty="0" smtClean="0"/>
              <a:t>(</a:t>
            </a:r>
            <a:r>
              <a:rPr lang="zh-CN" altLang="en-US" b="1" dirty="0" smtClean="0"/>
              <a:t>路由器大多具有中继代理功能</a:t>
            </a:r>
            <a:r>
              <a:rPr lang="en-US" altLang="zh-CN" b="1" dirty="0" smtClean="0"/>
              <a:t>)</a:t>
            </a:r>
            <a:r>
              <a:rPr lang="zh-CN" altLang="en-US" b="1" dirty="0"/>
              <a:t>，它配置</a:t>
            </a:r>
            <a:r>
              <a:rPr lang="zh-CN" altLang="en-US" b="1" dirty="0" smtClean="0"/>
              <a:t>了 </a:t>
            </a:r>
            <a:r>
              <a:rPr lang="en-US" altLang="zh-CN" b="1" dirty="0" smtClean="0"/>
              <a:t>DHCP </a:t>
            </a:r>
            <a:r>
              <a:rPr lang="zh-CN" altLang="en-US" b="1" dirty="0" smtClean="0"/>
              <a:t>服务器的 </a:t>
            </a:r>
            <a:r>
              <a:rPr lang="en-US" altLang="zh-CN" b="1" dirty="0" smtClean="0"/>
              <a:t>IP </a:t>
            </a:r>
            <a:r>
              <a:rPr lang="zh-CN" altLang="en-US" b="1" dirty="0" smtClean="0"/>
              <a:t>地址</a:t>
            </a:r>
            <a:r>
              <a:rPr lang="zh-CN" altLang="en-US" b="1" dirty="0"/>
              <a:t>信息</a:t>
            </a:r>
            <a:r>
              <a:rPr lang="zh-CN" altLang="en-US" b="1" dirty="0" smtClean="0"/>
              <a:t>。</a:t>
            </a:r>
            <a:endParaRPr lang="zh-CN" altLang="en-US" b="1"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noChangeArrowheads="1"/>
          </p:cNvSpPr>
          <p:nvPr>
            <p:ph type="title"/>
          </p:nvPr>
        </p:nvSpPr>
        <p:spPr/>
        <p:txBody>
          <a:bodyPr/>
          <a:lstStyle/>
          <a:p>
            <a:r>
              <a:rPr lang="zh-CN" altLang="en-US" dirty="0" smtClean="0"/>
              <a:t>动态主机配置协议 </a:t>
            </a:r>
            <a:r>
              <a:rPr lang="en-US" altLang="zh-CN" dirty="0" smtClean="0"/>
              <a:t>DHCP</a:t>
            </a:r>
            <a:endParaRPr lang="zh-CN" altLang="en-US" dirty="0" smtClean="0"/>
          </a:p>
        </p:txBody>
      </p:sp>
      <p:sp>
        <p:nvSpPr>
          <p:cNvPr id="52227" name="内容占位符 2"/>
          <p:cNvSpPr>
            <a:spLocks noGrp="1" noChangeArrowheads="1"/>
          </p:cNvSpPr>
          <p:nvPr>
            <p:ph idx="1"/>
          </p:nvPr>
        </p:nvSpPr>
        <p:spPr>
          <a:xfrm>
            <a:off x="442913" y="1266825"/>
            <a:ext cx="11304587" cy="4895850"/>
          </a:xfrm>
        </p:spPr>
        <p:txBody>
          <a:bodyPr/>
          <a:lstStyle/>
          <a:p>
            <a:r>
              <a:rPr lang="zh-CN" altLang="en-US" b="1" dirty="0" smtClean="0"/>
              <a:t>当 </a:t>
            </a:r>
            <a:r>
              <a:rPr lang="en-US" altLang="zh-CN" b="1" dirty="0" smtClean="0"/>
              <a:t>DHCP </a:t>
            </a:r>
            <a:r>
              <a:rPr lang="zh-CN" altLang="en-US" b="1" dirty="0" smtClean="0">
                <a:solidFill>
                  <a:schemeClr val="tx2">
                    <a:lumMod val="60000"/>
                    <a:lumOff val="40000"/>
                  </a:schemeClr>
                </a:solidFill>
              </a:rPr>
              <a:t>中继</a:t>
            </a:r>
            <a:r>
              <a:rPr lang="zh-CN" altLang="en-US" b="1" dirty="0">
                <a:solidFill>
                  <a:schemeClr val="tx2">
                    <a:lumMod val="60000"/>
                    <a:lumOff val="40000"/>
                  </a:schemeClr>
                </a:solidFill>
              </a:rPr>
              <a:t>代理</a:t>
            </a:r>
            <a:r>
              <a:rPr lang="zh-CN" altLang="en-US" b="1" dirty="0"/>
              <a:t>收到</a:t>
            </a:r>
            <a:r>
              <a:rPr lang="zh-CN" altLang="en-US" b="1" dirty="0" smtClean="0"/>
              <a:t>主机 </a:t>
            </a:r>
            <a:r>
              <a:rPr lang="en-US" altLang="zh-CN" b="1" dirty="0" smtClean="0"/>
              <a:t>A </a:t>
            </a:r>
            <a:r>
              <a:rPr lang="zh-CN" altLang="en-US" b="1" dirty="0" smtClean="0"/>
              <a:t>以</a:t>
            </a:r>
            <a:r>
              <a:rPr lang="zh-CN" altLang="en-US" b="1" dirty="0">
                <a:solidFill>
                  <a:schemeClr val="tx2">
                    <a:lumMod val="60000"/>
                    <a:lumOff val="40000"/>
                  </a:schemeClr>
                </a:solidFill>
              </a:rPr>
              <a:t>广播</a:t>
            </a:r>
            <a:r>
              <a:rPr lang="zh-CN" altLang="en-US" b="1" dirty="0"/>
              <a:t>形式发送的</a:t>
            </a:r>
            <a:r>
              <a:rPr lang="zh-CN" altLang="en-US" b="1" dirty="0">
                <a:solidFill>
                  <a:srgbClr val="C00000"/>
                </a:solidFill>
              </a:rPr>
              <a:t>发现报文</a:t>
            </a:r>
            <a:r>
              <a:rPr lang="zh-CN" altLang="en-US" b="1" dirty="0"/>
              <a:t>后，就以</a:t>
            </a:r>
            <a:r>
              <a:rPr lang="zh-CN" altLang="en-US" b="1" dirty="0">
                <a:solidFill>
                  <a:schemeClr val="tx2">
                    <a:lumMod val="60000"/>
                    <a:lumOff val="40000"/>
                  </a:schemeClr>
                </a:solidFill>
              </a:rPr>
              <a:t>单播</a:t>
            </a:r>
            <a:r>
              <a:rPr lang="zh-CN" altLang="en-US" b="1" dirty="0"/>
              <a:t>方式</a:t>
            </a:r>
            <a:r>
              <a:rPr lang="zh-CN" altLang="en-US" b="1" dirty="0" smtClean="0"/>
              <a:t>向 </a:t>
            </a:r>
            <a:r>
              <a:rPr lang="en-US" altLang="zh-CN" b="1" dirty="0" smtClean="0"/>
              <a:t>DHCP </a:t>
            </a:r>
            <a:r>
              <a:rPr lang="zh-CN" altLang="en-US" b="1" dirty="0" smtClean="0"/>
              <a:t>服务器</a:t>
            </a:r>
            <a:r>
              <a:rPr lang="zh-CN" altLang="en-US" b="1" dirty="0"/>
              <a:t>转发此报文，并等待其回答。</a:t>
            </a:r>
            <a:r>
              <a:rPr lang="zh-CN" altLang="en-US" b="1" dirty="0" smtClean="0"/>
              <a:t>收到 </a:t>
            </a:r>
            <a:r>
              <a:rPr lang="en-US" altLang="zh-CN" b="1" dirty="0" smtClean="0"/>
              <a:t>DHCP </a:t>
            </a:r>
            <a:r>
              <a:rPr lang="zh-CN" altLang="en-US" b="1" dirty="0" smtClean="0"/>
              <a:t>服务器</a:t>
            </a:r>
            <a:r>
              <a:rPr lang="zh-CN" altLang="en-US" b="1" dirty="0"/>
              <a:t>回答的</a:t>
            </a:r>
            <a:r>
              <a:rPr lang="zh-CN" altLang="en-US" b="1" dirty="0">
                <a:solidFill>
                  <a:srgbClr val="C00000"/>
                </a:solidFill>
              </a:rPr>
              <a:t>提供报文</a:t>
            </a:r>
            <a:r>
              <a:rPr lang="zh-CN" altLang="en-US" b="1" dirty="0"/>
              <a:t>后，</a:t>
            </a:r>
            <a:r>
              <a:rPr lang="en-US" altLang="zh-CN" b="1" dirty="0" smtClean="0"/>
              <a:t>DHCP </a:t>
            </a:r>
            <a:r>
              <a:rPr lang="zh-CN" altLang="en-US" b="1" dirty="0" smtClean="0"/>
              <a:t>中继</a:t>
            </a:r>
            <a:r>
              <a:rPr lang="zh-CN" altLang="en-US" b="1" dirty="0"/>
              <a:t>代理再把此</a:t>
            </a:r>
            <a:r>
              <a:rPr lang="zh-CN" altLang="en-US" b="1" dirty="0">
                <a:solidFill>
                  <a:srgbClr val="C00000"/>
                </a:solidFill>
              </a:rPr>
              <a:t>提供报文</a:t>
            </a:r>
            <a:r>
              <a:rPr lang="zh-CN" altLang="en-US" b="1" dirty="0"/>
              <a:t>发回给</a:t>
            </a:r>
            <a:r>
              <a:rPr lang="zh-CN" altLang="en-US" b="1" dirty="0" smtClean="0"/>
              <a:t>主机 </a:t>
            </a:r>
            <a:r>
              <a:rPr lang="en-US" altLang="zh-CN" b="1" dirty="0" smtClean="0"/>
              <a:t>A</a:t>
            </a:r>
            <a:r>
              <a:rPr lang="zh-CN" altLang="en-US" b="1" dirty="0" smtClean="0"/>
              <a:t>。</a:t>
            </a:r>
            <a:endParaRPr lang="zh-CN" altLang="en-US" b="1"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noChangeArrowheads="1"/>
          </p:cNvSpPr>
          <p:nvPr>
            <p:ph type="title"/>
          </p:nvPr>
        </p:nvSpPr>
        <p:spPr/>
        <p:txBody>
          <a:bodyPr/>
          <a:lstStyle/>
          <a:p>
            <a:r>
              <a:rPr lang="en-US" altLang="zh-CN" dirty="0" smtClean="0"/>
              <a:t>DHCP </a:t>
            </a:r>
            <a:r>
              <a:rPr lang="zh-CN" altLang="en-US" dirty="0" smtClean="0"/>
              <a:t>中继代理转发发现报文 </a:t>
            </a:r>
            <a:endParaRPr lang="zh-CN" altLang="en-US" dirty="0" smtClean="0"/>
          </a:p>
        </p:txBody>
      </p:sp>
      <p:sp>
        <p:nvSpPr>
          <p:cNvPr id="53251" name="Line 5"/>
          <p:cNvSpPr>
            <a:spLocks noChangeShapeType="1"/>
          </p:cNvSpPr>
          <p:nvPr/>
        </p:nvSpPr>
        <p:spPr bwMode="auto">
          <a:xfrm>
            <a:off x="2355850" y="3163888"/>
            <a:ext cx="0" cy="42227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53252" name="Line 6"/>
          <p:cNvSpPr>
            <a:spLocks noChangeShapeType="1"/>
          </p:cNvSpPr>
          <p:nvPr/>
        </p:nvSpPr>
        <p:spPr bwMode="auto">
          <a:xfrm flipV="1">
            <a:off x="4646613" y="4008438"/>
            <a:ext cx="4865687"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pic>
        <p:nvPicPr>
          <p:cNvPr id="53253" name="Picture 7"/>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358313" y="2847975"/>
            <a:ext cx="871537" cy="159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4" name="Text Box 8"/>
          <p:cNvSpPr txBox="1">
            <a:spLocks noChangeArrowheads="1"/>
          </p:cNvSpPr>
          <p:nvPr/>
        </p:nvSpPr>
        <p:spPr bwMode="auto">
          <a:xfrm>
            <a:off x="1036638" y="1666875"/>
            <a:ext cx="9017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zh-CN" altLang="en-US" sz="2800" b="1">
                <a:latin typeface="Arial" panose="020B0604020202020204" pitchFamily="34" charset="0"/>
                <a:ea typeface="黑体" pitchFamily="2" charset="-122"/>
              </a:rPr>
              <a:t>主机</a:t>
            </a:r>
            <a:endParaRPr kumimoji="1" lang="zh-CN" altLang="en-US" sz="2800" b="1">
              <a:latin typeface="Arial" panose="020B0604020202020204" pitchFamily="34" charset="0"/>
              <a:ea typeface="黑体" pitchFamily="2" charset="-122"/>
            </a:endParaRPr>
          </a:p>
        </p:txBody>
      </p:sp>
      <p:sp>
        <p:nvSpPr>
          <p:cNvPr id="53255" name="Text Box 9"/>
          <p:cNvSpPr txBox="1">
            <a:spLocks noChangeArrowheads="1"/>
          </p:cNvSpPr>
          <p:nvPr/>
        </p:nvSpPr>
        <p:spPr bwMode="auto">
          <a:xfrm>
            <a:off x="9358313" y="1844824"/>
            <a:ext cx="1262062"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algn="ctr" eaLnBrk="1" hangingPunct="1"/>
            <a:r>
              <a:rPr kumimoji="1" lang="en-US" altLang="zh-CN" sz="2800" b="1" dirty="0">
                <a:latin typeface="Arial" panose="020B0604020202020204" pitchFamily="34" charset="0"/>
                <a:ea typeface="黑体" pitchFamily="2" charset="-122"/>
              </a:rPr>
              <a:t>DHCP</a:t>
            </a:r>
            <a:endParaRPr kumimoji="1" lang="en-US" altLang="zh-CN" sz="2800" b="1" dirty="0">
              <a:latin typeface="Arial" panose="020B0604020202020204" pitchFamily="34" charset="0"/>
              <a:ea typeface="黑体" pitchFamily="2" charset="-122"/>
            </a:endParaRPr>
          </a:p>
          <a:p>
            <a:pPr algn="ctr" eaLnBrk="1" hangingPunct="1"/>
            <a:r>
              <a:rPr kumimoji="1" lang="zh-CN" altLang="en-US" sz="2800" b="1" dirty="0">
                <a:latin typeface="Arial" panose="020B0604020202020204" pitchFamily="34" charset="0"/>
                <a:ea typeface="黑体" pitchFamily="2" charset="-122"/>
              </a:rPr>
              <a:t>服务器</a:t>
            </a:r>
            <a:endParaRPr kumimoji="1" lang="zh-CN" altLang="en-US" sz="2800" b="1" dirty="0">
              <a:latin typeface="Arial" panose="020B0604020202020204" pitchFamily="34" charset="0"/>
              <a:ea typeface="黑体" pitchFamily="2" charset="-122"/>
            </a:endParaRPr>
          </a:p>
        </p:txBody>
      </p:sp>
      <p:grpSp>
        <p:nvGrpSpPr>
          <p:cNvPr id="53256" name="Group 10"/>
          <p:cNvGrpSpPr/>
          <p:nvPr/>
        </p:nvGrpSpPr>
        <p:grpSpPr bwMode="auto">
          <a:xfrm>
            <a:off x="7413625" y="3268663"/>
            <a:ext cx="1465263" cy="1411287"/>
            <a:chOff x="3204" y="2684"/>
            <a:chExt cx="1080" cy="854"/>
          </a:xfrm>
        </p:grpSpPr>
        <p:sp>
          <p:nvSpPr>
            <p:cNvPr id="53276" name="Oval 11"/>
            <p:cNvSpPr>
              <a:spLocks noChangeArrowheads="1"/>
            </p:cNvSpPr>
            <p:nvPr/>
          </p:nvSpPr>
          <p:spPr bwMode="auto">
            <a:xfrm>
              <a:off x="3457" y="2684"/>
              <a:ext cx="464" cy="228"/>
            </a:xfrm>
            <a:prstGeom prst="ellipse">
              <a:avLst/>
            </a:prstGeom>
            <a:solidFill>
              <a:srgbClr val="EAEAEA"/>
            </a:solidFill>
            <a:ln w="12700">
              <a:solidFill>
                <a:srgbClr val="000000"/>
              </a:solidFill>
              <a:round/>
            </a:ln>
          </p:spPr>
          <p:txBody>
            <a:bodyPr/>
            <a:lstStyle/>
            <a:p>
              <a:pPr eaLnBrk="1" hangingPunct="1"/>
              <a:endParaRPr lang="zh-CN" altLang="en-US" sz="2800" b="1">
                <a:solidFill>
                  <a:srgbClr val="4D4D4D"/>
                </a:solidFill>
                <a:latin typeface="Tahoma" panose="020B0604030504040204" pitchFamily="34" charset="0"/>
              </a:endParaRPr>
            </a:p>
          </p:txBody>
        </p:sp>
        <p:sp>
          <p:nvSpPr>
            <p:cNvPr id="53277" name="Freeform 12"/>
            <p:cNvSpPr/>
            <p:nvPr/>
          </p:nvSpPr>
          <p:spPr bwMode="auto">
            <a:xfrm>
              <a:off x="3853" y="2753"/>
              <a:ext cx="312" cy="202"/>
            </a:xfrm>
            <a:custGeom>
              <a:avLst/>
              <a:gdLst>
                <a:gd name="T0" fmla="*/ 182 w 312"/>
                <a:gd name="T1" fmla="*/ 10 h 202"/>
                <a:gd name="T2" fmla="*/ 150 w 312"/>
                <a:gd name="T3" fmla="*/ 4 h 202"/>
                <a:gd name="T4" fmla="*/ 119 w 312"/>
                <a:gd name="T5" fmla="*/ 0 h 202"/>
                <a:gd name="T6" fmla="*/ 91 w 312"/>
                <a:gd name="T7" fmla="*/ 2 h 202"/>
                <a:gd name="T8" fmla="*/ 67 w 312"/>
                <a:gd name="T9" fmla="*/ 8 h 202"/>
                <a:gd name="T10" fmla="*/ 44 w 312"/>
                <a:gd name="T11" fmla="*/ 16 h 202"/>
                <a:gd name="T12" fmla="*/ 25 w 312"/>
                <a:gd name="T13" fmla="*/ 29 h 202"/>
                <a:gd name="T14" fmla="*/ 12 w 312"/>
                <a:gd name="T15" fmla="*/ 44 h 202"/>
                <a:gd name="T16" fmla="*/ 2 w 312"/>
                <a:gd name="T17" fmla="*/ 61 h 202"/>
                <a:gd name="T18" fmla="*/ 0 w 312"/>
                <a:gd name="T19" fmla="*/ 80 h 202"/>
                <a:gd name="T20" fmla="*/ 6 w 312"/>
                <a:gd name="T21" fmla="*/ 99 h 202"/>
                <a:gd name="T22" fmla="*/ 16 w 312"/>
                <a:gd name="T23" fmla="*/ 117 h 202"/>
                <a:gd name="T24" fmla="*/ 31 w 312"/>
                <a:gd name="T25" fmla="*/ 136 h 202"/>
                <a:gd name="T26" fmla="*/ 51 w 312"/>
                <a:gd name="T27" fmla="*/ 153 h 202"/>
                <a:gd name="T28" fmla="*/ 74 w 312"/>
                <a:gd name="T29" fmla="*/ 170 h 202"/>
                <a:gd name="T30" fmla="*/ 102 w 312"/>
                <a:gd name="T31" fmla="*/ 183 h 202"/>
                <a:gd name="T32" fmla="*/ 133 w 312"/>
                <a:gd name="T33" fmla="*/ 193 h 202"/>
                <a:gd name="T34" fmla="*/ 165 w 312"/>
                <a:gd name="T35" fmla="*/ 199 h 202"/>
                <a:gd name="T36" fmla="*/ 195 w 312"/>
                <a:gd name="T37" fmla="*/ 202 h 202"/>
                <a:gd name="T38" fmla="*/ 223 w 312"/>
                <a:gd name="T39" fmla="*/ 200 h 202"/>
                <a:gd name="T40" fmla="*/ 248 w 312"/>
                <a:gd name="T41" fmla="*/ 195 h 202"/>
                <a:gd name="T42" fmla="*/ 271 w 312"/>
                <a:gd name="T43" fmla="*/ 187 h 202"/>
                <a:gd name="T44" fmla="*/ 289 w 312"/>
                <a:gd name="T45" fmla="*/ 174 h 202"/>
                <a:gd name="T46" fmla="*/ 303 w 312"/>
                <a:gd name="T47" fmla="*/ 159 h 202"/>
                <a:gd name="T48" fmla="*/ 310 w 312"/>
                <a:gd name="T49" fmla="*/ 142 h 202"/>
                <a:gd name="T50" fmla="*/ 312 w 312"/>
                <a:gd name="T51" fmla="*/ 123 h 202"/>
                <a:gd name="T52" fmla="*/ 308 w 312"/>
                <a:gd name="T53" fmla="*/ 104 h 202"/>
                <a:gd name="T54" fmla="*/ 297 w 312"/>
                <a:gd name="T55" fmla="*/ 85 h 202"/>
                <a:gd name="T56" fmla="*/ 284 w 312"/>
                <a:gd name="T57" fmla="*/ 66 h 202"/>
                <a:gd name="T58" fmla="*/ 263 w 312"/>
                <a:gd name="T59" fmla="*/ 50 h 202"/>
                <a:gd name="T60" fmla="*/ 240 w 312"/>
                <a:gd name="T61" fmla="*/ 33 h 202"/>
                <a:gd name="T62" fmla="*/ 212 w 312"/>
                <a:gd name="T63" fmla="*/ 19 h 202"/>
                <a:gd name="T64" fmla="*/ 182 w 312"/>
                <a:gd name="T65" fmla="*/ 10 h 2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12"/>
                <a:gd name="T100" fmla="*/ 0 h 202"/>
                <a:gd name="T101" fmla="*/ 312 w 312"/>
                <a:gd name="T102" fmla="*/ 202 h 2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12" h="202">
                  <a:moveTo>
                    <a:pt x="182" y="10"/>
                  </a:moveTo>
                  <a:lnTo>
                    <a:pt x="150" y="4"/>
                  </a:lnTo>
                  <a:lnTo>
                    <a:pt x="119" y="0"/>
                  </a:lnTo>
                  <a:lnTo>
                    <a:pt x="91" y="2"/>
                  </a:lnTo>
                  <a:lnTo>
                    <a:pt x="67" y="8"/>
                  </a:lnTo>
                  <a:lnTo>
                    <a:pt x="44" y="16"/>
                  </a:lnTo>
                  <a:lnTo>
                    <a:pt x="25" y="29"/>
                  </a:lnTo>
                  <a:lnTo>
                    <a:pt x="12" y="44"/>
                  </a:lnTo>
                  <a:lnTo>
                    <a:pt x="2" y="61"/>
                  </a:lnTo>
                  <a:lnTo>
                    <a:pt x="0" y="80"/>
                  </a:lnTo>
                  <a:lnTo>
                    <a:pt x="6" y="99"/>
                  </a:lnTo>
                  <a:lnTo>
                    <a:pt x="16" y="117"/>
                  </a:lnTo>
                  <a:lnTo>
                    <a:pt x="31" y="136"/>
                  </a:lnTo>
                  <a:lnTo>
                    <a:pt x="51" y="153"/>
                  </a:lnTo>
                  <a:lnTo>
                    <a:pt x="74" y="170"/>
                  </a:lnTo>
                  <a:lnTo>
                    <a:pt x="102" y="183"/>
                  </a:lnTo>
                  <a:lnTo>
                    <a:pt x="133" y="193"/>
                  </a:lnTo>
                  <a:lnTo>
                    <a:pt x="165" y="199"/>
                  </a:lnTo>
                  <a:lnTo>
                    <a:pt x="195" y="202"/>
                  </a:lnTo>
                  <a:lnTo>
                    <a:pt x="223" y="200"/>
                  </a:lnTo>
                  <a:lnTo>
                    <a:pt x="248" y="195"/>
                  </a:lnTo>
                  <a:lnTo>
                    <a:pt x="271" y="187"/>
                  </a:lnTo>
                  <a:lnTo>
                    <a:pt x="289" y="174"/>
                  </a:lnTo>
                  <a:lnTo>
                    <a:pt x="303" y="159"/>
                  </a:lnTo>
                  <a:lnTo>
                    <a:pt x="310" y="142"/>
                  </a:lnTo>
                  <a:lnTo>
                    <a:pt x="312" y="123"/>
                  </a:lnTo>
                  <a:lnTo>
                    <a:pt x="308" y="104"/>
                  </a:lnTo>
                  <a:lnTo>
                    <a:pt x="297" y="85"/>
                  </a:lnTo>
                  <a:lnTo>
                    <a:pt x="284" y="66"/>
                  </a:lnTo>
                  <a:lnTo>
                    <a:pt x="263" y="50"/>
                  </a:lnTo>
                  <a:lnTo>
                    <a:pt x="240" y="33"/>
                  </a:lnTo>
                  <a:lnTo>
                    <a:pt x="212" y="19"/>
                  </a:lnTo>
                  <a:lnTo>
                    <a:pt x="182" y="10"/>
                  </a:lnTo>
                  <a:close/>
                </a:path>
              </a:pathLst>
            </a:custGeom>
            <a:solidFill>
              <a:srgbClr val="EAEAEA"/>
            </a:solidFill>
            <a:ln w="12700">
              <a:solidFill>
                <a:srgbClr val="000000"/>
              </a:solidFill>
              <a:round/>
            </a:ln>
          </p:spPr>
          <p:txBody>
            <a:bodyPr/>
            <a:lstStyle/>
            <a:p>
              <a:endParaRPr lang="zh-CN" altLang="en-US" b="1"/>
            </a:p>
          </p:txBody>
        </p:sp>
        <p:sp>
          <p:nvSpPr>
            <p:cNvPr id="53278" name="Freeform 13"/>
            <p:cNvSpPr/>
            <p:nvPr/>
          </p:nvSpPr>
          <p:spPr bwMode="auto">
            <a:xfrm>
              <a:off x="4014" y="2946"/>
              <a:ext cx="270" cy="232"/>
            </a:xfrm>
            <a:custGeom>
              <a:avLst/>
              <a:gdLst>
                <a:gd name="T0" fmla="*/ 181 w 270"/>
                <a:gd name="T1" fmla="*/ 15 h 232"/>
                <a:gd name="T2" fmla="*/ 155 w 270"/>
                <a:gd name="T3" fmla="*/ 6 h 232"/>
                <a:gd name="T4" fmla="*/ 128 w 270"/>
                <a:gd name="T5" fmla="*/ 0 h 232"/>
                <a:gd name="T6" fmla="*/ 104 w 270"/>
                <a:gd name="T7" fmla="*/ 0 h 232"/>
                <a:gd name="T8" fmla="*/ 79 w 270"/>
                <a:gd name="T9" fmla="*/ 4 h 232"/>
                <a:gd name="T10" fmla="*/ 57 w 270"/>
                <a:gd name="T11" fmla="*/ 11 h 232"/>
                <a:gd name="T12" fmla="*/ 38 w 270"/>
                <a:gd name="T13" fmla="*/ 23 h 232"/>
                <a:gd name="T14" fmla="*/ 21 w 270"/>
                <a:gd name="T15" fmla="*/ 38 h 232"/>
                <a:gd name="T16" fmla="*/ 9 w 270"/>
                <a:gd name="T17" fmla="*/ 56 h 232"/>
                <a:gd name="T18" fmla="*/ 2 w 270"/>
                <a:gd name="T19" fmla="*/ 79 h 232"/>
                <a:gd name="T20" fmla="*/ 0 w 270"/>
                <a:gd name="T21" fmla="*/ 100 h 232"/>
                <a:gd name="T22" fmla="*/ 4 w 270"/>
                <a:gd name="T23" fmla="*/ 123 h 232"/>
                <a:gd name="T24" fmla="*/ 13 w 270"/>
                <a:gd name="T25" fmla="*/ 145 h 232"/>
                <a:gd name="T26" fmla="*/ 26 w 270"/>
                <a:gd name="T27" fmla="*/ 166 h 232"/>
                <a:gd name="T28" fmla="*/ 43 w 270"/>
                <a:gd name="T29" fmla="*/ 185 h 232"/>
                <a:gd name="T30" fmla="*/ 64 w 270"/>
                <a:gd name="T31" fmla="*/ 202 h 232"/>
                <a:gd name="T32" fmla="*/ 89 w 270"/>
                <a:gd name="T33" fmla="*/ 217 h 232"/>
                <a:gd name="T34" fmla="*/ 115 w 270"/>
                <a:gd name="T35" fmla="*/ 226 h 232"/>
                <a:gd name="T36" fmla="*/ 142 w 270"/>
                <a:gd name="T37" fmla="*/ 232 h 232"/>
                <a:gd name="T38" fmla="*/ 166 w 270"/>
                <a:gd name="T39" fmla="*/ 232 h 232"/>
                <a:gd name="T40" fmla="*/ 191 w 270"/>
                <a:gd name="T41" fmla="*/ 228 h 232"/>
                <a:gd name="T42" fmla="*/ 213 w 270"/>
                <a:gd name="T43" fmla="*/ 221 h 232"/>
                <a:gd name="T44" fmla="*/ 232 w 270"/>
                <a:gd name="T45" fmla="*/ 209 h 232"/>
                <a:gd name="T46" fmla="*/ 249 w 270"/>
                <a:gd name="T47" fmla="*/ 194 h 232"/>
                <a:gd name="T48" fmla="*/ 261 w 270"/>
                <a:gd name="T49" fmla="*/ 175 h 232"/>
                <a:gd name="T50" fmla="*/ 268 w 270"/>
                <a:gd name="T51" fmla="*/ 155 h 232"/>
                <a:gd name="T52" fmla="*/ 270 w 270"/>
                <a:gd name="T53" fmla="*/ 132 h 232"/>
                <a:gd name="T54" fmla="*/ 266 w 270"/>
                <a:gd name="T55" fmla="*/ 109 h 232"/>
                <a:gd name="T56" fmla="*/ 257 w 270"/>
                <a:gd name="T57" fmla="*/ 87 h 232"/>
                <a:gd name="T58" fmla="*/ 244 w 270"/>
                <a:gd name="T59" fmla="*/ 66 h 232"/>
                <a:gd name="T60" fmla="*/ 227 w 270"/>
                <a:gd name="T61" fmla="*/ 47 h 232"/>
                <a:gd name="T62" fmla="*/ 206 w 270"/>
                <a:gd name="T63" fmla="*/ 30 h 232"/>
                <a:gd name="T64" fmla="*/ 181 w 270"/>
                <a:gd name="T65" fmla="*/ 15 h 23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0"/>
                <a:gd name="T100" fmla="*/ 0 h 232"/>
                <a:gd name="T101" fmla="*/ 270 w 270"/>
                <a:gd name="T102" fmla="*/ 232 h 23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0" h="232">
                  <a:moveTo>
                    <a:pt x="181" y="15"/>
                  </a:moveTo>
                  <a:lnTo>
                    <a:pt x="155" y="6"/>
                  </a:lnTo>
                  <a:lnTo>
                    <a:pt x="128" y="0"/>
                  </a:lnTo>
                  <a:lnTo>
                    <a:pt x="104" y="0"/>
                  </a:lnTo>
                  <a:lnTo>
                    <a:pt x="79" y="4"/>
                  </a:lnTo>
                  <a:lnTo>
                    <a:pt x="57" y="11"/>
                  </a:lnTo>
                  <a:lnTo>
                    <a:pt x="38" y="23"/>
                  </a:lnTo>
                  <a:lnTo>
                    <a:pt x="21" y="38"/>
                  </a:lnTo>
                  <a:lnTo>
                    <a:pt x="9" y="56"/>
                  </a:lnTo>
                  <a:lnTo>
                    <a:pt x="2" y="79"/>
                  </a:lnTo>
                  <a:lnTo>
                    <a:pt x="0" y="100"/>
                  </a:lnTo>
                  <a:lnTo>
                    <a:pt x="4" y="123"/>
                  </a:lnTo>
                  <a:lnTo>
                    <a:pt x="13" y="145"/>
                  </a:lnTo>
                  <a:lnTo>
                    <a:pt x="26" y="166"/>
                  </a:lnTo>
                  <a:lnTo>
                    <a:pt x="43" y="185"/>
                  </a:lnTo>
                  <a:lnTo>
                    <a:pt x="64" y="202"/>
                  </a:lnTo>
                  <a:lnTo>
                    <a:pt x="89" y="217"/>
                  </a:lnTo>
                  <a:lnTo>
                    <a:pt x="115" y="226"/>
                  </a:lnTo>
                  <a:lnTo>
                    <a:pt x="142" y="232"/>
                  </a:lnTo>
                  <a:lnTo>
                    <a:pt x="166" y="232"/>
                  </a:lnTo>
                  <a:lnTo>
                    <a:pt x="191" y="228"/>
                  </a:lnTo>
                  <a:lnTo>
                    <a:pt x="213" y="221"/>
                  </a:lnTo>
                  <a:lnTo>
                    <a:pt x="232" y="209"/>
                  </a:lnTo>
                  <a:lnTo>
                    <a:pt x="249" y="194"/>
                  </a:lnTo>
                  <a:lnTo>
                    <a:pt x="261" y="175"/>
                  </a:lnTo>
                  <a:lnTo>
                    <a:pt x="268" y="155"/>
                  </a:lnTo>
                  <a:lnTo>
                    <a:pt x="270" y="132"/>
                  </a:lnTo>
                  <a:lnTo>
                    <a:pt x="266" y="109"/>
                  </a:lnTo>
                  <a:lnTo>
                    <a:pt x="257" y="87"/>
                  </a:lnTo>
                  <a:lnTo>
                    <a:pt x="244" y="66"/>
                  </a:lnTo>
                  <a:lnTo>
                    <a:pt x="227" y="47"/>
                  </a:lnTo>
                  <a:lnTo>
                    <a:pt x="206" y="30"/>
                  </a:lnTo>
                  <a:lnTo>
                    <a:pt x="181" y="15"/>
                  </a:lnTo>
                  <a:close/>
                </a:path>
              </a:pathLst>
            </a:custGeom>
            <a:solidFill>
              <a:srgbClr val="EAEAEA"/>
            </a:solidFill>
            <a:ln w="12700">
              <a:solidFill>
                <a:srgbClr val="000000"/>
              </a:solidFill>
              <a:round/>
            </a:ln>
          </p:spPr>
          <p:txBody>
            <a:bodyPr/>
            <a:lstStyle/>
            <a:p>
              <a:endParaRPr lang="zh-CN" altLang="en-US" b="1"/>
            </a:p>
          </p:txBody>
        </p:sp>
        <p:sp>
          <p:nvSpPr>
            <p:cNvPr id="53279" name="Freeform 14"/>
            <p:cNvSpPr/>
            <p:nvPr/>
          </p:nvSpPr>
          <p:spPr bwMode="auto">
            <a:xfrm>
              <a:off x="3927" y="3165"/>
              <a:ext cx="325" cy="285"/>
            </a:xfrm>
            <a:custGeom>
              <a:avLst/>
              <a:gdLst>
                <a:gd name="T0" fmla="*/ 102 w 325"/>
                <a:gd name="T1" fmla="*/ 19 h 285"/>
                <a:gd name="T2" fmla="*/ 74 w 325"/>
                <a:gd name="T3" fmla="*/ 36 h 285"/>
                <a:gd name="T4" fmla="*/ 49 w 325"/>
                <a:gd name="T5" fmla="*/ 58 h 285"/>
                <a:gd name="T6" fmla="*/ 28 w 325"/>
                <a:gd name="T7" fmla="*/ 81 h 285"/>
                <a:gd name="T8" fmla="*/ 13 w 325"/>
                <a:gd name="T9" fmla="*/ 107 h 285"/>
                <a:gd name="T10" fmla="*/ 4 w 325"/>
                <a:gd name="T11" fmla="*/ 134 h 285"/>
                <a:gd name="T12" fmla="*/ 0 w 325"/>
                <a:gd name="T13" fmla="*/ 162 h 285"/>
                <a:gd name="T14" fmla="*/ 2 w 325"/>
                <a:gd name="T15" fmla="*/ 188 h 285"/>
                <a:gd name="T16" fmla="*/ 11 w 325"/>
                <a:gd name="T17" fmla="*/ 215 h 285"/>
                <a:gd name="T18" fmla="*/ 27 w 325"/>
                <a:gd name="T19" fmla="*/ 237 h 285"/>
                <a:gd name="T20" fmla="*/ 45 w 325"/>
                <a:gd name="T21" fmla="*/ 256 h 285"/>
                <a:gd name="T22" fmla="*/ 70 w 325"/>
                <a:gd name="T23" fmla="*/ 271 h 285"/>
                <a:gd name="T24" fmla="*/ 98 w 325"/>
                <a:gd name="T25" fmla="*/ 279 h 285"/>
                <a:gd name="T26" fmla="*/ 127 w 325"/>
                <a:gd name="T27" fmla="*/ 285 h 285"/>
                <a:gd name="T28" fmla="*/ 159 w 325"/>
                <a:gd name="T29" fmla="*/ 283 h 285"/>
                <a:gd name="T30" fmla="*/ 191 w 325"/>
                <a:gd name="T31" fmla="*/ 275 h 285"/>
                <a:gd name="T32" fmla="*/ 223 w 325"/>
                <a:gd name="T33" fmla="*/ 264 h 285"/>
                <a:gd name="T34" fmla="*/ 251 w 325"/>
                <a:gd name="T35" fmla="*/ 247 h 285"/>
                <a:gd name="T36" fmla="*/ 276 w 325"/>
                <a:gd name="T37" fmla="*/ 226 h 285"/>
                <a:gd name="T38" fmla="*/ 297 w 325"/>
                <a:gd name="T39" fmla="*/ 202 h 285"/>
                <a:gd name="T40" fmla="*/ 312 w 325"/>
                <a:gd name="T41" fmla="*/ 175 h 285"/>
                <a:gd name="T42" fmla="*/ 321 w 325"/>
                <a:gd name="T43" fmla="*/ 149 h 285"/>
                <a:gd name="T44" fmla="*/ 325 w 325"/>
                <a:gd name="T45" fmla="*/ 120 h 285"/>
                <a:gd name="T46" fmla="*/ 323 w 325"/>
                <a:gd name="T47" fmla="*/ 94 h 285"/>
                <a:gd name="T48" fmla="*/ 314 w 325"/>
                <a:gd name="T49" fmla="*/ 68 h 285"/>
                <a:gd name="T50" fmla="*/ 299 w 325"/>
                <a:gd name="T51" fmla="*/ 45 h 285"/>
                <a:gd name="T52" fmla="*/ 280 w 325"/>
                <a:gd name="T53" fmla="*/ 26 h 285"/>
                <a:gd name="T54" fmla="*/ 255 w 325"/>
                <a:gd name="T55" fmla="*/ 11 h 285"/>
                <a:gd name="T56" fmla="*/ 229 w 325"/>
                <a:gd name="T57" fmla="*/ 4 h 285"/>
                <a:gd name="T58" fmla="*/ 198 w 325"/>
                <a:gd name="T59" fmla="*/ 0 h 285"/>
                <a:gd name="T60" fmla="*/ 166 w 325"/>
                <a:gd name="T61" fmla="*/ 0 h 285"/>
                <a:gd name="T62" fmla="*/ 134 w 325"/>
                <a:gd name="T63" fmla="*/ 7 h 285"/>
                <a:gd name="T64" fmla="*/ 102 w 325"/>
                <a:gd name="T65" fmla="*/ 19 h 28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5"/>
                <a:gd name="T100" fmla="*/ 0 h 285"/>
                <a:gd name="T101" fmla="*/ 325 w 325"/>
                <a:gd name="T102" fmla="*/ 285 h 28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5" h="285">
                  <a:moveTo>
                    <a:pt x="102" y="19"/>
                  </a:moveTo>
                  <a:lnTo>
                    <a:pt x="74" y="36"/>
                  </a:lnTo>
                  <a:lnTo>
                    <a:pt x="49" y="58"/>
                  </a:lnTo>
                  <a:lnTo>
                    <a:pt x="28" y="81"/>
                  </a:lnTo>
                  <a:lnTo>
                    <a:pt x="13" y="107"/>
                  </a:lnTo>
                  <a:lnTo>
                    <a:pt x="4" y="134"/>
                  </a:lnTo>
                  <a:lnTo>
                    <a:pt x="0" y="162"/>
                  </a:lnTo>
                  <a:lnTo>
                    <a:pt x="2" y="188"/>
                  </a:lnTo>
                  <a:lnTo>
                    <a:pt x="11" y="215"/>
                  </a:lnTo>
                  <a:lnTo>
                    <a:pt x="27" y="237"/>
                  </a:lnTo>
                  <a:lnTo>
                    <a:pt x="45" y="256"/>
                  </a:lnTo>
                  <a:lnTo>
                    <a:pt x="70" y="271"/>
                  </a:lnTo>
                  <a:lnTo>
                    <a:pt x="98" y="279"/>
                  </a:lnTo>
                  <a:lnTo>
                    <a:pt x="127" y="285"/>
                  </a:lnTo>
                  <a:lnTo>
                    <a:pt x="159" y="283"/>
                  </a:lnTo>
                  <a:lnTo>
                    <a:pt x="191" y="275"/>
                  </a:lnTo>
                  <a:lnTo>
                    <a:pt x="223" y="264"/>
                  </a:lnTo>
                  <a:lnTo>
                    <a:pt x="251" y="247"/>
                  </a:lnTo>
                  <a:lnTo>
                    <a:pt x="276" y="226"/>
                  </a:lnTo>
                  <a:lnTo>
                    <a:pt x="297" y="202"/>
                  </a:lnTo>
                  <a:lnTo>
                    <a:pt x="312" y="175"/>
                  </a:lnTo>
                  <a:lnTo>
                    <a:pt x="321" y="149"/>
                  </a:lnTo>
                  <a:lnTo>
                    <a:pt x="325" y="120"/>
                  </a:lnTo>
                  <a:lnTo>
                    <a:pt x="323" y="94"/>
                  </a:lnTo>
                  <a:lnTo>
                    <a:pt x="314" y="68"/>
                  </a:lnTo>
                  <a:lnTo>
                    <a:pt x="299" y="45"/>
                  </a:lnTo>
                  <a:lnTo>
                    <a:pt x="280" y="26"/>
                  </a:lnTo>
                  <a:lnTo>
                    <a:pt x="255" y="11"/>
                  </a:lnTo>
                  <a:lnTo>
                    <a:pt x="229" y="4"/>
                  </a:lnTo>
                  <a:lnTo>
                    <a:pt x="198" y="0"/>
                  </a:lnTo>
                  <a:lnTo>
                    <a:pt x="166" y="0"/>
                  </a:lnTo>
                  <a:lnTo>
                    <a:pt x="134" y="7"/>
                  </a:lnTo>
                  <a:lnTo>
                    <a:pt x="102" y="19"/>
                  </a:lnTo>
                  <a:close/>
                </a:path>
              </a:pathLst>
            </a:custGeom>
            <a:solidFill>
              <a:srgbClr val="EAEAEA"/>
            </a:solidFill>
            <a:ln w="12700">
              <a:solidFill>
                <a:srgbClr val="000000"/>
              </a:solidFill>
              <a:round/>
            </a:ln>
          </p:spPr>
          <p:txBody>
            <a:bodyPr/>
            <a:lstStyle/>
            <a:p>
              <a:endParaRPr lang="zh-CN" altLang="en-US" b="1"/>
            </a:p>
          </p:txBody>
        </p:sp>
        <p:sp>
          <p:nvSpPr>
            <p:cNvPr id="53280" name="Oval 15"/>
            <p:cNvSpPr>
              <a:spLocks noChangeArrowheads="1"/>
            </p:cNvSpPr>
            <p:nvPr/>
          </p:nvSpPr>
          <p:spPr bwMode="auto">
            <a:xfrm>
              <a:off x="3514" y="3201"/>
              <a:ext cx="538" cy="337"/>
            </a:xfrm>
            <a:prstGeom prst="ellipse">
              <a:avLst/>
            </a:prstGeom>
            <a:solidFill>
              <a:srgbClr val="EAEAEA"/>
            </a:solidFill>
            <a:ln w="12700">
              <a:solidFill>
                <a:srgbClr val="000000"/>
              </a:solidFill>
              <a:round/>
            </a:ln>
          </p:spPr>
          <p:txBody>
            <a:bodyPr/>
            <a:lstStyle/>
            <a:p>
              <a:pPr eaLnBrk="1" hangingPunct="1"/>
              <a:endParaRPr lang="zh-CN" altLang="en-US" sz="2800" b="1">
                <a:solidFill>
                  <a:srgbClr val="4D4D4D"/>
                </a:solidFill>
                <a:latin typeface="Tahoma" panose="020B0604030504040204" pitchFamily="34" charset="0"/>
              </a:endParaRPr>
            </a:p>
          </p:txBody>
        </p:sp>
        <p:sp>
          <p:nvSpPr>
            <p:cNvPr id="53281" name="Freeform 16"/>
            <p:cNvSpPr/>
            <p:nvPr/>
          </p:nvSpPr>
          <p:spPr bwMode="auto">
            <a:xfrm>
              <a:off x="3289" y="3193"/>
              <a:ext cx="300" cy="232"/>
            </a:xfrm>
            <a:custGeom>
              <a:avLst/>
              <a:gdLst>
                <a:gd name="T0" fmla="*/ 185 w 300"/>
                <a:gd name="T1" fmla="*/ 9 h 232"/>
                <a:gd name="T2" fmla="*/ 155 w 300"/>
                <a:gd name="T3" fmla="*/ 2 h 232"/>
                <a:gd name="T4" fmla="*/ 124 w 300"/>
                <a:gd name="T5" fmla="*/ 0 h 232"/>
                <a:gd name="T6" fmla="*/ 98 w 300"/>
                <a:gd name="T7" fmla="*/ 2 h 232"/>
                <a:gd name="T8" fmla="*/ 71 w 300"/>
                <a:gd name="T9" fmla="*/ 8 h 232"/>
                <a:gd name="T10" fmla="*/ 49 w 300"/>
                <a:gd name="T11" fmla="*/ 17 h 232"/>
                <a:gd name="T12" fmla="*/ 30 w 300"/>
                <a:gd name="T13" fmla="*/ 30 h 232"/>
                <a:gd name="T14" fmla="*/ 15 w 300"/>
                <a:gd name="T15" fmla="*/ 47 h 232"/>
                <a:gd name="T16" fmla="*/ 3 w 300"/>
                <a:gd name="T17" fmla="*/ 68 h 232"/>
                <a:gd name="T18" fmla="*/ 0 w 300"/>
                <a:gd name="T19" fmla="*/ 91 h 232"/>
                <a:gd name="T20" fmla="*/ 2 w 300"/>
                <a:gd name="T21" fmla="*/ 113 h 232"/>
                <a:gd name="T22" fmla="*/ 9 w 300"/>
                <a:gd name="T23" fmla="*/ 136 h 232"/>
                <a:gd name="T24" fmla="*/ 22 w 300"/>
                <a:gd name="T25" fmla="*/ 157 h 232"/>
                <a:gd name="T26" fmla="*/ 39 w 300"/>
                <a:gd name="T27" fmla="*/ 177 h 232"/>
                <a:gd name="T28" fmla="*/ 62 w 300"/>
                <a:gd name="T29" fmla="*/ 196 h 232"/>
                <a:gd name="T30" fmla="*/ 87 w 300"/>
                <a:gd name="T31" fmla="*/ 211 h 232"/>
                <a:gd name="T32" fmla="*/ 115 w 300"/>
                <a:gd name="T33" fmla="*/ 223 h 232"/>
                <a:gd name="T34" fmla="*/ 145 w 300"/>
                <a:gd name="T35" fmla="*/ 230 h 232"/>
                <a:gd name="T36" fmla="*/ 175 w 300"/>
                <a:gd name="T37" fmla="*/ 232 h 232"/>
                <a:gd name="T38" fmla="*/ 202 w 300"/>
                <a:gd name="T39" fmla="*/ 230 h 232"/>
                <a:gd name="T40" fmla="*/ 228 w 300"/>
                <a:gd name="T41" fmla="*/ 225 h 232"/>
                <a:gd name="T42" fmla="*/ 251 w 300"/>
                <a:gd name="T43" fmla="*/ 213 h 232"/>
                <a:gd name="T44" fmla="*/ 270 w 300"/>
                <a:gd name="T45" fmla="*/ 200 h 232"/>
                <a:gd name="T46" fmla="*/ 287 w 300"/>
                <a:gd name="T47" fmla="*/ 183 h 232"/>
                <a:gd name="T48" fmla="*/ 296 w 300"/>
                <a:gd name="T49" fmla="*/ 162 h 232"/>
                <a:gd name="T50" fmla="*/ 300 w 300"/>
                <a:gd name="T51" fmla="*/ 140 h 232"/>
                <a:gd name="T52" fmla="*/ 298 w 300"/>
                <a:gd name="T53" fmla="*/ 117 h 232"/>
                <a:gd name="T54" fmla="*/ 291 w 300"/>
                <a:gd name="T55" fmla="*/ 94 h 232"/>
                <a:gd name="T56" fmla="*/ 277 w 300"/>
                <a:gd name="T57" fmla="*/ 74 h 232"/>
                <a:gd name="T58" fmla="*/ 260 w 300"/>
                <a:gd name="T59" fmla="*/ 55 h 232"/>
                <a:gd name="T60" fmla="*/ 238 w 300"/>
                <a:gd name="T61" fmla="*/ 36 h 232"/>
                <a:gd name="T62" fmla="*/ 213 w 300"/>
                <a:gd name="T63" fmla="*/ 21 h 232"/>
                <a:gd name="T64" fmla="*/ 185 w 300"/>
                <a:gd name="T65" fmla="*/ 9 h 23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0"/>
                <a:gd name="T100" fmla="*/ 0 h 232"/>
                <a:gd name="T101" fmla="*/ 300 w 300"/>
                <a:gd name="T102" fmla="*/ 232 h 23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0" h="232">
                  <a:moveTo>
                    <a:pt x="185" y="9"/>
                  </a:moveTo>
                  <a:lnTo>
                    <a:pt x="155" y="2"/>
                  </a:lnTo>
                  <a:lnTo>
                    <a:pt x="124" y="0"/>
                  </a:lnTo>
                  <a:lnTo>
                    <a:pt x="98" y="2"/>
                  </a:lnTo>
                  <a:lnTo>
                    <a:pt x="71" y="8"/>
                  </a:lnTo>
                  <a:lnTo>
                    <a:pt x="49" y="17"/>
                  </a:lnTo>
                  <a:lnTo>
                    <a:pt x="30" y="30"/>
                  </a:lnTo>
                  <a:lnTo>
                    <a:pt x="15" y="47"/>
                  </a:lnTo>
                  <a:lnTo>
                    <a:pt x="3" y="68"/>
                  </a:lnTo>
                  <a:lnTo>
                    <a:pt x="0" y="91"/>
                  </a:lnTo>
                  <a:lnTo>
                    <a:pt x="2" y="113"/>
                  </a:lnTo>
                  <a:lnTo>
                    <a:pt x="9" y="136"/>
                  </a:lnTo>
                  <a:lnTo>
                    <a:pt x="22" y="157"/>
                  </a:lnTo>
                  <a:lnTo>
                    <a:pt x="39" y="177"/>
                  </a:lnTo>
                  <a:lnTo>
                    <a:pt x="62" y="196"/>
                  </a:lnTo>
                  <a:lnTo>
                    <a:pt x="87" y="211"/>
                  </a:lnTo>
                  <a:lnTo>
                    <a:pt x="115" y="223"/>
                  </a:lnTo>
                  <a:lnTo>
                    <a:pt x="145" y="230"/>
                  </a:lnTo>
                  <a:lnTo>
                    <a:pt x="175" y="232"/>
                  </a:lnTo>
                  <a:lnTo>
                    <a:pt x="202" y="230"/>
                  </a:lnTo>
                  <a:lnTo>
                    <a:pt x="228" y="225"/>
                  </a:lnTo>
                  <a:lnTo>
                    <a:pt x="251" y="213"/>
                  </a:lnTo>
                  <a:lnTo>
                    <a:pt x="270" y="200"/>
                  </a:lnTo>
                  <a:lnTo>
                    <a:pt x="287" y="183"/>
                  </a:lnTo>
                  <a:lnTo>
                    <a:pt x="296" y="162"/>
                  </a:lnTo>
                  <a:lnTo>
                    <a:pt x="300" y="140"/>
                  </a:lnTo>
                  <a:lnTo>
                    <a:pt x="298" y="117"/>
                  </a:lnTo>
                  <a:lnTo>
                    <a:pt x="291" y="94"/>
                  </a:lnTo>
                  <a:lnTo>
                    <a:pt x="277" y="74"/>
                  </a:lnTo>
                  <a:lnTo>
                    <a:pt x="260" y="55"/>
                  </a:lnTo>
                  <a:lnTo>
                    <a:pt x="238" y="36"/>
                  </a:lnTo>
                  <a:lnTo>
                    <a:pt x="213" y="21"/>
                  </a:lnTo>
                  <a:lnTo>
                    <a:pt x="185" y="9"/>
                  </a:lnTo>
                  <a:close/>
                </a:path>
              </a:pathLst>
            </a:custGeom>
            <a:solidFill>
              <a:srgbClr val="EAEAEA"/>
            </a:solidFill>
            <a:ln w="12700">
              <a:solidFill>
                <a:srgbClr val="000000"/>
              </a:solidFill>
              <a:round/>
            </a:ln>
          </p:spPr>
          <p:txBody>
            <a:bodyPr/>
            <a:lstStyle/>
            <a:p>
              <a:endParaRPr lang="zh-CN" altLang="en-US" b="1"/>
            </a:p>
          </p:txBody>
        </p:sp>
        <p:sp>
          <p:nvSpPr>
            <p:cNvPr id="53282" name="Oval 17"/>
            <p:cNvSpPr>
              <a:spLocks noChangeArrowheads="1"/>
            </p:cNvSpPr>
            <p:nvPr/>
          </p:nvSpPr>
          <p:spPr bwMode="auto">
            <a:xfrm>
              <a:off x="3204" y="3023"/>
              <a:ext cx="245" cy="219"/>
            </a:xfrm>
            <a:prstGeom prst="ellipse">
              <a:avLst/>
            </a:prstGeom>
            <a:solidFill>
              <a:srgbClr val="EAEAEA"/>
            </a:solidFill>
            <a:ln w="12700">
              <a:solidFill>
                <a:srgbClr val="000000"/>
              </a:solidFill>
              <a:round/>
            </a:ln>
          </p:spPr>
          <p:txBody>
            <a:bodyPr/>
            <a:lstStyle/>
            <a:p>
              <a:pPr eaLnBrk="1" hangingPunct="1"/>
              <a:endParaRPr lang="zh-CN" altLang="en-US" sz="2800" b="1">
                <a:solidFill>
                  <a:srgbClr val="4D4D4D"/>
                </a:solidFill>
                <a:latin typeface="Tahoma" panose="020B0604030504040204" pitchFamily="34" charset="0"/>
              </a:endParaRPr>
            </a:p>
          </p:txBody>
        </p:sp>
        <p:sp>
          <p:nvSpPr>
            <p:cNvPr id="53283" name="Freeform 18"/>
            <p:cNvSpPr/>
            <p:nvPr/>
          </p:nvSpPr>
          <p:spPr bwMode="auto">
            <a:xfrm>
              <a:off x="3253" y="2827"/>
              <a:ext cx="315" cy="259"/>
            </a:xfrm>
            <a:custGeom>
              <a:avLst/>
              <a:gdLst>
                <a:gd name="T0" fmla="*/ 100 w 315"/>
                <a:gd name="T1" fmla="*/ 32 h 259"/>
                <a:gd name="T2" fmla="*/ 72 w 315"/>
                <a:gd name="T3" fmla="*/ 53 h 259"/>
                <a:gd name="T4" fmla="*/ 47 w 315"/>
                <a:gd name="T5" fmla="*/ 74 h 259"/>
                <a:gd name="T6" fmla="*/ 28 w 315"/>
                <a:gd name="T7" fmla="*/ 98 h 259"/>
                <a:gd name="T8" fmla="*/ 13 w 315"/>
                <a:gd name="T9" fmla="*/ 123 h 259"/>
                <a:gd name="T10" fmla="*/ 4 w 315"/>
                <a:gd name="T11" fmla="*/ 149 h 259"/>
                <a:gd name="T12" fmla="*/ 0 w 315"/>
                <a:gd name="T13" fmla="*/ 174 h 259"/>
                <a:gd name="T14" fmla="*/ 2 w 315"/>
                <a:gd name="T15" fmla="*/ 196 h 259"/>
                <a:gd name="T16" fmla="*/ 11 w 315"/>
                <a:gd name="T17" fmla="*/ 217 h 259"/>
                <a:gd name="T18" fmla="*/ 26 w 315"/>
                <a:gd name="T19" fmla="*/ 234 h 259"/>
                <a:gd name="T20" fmla="*/ 45 w 315"/>
                <a:gd name="T21" fmla="*/ 247 h 259"/>
                <a:gd name="T22" fmla="*/ 70 w 315"/>
                <a:gd name="T23" fmla="*/ 257 h 259"/>
                <a:gd name="T24" fmla="*/ 96 w 315"/>
                <a:gd name="T25" fmla="*/ 259 h 259"/>
                <a:gd name="T26" fmla="*/ 124 w 315"/>
                <a:gd name="T27" fmla="*/ 259 h 259"/>
                <a:gd name="T28" fmla="*/ 155 w 315"/>
                <a:gd name="T29" fmla="*/ 253 h 259"/>
                <a:gd name="T30" fmla="*/ 185 w 315"/>
                <a:gd name="T31" fmla="*/ 242 h 259"/>
                <a:gd name="T32" fmla="*/ 215 w 315"/>
                <a:gd name="T33" fmla="*/ 226 h 259"/>
                <a:gd name="T34" fmla="*/ 243 w 315"/>
                <a:gd name="T35" fmla="*/ 208 h 259"/>
                <a:gd name="T36" fmla="*/ 268 w 315"/>
                <a:gd name="T37" fmla="*/ 185 h 259"/>
                <a:gd name="T38" fmla="*/ 287 w 315"/>
                <a:gd name="T39" fmla="*/ 160 h 259"/>
                <a:gd name="T40" fmla="*/ 302 w 315"/>
                <a:gd name="T41" fmla="*/ 136 h 259"/>
                <a:gd name="T42" fmla="*/ 311 w 315"/>
                <a:gd name="T43" fmla="*/ 109 h 259"/>
                <a:gd name="T44" fmla="*/ 315 w 315"/>
                <a:gd name="T45" fmla="*/ 87 h 259"/>
                <a:gd name="T46" fmla="*/ 313 w 315"/>
                <a:gd name="T47" fmla="*/ 62 h 259"/>
                <a:gd name="T48" fmla="*/ 304 w 315"/>
                <a:gd name="T49" fmla="*/ 42 h 259"/>
                <a:gd name="T50" fmla="*/ 289 w 315"/>
                <a:gd name="T51" fmla="*/ 25 h 259"/>
                <a:gd name="T52" fmla="*/ 270 w 315"/>
                <a:gd name="T53" fmla="*/ 11 h 259"/>
                <a:gd name="T54" fmla="*/ 247 w 315"/>
                <a:gd name="T55" fmla="*/ 4 h 259"/>
                <a:gd name="T56" fmla="*/ 221 w 315"/>
                <a:gd name="T57" fmla="*/ 0 h 259"/>
                <a:gd name="T58" fmla="*/ 192 w 315"/>
                <a:gd name="T59" fmla="*/ 0 h 259"/>
                <a:gd name="T60" fmla="*/ 162 w 315"/>
                <a:gd name="T61" fmla="*/ 6 h 259"/>
                <a:gd name="T62" fmla="*/ 130 w 315"/>
                <a:gd name="T63" fmla="*/ 17 h 259"/>
                <a:gd name="T64" fmla="*/ 100 w 315"/>
                <a:gd name="T65" fmla="*/ 32 h 2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15"/>
                <a:gd name="T100" fmla="*/ 0 h 259"/>
                <a:gd name="T101" fmla="*/ 315 w 315"/>
                <a:gd name="T102" fmla="*/ 259 h 25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15" h="259">
                  <a:moveTo>
                    <a:pt x="100" y="32"/>
                  </a:moveTo>
                  <a:lnTo>
                    <a:pt x="72" y="53"/>
                  </a:lnTo>
                  <a:lnTo>
                    <a:pt x="47" y="74"/>
                  </a:lnTo>
                  <a:lnTo>
                    <a:pt x="28" y="98"/>
                  </a:lnTo>
                  <a:lnTo>
                    <a:pt x="13" y="123"/>
                  </a:lnTo>
                  <a:lnTo>
                    <a:pt x="4" y="149"/>
                  </a:lnTo>
                  <a:lnTo>
                    <a:pt x="0" y="174"/>
                  </a:lnTo>
                  <a:lnTo>
                    <a:pt x="2" y="196"/>
                  </a:lnTo>
                  <a:lnTo>
                    <a:pt x="11" y="217"/>
                  </a:lnTo>
                  <a:lnTo>
                    <a:pt x="26" y="234"/>
                  </a:lnTo>
                  <a:lnTo>
                    <a:pt x="45" y="247"/>
                  </a:lnTo>
                  <a:lnTo>
                    <a:pt x="70" y="257"/>
                  </a:lnTo>
                  <a:lnTo>
                    <a:pt x="96" y="259"/>
                  </a:lnTo>
                  <a:lnTo>
                    <a:pt x="124" y="259"/>
                  </a:lnTo>
                  <a:lnTo>
                    <a:pt x="155" y="253"/>
                  </a:lnTo>
                  <a:lnTo>
                    <a:pt x="185" y="242"/>
                  </a:lnTo>
                  <a:lnTo>
                    <a:pt x="215" y="226"/>
                  </a:lnTo>
                  <a:lnTo>
                    <a:pt x="243" y="208"/>
                  </a:lnTo>
                  <a:lnTo>
                    <a:pt x="268" y="185"/>
                  </a:lnTo>
                  <a:lnTo>
                    <a:pt x="287" y="160"/>
                  </a:lnTo>
                  <a:lnTo>
                    <a:pt x="302" y="136"/>
                  </a:lnTo>
                  <a:lnTo>
                    <a:pt x="311" y="109"/>
                  </a:lnTo>
                  <a:lnTo>
                    <a:pt x="315" y="87"/>
                  </a:lnTo>
                  <a:lnTo>
                    <a:pt x="313" y="62"/>
                  </a:lnTo>
                  <a:lnTo>
                    <a:pt x="304" y="42"/>
                  </a:lnTo>
                  <a:lnTo>
                    <a:pt x="289" y="25"/>
                  </a:lnTo>
                  <a:lnTo>
                    <a:pt x="270" y="11"/>
                  </a:lnTo>
                  <a:lnTo>
                    <a:pt x="247" y="4"/>
                  </a:lnTo>
                  <a:lnTo>
                    <a:pt x="221" y="0"/>
                  </a:lnTo>
                  <a:lnTo>
                    <a:pt x="192" y="0"/>
                  </a:lnTo>
                  <a:lnTo>
                    <a:pt x="162" y="6"/>
                  </a:lnTo>
                  <a:lnTo>
                    <a:pt x="130" y="17"/>
                  </a:lnTo>
                  <a:lnTo>
                    <a:pt x="100" y="32"/>
                  </a:lnTo>
                  <a:close/>
                </a:path>
              </a:pathLst>
            </a:custGeom>
            <a:solidFill>
              <a:srgbClr val="EAEAEA"/>
            </a:solidFill>
            <a:ln w="12700">
              <a:solidFill>
                <a:srgbClr val="000000"/>
              </a:solidFill>
              <a:round/>
            </a:ln>
          </p:spPr>
          <p:txBody>
            <a:bodyPr/>
            <a:lstStyle/>
            <a:p>
              <a:endParaRPr lang="zh-CN" altLang="en-US" b="1"/>
            </a:p>
          </p:txBody>
        </p:sp>
        <p:sp>
          <p:nvSpPr>
            <p:cNvPr id="53284" name="Freeform 19"/>
            <p:cNvSpPr/>
            <p:nvPr/>
          </p:nvSpPr>
          <p:spPr bwMode="auto">
            <a:xfrm>
              <a:off x="3319" y="2831"/>
              <a:ext cx="850" cy="583"/>
            </a:xfrm>
            <a:custGeom>
              <a:avLst/>
              <a:gdLst>
                <a:gd name="T0" fmla="*/ 125 w 850"/>
                <a:gd name="T1" fmla="*/ 117 h 583"/>
                <a:gd name="T2" fmla="*/ 166 w 850"/>
                <a:gd name="T3" fmla="*/ 109 h 583"/>
                <a:gd name="T4" fmla="*/ 210 w 850"/>
                <a:gd name="T5" fmla="*/ 102 h 583"/>
                <a:gd name="T6" fmla="*/ 247 w 850"/>
                <a:gd name="T7" fmla="*/ 96 h 583"/>
                <a:gd name="T8" fmla="*/ 272 w 850"/>
                <a:gd name="T9" fmla="*/ 66 h 583"/>
                <a:gd name="T10" fmla="*/ 234 w 850"/>
                <a:gd name="T11" fmla="*/ 58 h 583"/>
                <a:gd name="T12" fmla="*/ 198 w 850"/>
                <a:gd name="T13" fmla="*/ 66 h 583"/>
                <a:gd name="T14" fmla="*/ 179 w 850"/>
                <a:gd name="T15" fmla="*/ 66 h 583"/>
                <a:gd name="T16" fmla="*/ 217 w 850"/>
                <a:gd name="T17" fmla="*/ 36 h 583"/>
                <a:gd name="T18" fmla="*/ 261 w 850"/>
                <a:gd name="T19" fmla="*/ 21 h 583"/>
                <a:gd name="T20" fmla="*/ 296 w 850"/>
                <a:gd name="T21" fmla="*/ 13 h 583"/>
                <a:gd name="T22" fmla="*/ 334 w 850"/>
                <a:gd name="T23" fmla="*/ 5 h 583"/>
                <a:gd name="T24" fmla="*/ 372 w 850"/>
                <a:gd name="T25" fmla="*/ 0 h 583"/>
                <a:gd name="T26" fmla="*/ 410 w 850"/>
                <a:gd name="T27" fmla="*/ 0 h 583"/>
                <a:gd name="T28" fmla="*/ 446 w 850"/>
                <a:gd name="T29" fmla="*/ 0 h 583"/>
                <a:gd name="T30" fmla="*/ 534 w 850"/>
                <a:gd name="T31" fmla="*/ 0 h 583"/>
                <a:gd name="T32" fmla="*/ 584 w 850"/>
                <a:gd name="T33" fmla="*/ 0 h 583"/>
                <a:gd name="T34" fmla="*/ 627 w 850"/>
                <a:gd name="T35" fmla="*/ 21 h 583"/>
                <a:gd name="T36" fmla="*/ 657 w 850"/>
                <a:gd name="T37" fmla="*/ 51 h 583"/>
                <a:gd name="T38" fmla="*/ 695 w 850"/>
                <a:gd name="T39" fmla="*/ 72 h 583"/>
                <a:gd name="T40" fmla="*/ 733 w 850"/>
                <a:gd name="T41" fmla="*/ 81 h 583"/>
                <a:gd name="T42" fmla="*/ 771 w 850"/>
                <a:gd name="T43" fmla="*/ 109 h 583"/>
                <a:gd name="T44" fmla="*/ 801 w 850"/>
                <a:gd name="T45" fmla="*/ 139 h 583"/>
                <a:gd name="T46" fmla="*/ 825 w 850"/>
                <a:gd name="T47" fmla="*/ 183 h 583"/>
                <a:gd name="T48" fmla="*/ 833 w 850"/>
                <a:gd name="T49" fmla="*/ 234 h 583"/>
                <a:gd name="T50" fmla="*/ 839 w 850"/>
                <a:gd name="T51" fmla="*/ 279 h 583"/>
                <a:gd name="T52" fmla="*/ 839 w 850"/>
                <a:gd name="T53" fmla="*/ 324 h 583"/>
                <a:gd name="T54" fmla="*/ 839 w 850"/>
                <a:gd name="T55" fmla="*/ 368 h 583"/>
                <a:gd name="T56" fmla="*/ 850 w 850"/>
                <a:gd name="T57" fmla="*/ 413 h 583"/>
                <a:gd name="T58" fmla="*/ 850 w 850"/>
                <a:gd name="T59" fmla="*/ 456 h 583"/>
                <a:gd name="T60" fmla="*/ 825 w 850"/>
                <a:gd name="T61" fmla="*/ 500 h 583"/>
                <a:gd name="T62" fmla="*/ 782 w 850"/>
                <a:gd name="T63" fmla="*/ 524 h 583"/>
                <a:gd name="T64" fmla="*/ 746 w 850"/>
                <a:gd name="T65" fmla="*/ 545 h 583"/>
                <a:gd name="T66" fmla="*/ 708 w 850"/>
                <a:gd name="T67" fmla="*/ 568 h 583"/>
                <a:gd name="T68" fmla="*/ 670 w 850"/>
                <a:gd name="T69" fmla="*/ 575 h 583"/>
                <a:gd name="T70" fmla="*/ 621 w 850"/>
                <a:gd name="T71" fmla="*/ 583 h 583"/>
                <a:gd name="T72" fmla="*/ 576 w 850"/>
                <a:gd name="T73" fmla="*/ 583 h 583"/>
                <a:gd name="T74" fmla="*/ 540 w 850"/>
                <a:gd name="T75" fmla="*/ 583 h 583"/>
                <a:gd name="T76" fmla="*/ 502 w 850"/>
                <a:gd name="T77" fmla="*/ 583 h 583"/>
                <a:gd name="T78" fmla="*/ 465 w 850"/>
                <a:gd name="T79" fmla="*/ 583 h 583"/>
                <a:gd name="T80" fmla="*/ 427 w 850"/>
                <a:gd name="T81" fmla="*/ 583 h 583"/>
                <a:gd name="T82" fmla="*/ 391 w 850"/>
                <a:gd name="T83" fmla="*/ 583 h 583"/>
                <a:gd name="T84" fmla="*/ 353 w 850"/>
                <a:gd name="T85" fmla="*/ 583 h 583"/>
                <a:gd name="T86" fmla="*/ 310 w 850"/>
                <a:gd name="T87" fmla="*/ 583 h 583"/>
                <a:gd name="T88" fmla="*/ 272 w 850"/>
                <a:gd name="T89" fmla="*/ 583 h 583"/>
                <a:gd name="T90" fmla="*/ 234 w 850"/>
                <a:gd name="T91" fmla="*/ 583 h 583"/>
                <a:gd name="T92" fmla="*/ 198 w 850"/>
                <a:gd name="T93" fmla="*/ 560 h 583"/>
                <a:gd name="T94" fmla="*/ 160 w 850"/>
                <a:gd name="T95" fmla="*/ 545 h 583"/>
                <a:gd name="T96" fmla="*/ 125 w 850"/>
                <a:gd name="T97" fmla="*/ 524 h 583"/>
                <a:gd name="T98" fmla="*/ 92 w 850"/>
                <a:gd name="T99" fmla="*/ 487 h 583"/>
                <a:gd name="T100" fmla="*/ 68 w 850"/>
                <a:gd name="T101" fmla="*/ 456 h 583"/>
                <a:gd name="T102" fmla="*/ 43 w 850"/>
                <a:gd name="T103" fmla="*/ 413 h 583"/>
                <a:gd name="T104" fmla="*/ 17 w 850"/>
                <a:gd name="T105" fmla="*/ 360 h 583"/>
                <a:gd name="T106" fmla="*/ 0 w 850"/>
                <a:gd name="T107" fmla="*/ 309 h 583"/>
                <a:gd name="T108" fmla="*/ 0 w 850"/>
                <a:gd name="T109" fmla="*/ 264 h 583"/>
                <a:gd name="T110" fmla="*/ 6 w 850"/>
                <a:gd name="T111" fmla="*/ 213 h 583"/>
                <a:gd name="T112" fmla="*/ 30 w 850"/>
                <a:gd name="T113" fmla="*/ 175 h 583"/>
                <a:gd name="T114" fmla="*/ 62 w 850"/>
                <a:gd name="T115" fmla="*/ 155 h 583"/>
                <a:gd name="T116" fmla="*/ 98 w 850"/>
                <a:gd name="T117" fmla="*/ 139 h 583"/>
                <a:gd name="T118" fmla="*/ 130 w 850"/>
                <a:gd name="T119" fmla="*/ 117 h 583"/>
                <a:gd name="T120" fmla="*/ 147 w 850"/>
                <a:gd name="T121" fmla="*/ 139 h 58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50"/>
                <a:gd name="T184" fmla="*/ 0 h 583"/>
                <a:gd name="T185" fmla="*/ 850 w 850"/>
                <a:gd name="T186" fmla="*/ 583 h 58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50" h="583">
                  <a:moveTo>
                    <a:pt x="104" y="117"/>
                  </a:moveTo>
                  <a:lnTo>
                    <a:pt x="125" y="117"/>
                  </a:lnTo>
                  <a:lnTo>
                    <a:pt x="142" y="117"/>
                  </a:lnTo>
                  <a:lnTo>
                    <a:pt x="166" y="109"/>
                  </a:lnTo>
                  <a:lnTo>
                    <a:pt x="185" y="109"/>
                  </a:lnTo>
                  <a:lnTo>
                    <a:pt x="210" y="102"/>
                  </a:lnTo>
                  <a:lnTo>
                    <a:pt x="228" y="102"/>
                  </a:lnTo>
                  <a:lnTo>
                    <a:pt x="247" y="96"/>
                  </a:lnTo>
                  <a:lnTo>
                    <a:pt x="266" y="88"/>
                  </a:lnTo>
                  <a:lnTo>
                    <a:pt x="272" y="66"/>
                  </a:lnTo>
                  <a:lnTo>
                    <a:pt x="255" y="58"/>
                  </a:lnTo>
                  <a:lnTo>
                    <a:pt x="234" y="58"/>
                  </a:lnTo>
                  <a:lnTo>
                    <a:pt x="217" y="66"/>
                  </a:lnTo>
                  <a:lnTo>
                    <a:pt x="198" y="66"/>
                  </a:lnTo>
                  <a:lnTo>
                    <a:pt x="179" y="88"/>
                  </a:lnTo>
                  <a:lnTo>
                    <a:pt x="179" y="66"/>
                  </a:lnTo>
                  <a:lnTo>
                    <a:pt x="198" y="51"/>
                  </a:lnTo>
                  <a:lnTo>
                    <a:pt x="217" y="36"/>
                  </a:lnTo>
                  <a:lnTo>
                    <a:pt x="242" y="28"/>
                  </a:lnTo>
                  <a:lnTo>
                    <a:pt x="261" y="21"/>
                  </a:lnTo>
                  <a:lnTo>
                    <a:pt x="279" y="21"/>
                  </a:lnTo>
                  <a:lnTo>
                    <a:pt x="296" y="13"/>
                  </a:lnTo>
                  <a:lnTo>
                    <a:pt x="315" y="13"/>
                  </a:lnTo>
                  <a:lnTo>
                    <a:pt x="334" y="5"/>
                  </a:lnTo>
                  <a:lnTo>
                    <a:pt x="353" y="5"/>
                  </a:lnTo>
                  <a:lnTo>
                    <a:pt x="372" y="0"/>
                  </a:lnTo>
                  <a:lnTo>
                    <a:pt x="391" y="0"/>
                  </a:lnTo>
                  <a:lnTo>
                    <a:pt x="410" y="0"/>
                  </a:lnTo>
                  <a:lnTo>
                    <a:pt x="427" y="0"/>
                  </a:lnTo>
                  <a:lnTo>
                    <a:pt x="446" y="0"/>
                  </a:lnTo>
                  <a:lnTo>
                    <a:pt x="483" y="0"/>
                  </a:lnTo>
                  <a:lnTo>
                    <a:pt x="534" y="0"/>
                  </a:lnTo>
                  <a:lnTo>
                    <a:pt x="559" y="0"/>
                  </a:lnTo>
                  <a:lnTo>
                    <a:pt x="584" y="0"/>
                  </a:lnTo>
                  <a:lnTo>
                    <a:pt x="608" y="5"/>
                  </a:lnTo>
                  <a:lnTo>
                    <a:pt x="627" y="21"/>
                  </a:lnTo>
                  <a:lnTo>
                    <a:pt x="638" y="43"/>
                  </a:lnTo>
                  <a:lnTo>
                    <a:pt x="657" y="51"/>
                  </a:lnTo>
                  <a:lnTo>
                    <a:pt x="676" y="66"/>
                  </a:lnTo>
                  <a:lnTo>
                    <a:pt x="695" y="72"/>
                  </a:lnTo>
                  <a:lnTo>
                    <a:pt x="714" y="72"/>
                  </a:lnTo>
                  <a:lnTo>
                    <a:pt x="733" y="81"/>
                  </a:lnTo>
                  <a:lnTo>
                    <a:pt x="752" y="96"/>
                  </a:lnTo>
                  <a:lnTo>
                    <a:pt x="771" y="109"/>
                  </a:lnTo>
                  <a:lnTo>
                    <a:pt x="782" y="132"/>
                  </a:lnTo>
                  <a:lnTo>
                    <a:pt x="801" y="139"/>
                  </a:lnTo>
                  <a:lnTo>
                    <a:pt x="806" y="162"/>
                  </a:lnTo>
                  <a:lnTo>
                    <a:pt x="825" y="183"/>
                  </a:lnTo>
                  <a:lnTo>
                    <a:pt x="833" y="213"/>
                  </a:lnTo>
                  <a:lnTo>
                    <a:pt x="833" y="234"/>
                  </a:lnTo>
                  <a:lnTo>
                    <a:pt x="839" y="258"/>
                  </a:lnTo>
                  <a:lnTo>
                    <a:pt x="839" y="279"/>
                  </a:lnTo>
                  <a:lnTo>
                    <a:pt x="839" y="302"/>
                  </a:lnTo>
                  <a:lnTo>
                    <a:pt x="839" y="324"/>
                  </a:lnTo>
                  <a:lnTo>
                    <a:pt x="839" y="347"/>
                  </a:lnTo>
                  <a:lnTo>
                    <a:pt x="839" y="368"/>
                  </a:lnTo>
                  <a:lnTo>
                    <a:pt x="850" y="390"/>
                  </a:lnTo>
                  <a:lnTo>
                    <a:pt x="850" y="413"/>
                  </a:lnTo>
                  <a:lnTo>
                    <a:pt x="850" y="434"/>
                  </a:lnTo>
                  <a:lnTo>
                    <a:pt x="850" y="456"/>
                  </a:lnTo>
                  <a:lnTo>
                    <a:pt x="844" y="479"/>
                  </a:lnTo>
                  <a:lnTo>
                    <a:pt x="825" y="500"/>
                  </a:lnTo>
                  <a:lnTo>
                    <a:pt x="801" y="517"/>
                  </a:lnTo>
                  <a:lnTo>
                    <a:pt x="782" y="524"/>
                  </a:lnTo>
                  <a:lnTo>
                    <a:pt x="765" y="537"/>
                  </a:lnTo>
                  <a:lnTo>
                    <a:pt x="746" y="545"/>
                  </a:lnTo>
                  <a:lnTo>
                    <a:pt x="725" y="553"/>
                  </a:lnTo>
                  <a:lnTo>
                    <a:pt x="708" y="568"/>
                  </a:lnTo>
                  <a:lnTo>
                    <a:pt x="689" y="575"/>
                  </a:lnTo>
                  <a:lnTo>
                    <a:pt x="670" y="575"/>
                  </a:lnTo>
                  <a:lnTo>
                    <a:pt x="644" y="583"/>
                  </a:lnTo>
                  <a:lnTo>
                    <a:pt x="621" y="583"/>
                  </a:lnTo>
                  <a:lnTo>
                    <a:pt x="602" y="583"/>
                  </a:lnTo>
                  <a:lnTo>
                    <a:pt x="576" y="583"/>
                  </a:lnTo>
                  <a:lnTo>
                    <a:pt x="559" y="583"/>
                  </a:lnTo>
                  <a:lnTo>
                    <a:pt x="540" y="583"/>
                  </a:lnTo>
                  <a:lnTo>
                    <a:pt x="521" y="583"/>
                  </a:lnTo>
                  <a:lnTo>
                    <a:pt x="502" y="583"/>
                  </a:lnTo>
                  <a:lnTo>
                    <a:pt x="483" y="583"/>
                  </a:lnTo>
                  <a:lnTo>
                    <a:pt x="465" y="583"/>
                  </a:lnTo>
                  <a:lnTo>
                    <a:pt x="446" y="583"/>
                  </a:lnTo>
                  <a:lnTo>
                    <a:pt x="427" y="583"/>
                  </a:lnTo>
                  <a:lnTo>
                    <a:pt x="410" y="583"/>
                  </a:lnTo>
                  <a:lnTo>
                    <a:pt x="391" y="583"/>
                  </a:lnTo>
                  <a:lnTo>
                    <a:pt x="372" y="583"/>
                  </a:lnTo>
                  <a:lnTo>
                    <a:pt x="353" y="583"/>
                  </a:lnTo>
                  <a:lnTo>
                    <a:pt x="329" y="583"/>
                  </a:lnTo>
                  <a:lnTo>
                    <a:pt x="310" y="583"/>
                  </a:lnTo>
                  <a:lnTo>
                    <a:pt x="291" y="583"/>
                  </a:lnTo>
                  <a:lnTo>
                    <a:pt x="272" y="583"/>
                  </a:lnTo>
                  <a:lnTo>
                    <a:pt x="255" y="583"/>
                  </a:lnTo>
                  <a:lnTo>
                    <a:pt x="234" y="583"/>
                  </a:lnTo>
                  <a:lnTo>
                    <a:pt x="217" y="568"/>
                  </a:lnTo>
                  <a:lnTo>
                    <a:pt x="198" y="560"/>
                  </a:lnTo>
                  <a:lnTo>
                    <a:pt x="179" y="553"/>
                  </a:lnTo>
                  <a:lnTo>
                    <a:pt x="160" y="545"/>
                  </a:lnTo>
                  <a:lnTo>
                    <a:pt x="142" y="537"/>
                  </a:lnTo>
                  <a:lnTo>
                    <a:pt x="125" y="524"/>
                  </a:lnTo>
                  <a:lnTo>
                    <a:pt x="104" y="509"/>
                  </a:lnTo>
                  <a:lnTo>
                    <a:pt x="92" y="487"/>
                  </a:lnTo>
                  <a:lnTo>
                    <a:pt x="74" y="479"/>
                  </a:lnTo>
                  <a:lnTo>
                    <a:pt x="68" y="456"/>
                  </a:lnTo>
                  <a:lnTo>
                    <a:pt x="49" y="434"/>
                  </a:lnTo>
                  <a:lnTo>
                    <a:pt x="43" y="413"/>
                  </a:lnTo>
                  <a:lnTo>
                    <a:pt x="24" y="390"/>
                  </a:lnTo>
                  <a:lnTo>
                    <a:pt x="17" y="360"/>
                  </a:lnTo>
                  <a:lnTo>
                    <a:pt x="6" y="330"/>
                  </a:lnTo>
                  <a:lnTo>
                    <a:pt x="0" y="309"/>
                  </a:lnTo>
                  <a:lnTo>
                    <a:pt x="0" y="287"/>
                  </a:lnTo>
                  <a:lnTo>
                    <a:pt x="0" y="264"/>
                  </a:lnTo>
                  <a:lnTo>
                    <a:pt x="0" y="243"/>
                  </a:lnTo>
                  <a:lnTo>
                    <a:pt x="6" y="213"/>
                  </a:lnTo>
                  <a:lnTo>
                    <a:pt x="11" y="192"/>
                  </a:lnTo>
                  <a:lnTo>
                    <a:pt x="30" y="175"/>
                  </a:lnTo>
                  <a:lnTo>
                    <a:pt x="43" y="155"/>
                  </a:lnTo>
                  <a:lnTo>
                    <a:pt x="62" y="155"/>
                  </a:lnTo>
                  <a:lnTo>
                    <a:pt x="79" y="147"/>
                  </a:lnTo>
                  <a:lnTo>
                    <a:pt x="98" y="139"/>
                  </a:lnTo>
                  <a:lnTo>
                    <a:pt x="117" y="139"/>
                  </a:lnTo>
                  <a:lnTo>
                    <a:pt x="130" y="117"/>
                  </a:lnTo>
                  <a:lnTo>
                    <a:pt x="130" y="96"/>
                  </a:lnTo>
                  <a:lnTo>
                    <a:pt x="147" y="139"/>
                  </a:lnTo>
                  <a:lnTo>
                    <a:pt x="104" y="117"/>
                  </a:lnTo>
                  <a:close/>
                </a:path>
              </a:pathLst>
            </a:custGeom>
            <a:solidFill>
              <a:srgbClr val="EAEAE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53285" name="Freeform 20"/>
            <p:cNvSpPr/>
            <p:nvPr/>
          </p:nvSpPr>
          <p:spPr bwMode="auto">
            <a:xfrm>
              <a:off x="3483" y="2787"/>
              <a:ext cx="132" cy="168"/>
            </a:xfrm>
            <a:custGeom>
              <a:avLst/>
              <a:gdLst>
                <a:gd name="T0" fmla="*/ 6 w 132"/>
                <a:gd name="T1" fmla="*/ 95 h 168"/>
                <a:gd name="T2" fmla="*/ 0 w 132"/>
                <a:gd name="T3" fmla="*/ 72 h 168"/>
                <a:gd name="T4" fmla="*/ 0 w 132"/>
                <a:gd name="T5" fmla="*/ 51 h 168"/>
                <a:gd name="T6" fmla="*/ 17 w 132"/>
                <a:gd name="T7" fmla="*/ 36 h 168"/>
                <a:gd name="T8" fmla="*/ 36 w 132"/>
                <a:gd name="T9" fmla="*/ 21 h 168"/>
                <a:gd name="T10" fmla="*/ 53 w 132"/>
                <a:gd name="T11" fmla="*/ 0 h 168"/>
                <a:gd name="T12" fmla="*/ 72 w 132"/>
                <a:gd name="T13" fmla="*/ 0 h 168"/>
                <a:gd name="T14" fmla="*/ 91 w 132"/>
                <a:gd name="T15" fmla="*/ 0 h 168"/>
                <a:gd name="T16" fmla="*/ 97 w 132"/>
                <a:gd name="T17" fmla="*/ 21 h 168"/>
                <a:gd name="T18" fmla="*/ 110 w 132"/>
                <a:gd name="T19" fmla="*/ 44 h 168"/>
                <a:gd name="T20" fmla="*/ 121 w 132"/>
                <a:gd name="T21" fmla="*/ 66 h 168"/>
                <a:gd name="T22" fmla="*/ 127 w 132"/>
                <a:gd name="T23" fmla="*/ 87 h 168"/>
                <a:gd name="T24" fmla="*/ 132 w 132"/>
                <a:gd name="T25" fmla="*/ 108 h 168"/>
                <a:gd name="T26" fmla="*/ 132 w 132"/>
                <a:gd name="T27" fmla="*/ 132 h 168"/>
                <a:gd name="T28" fmla="*/ 132 w 132"/>
                <a:gd name="T29" fmla="*/ 153 h 168"/>
                <a:gd name="T30" fmla="*/ 115 w 132"/>
                <a:gd name="T31" fmla="*/ 168 h 168"/>
                <a:gd name="T32" fmla="*/ 97 w 132"/>
                <a:gd name="T33" fmla="*/ 168 h 168"/>
                <a:gd name="T34" fmla="*/ 80 w 132"/>
                <a:gd name="T35" fmla="*/ 168 h 168"/>
                <a:gd name="T36" fmla="*/ 61 w 132"/>
                <a:gd name="T37" fmla="*/ 168 h 168"/>
                <a:gd name="T38" fmla="*/ 42 w 132"/>
                <a:gd name="T39" fmla="*/ 161 h 168"/>
                <a:gd name="T40" fmla="*/ 23 w 132"/>
                <a:gd name="T41" fmla="*/ 146 h 168"/>
                <a:gd name="T42" fmla="*/ 12 w 132"/>
                <a:gd name="T43" fmla="*/ 123 h 168"/>
                <a:gd name="T44" fmla="*/ 6 w 132"/>
                <a:gd name="T45" fmla="*/ 102 h 168"/>
                <a:gd name="T46" fmla="*/ 6 w 132"/>
                <a:gd name="T47" fmla="*/ 95 h 1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2"/>
                <a:gd name="T73" fmla="*/ 0 h 168"/>
                <a:gd name="T74" fmla="*/ 132 w 132"/>
                <a:gd name="T75" fmla="*/ 168 h 16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2" h="168">
                  <a:moveTo>
                    <a:pt x="6" y="95"/>
                  </a:moveTo>
                  <a:lnTo>
                    <a:pt x="0" y="72"/>
                  </a:lnTo>
                  <a:lnTo>
                    <a:pt x="0" y="51"/>
                  </a:lnTo>
                  <a:lnTo>
                    <a:pt x="17" y="36"/>
                  </a:lnTo>
                  <a:lnTo>
                    <a:pt x="36" y="21"/>
                  </a:lnTo>
                  <a:lnTo>
                    <a:pt x="53" y="0"/>
                  </a:lnTo>
                  <a:lnTo>
                    <a:pt x="72" y="0"/>
                  </a:lnTo>
                  <a:lnTo>
                    <a:pt x="91" y="0"/>
                  </a:lnTo>
                  <a:lnTo>
                    <a:pt x="97" y="21"/>
                  </a:lnTo>
                  <a:lnTo>
                    <a:pt x="110" y="44"/>
                  </a:lnTo>
                  <a:lnTo>
                    <a:pt x="121" y="66"/>
                  </a:lnTo>
                  <a:lnTo>
                    <a:pt x="127" y="87"/>
                  </a:lnTo>
                  <a:lnTo>
                    <a:pt x="132" y="108"/>
                  </a:lnTo>
                  <a:lnTo>
                    <a:pt x="132" y="132"/>
                  </a:lnTo>
                  <a:lnTo>
                    <a:pt x="132" y="153"/>
                  </a:lnTo>
                  <a:lnTo>
                    <a:pt x="115" y="168"/>
                  </a:lnTo>
                  <a:lnTo>
                    <a:pt x="97" y="168"/>
                  </a:lnTo>
                  <a:lnTo>
                    <a:pt x="80" y="168"/>
                  </a:lnTo>
                  <a:lnTo>
                    <a:pt x="61" y="168"/>
                  </a:lnTo>
                  <a:lnTo>
                    <a:pt x="42" y="161"/>
                  </a:lnTo>
                  <a:lnTo>
                    <a:pt x="23" y="146"/>
                  </a:lnTo>
                  <a:lnTo>
                    <a:pt x="12" y="123"/>
                  </a:lnTo>
                  <a:lnTo>
                    <a:pt x="6" y="102"/>
                  </a:lnTo>
                  <a:lnTo>
                    <a:pt x="6" y="95"/>
                  </a:lnTo>
                  <a:close/>
                </a:path>
              </a:pathLst>
            </a:custGeom>
            <a:solidFill>
              <a:srgbClr val="EAEAE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53286" name="Freeform 21"/>
            <p:cNvSpPr/>
            <p:nvPr/>
          </p:nvSpPr>
          <p:spPr bwMode="auto">
            <a:xfrm>
              <a:off x="3802" y="2742"/>
              <a:ext cx="93" cy="123"/>
            </a:xfrm>
            <a:custGeom>
              <a:avLst/>
              <a:gdLst>
                <a:gd name="T0" fmla="*/ 0 w 93"/>
                <a:gd name="T1" fmla="*/ 0 h 123"/>
                <a:gd name="T2" fmla="*/ 17 w 93"/>
                <a:gd name="T3" fmla="*/ 15 h 123"/>
                <a:gd name="T4" fmla="*/ 36 w 93"/>
                <a:gd name="T5" fmla="*/ 28 h 123"/>
                <a:gd name="T6" fmla="*/ 55 w 93"/>
                <a:gd name="T7" fmla="*/ 28 h 123"/>
                <a:gd name="T8" fmla="*/ 74 w 93"/>
                <a:gd name="T9" fmla="*/ 44 h 123"/>
                <a:gd name="T10" fmla="*/ 87 w 93"/>
                <a:gd name="T11" fmla="*/ 66 h 123"/>
                <a:gd name="T12" fmla="*/ 93 w 93"/>
                <a:gd name="T13" fmla="*/ 87 h 123"/>
                <a:gd name="T14" fmla="*/ 93 w 93"/>
                <a:gd name="T15" fmla="*/ 110 h 123"/>
                <a:gd name="T16" fmla="*/ 74 w 93"/>
                <a:gd name="T17" fmla="*/ 123 h 123"/>
                <a:gd name="T18" fmla="*/ 55 w 93"/>
                <a:gd name="T19" fmla="*/ 123 h 123"/>
                <a:gd name="T20" fmla="*/ 31 w 93"/>
                <a:gd name="T21" fmla="*/ 115 h 123"/>
                <a:gd name="T22" fmla="*/ 12 w 93"/>
                <a:gd name="T23" fmla="*/ 102 h 123"/>
                <a:gd name="T24" fmla="*/ 6 w 93"/>
                <a:gd name="T25" fmla="*/ 79 h 123"/>
                <a:gd name="T26" fmla="*/ 0 w 93"/>
                <a:gd name="T27" fmla="*/ 57 h 123"/>
                <a:gd name="T28" fmla="*/ 0 w 93"/>
                <a:gd name="T29" fmla="*/ 36 h 123"/>
                <a:gd name="T30" fmla="*/ 12 w 93"/>
                <a:gd name="T31" fmla="*/ 15 h 123"/>
                <a:gd name="T32" fmla="*/ 0 w 93"/>
                <a:gd name="T33" fmla="*/ 0 h 1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3"/>
                <a:gd name="T52" fmla="*/ 0 h 123"/>
                <a:gd name="T53" fmla="*/ 93 w 93"/>
                <a:gd name="T54" fmla="*/ 123 h 1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3" h="123">
                  <a:moveTo>
                    <a:pt x="0" y="0"/>
                  </a:moveTo>
                  <a:lnTo>
                    <a:pt x="17" y="15"/>
                  </a:lnTo>
                  <a:lnTo>
                    <a:pt x="36" y="28"/>
                  </a:lnTo>
                  <a:lnTo>
                    <a:pt x="55" y="28"/>
                  </a:lnTo>
                  <a:lnTo>
                    <a:pt x="74" y="44"/>
                  </a:lnTo>
                  <a:lnTo>
                    <a:pt x="87" y="66"/>
                  </a:lnTo>
                  <a:lnTo>
                    <a:pt x="93" y="87"/>
                  </a:lnTo>
                  <a:lnTo>
                    <a:pt x="93" y="110"/>
                  </a:lnTo>
                  <a:lnTo>
                    <a:pt x="74" y="123"/>
                  </a:lnTo>
                  <a:lnTo>
                    <a:pt x="55" y="123"/>
                  </a:lnTo>
                  <a:lnTo>
                    <a:pt x="31" y="115"/>
                  </a:lnTo>
                  <a:lnTo>
                    <a:pt x="12" y="102"/>
                  </a:lnTo>
                  <a:lnTo>
                    <a:pt x="6" y="79"/>
                  </a:lnTo>
                  <a:lnTo>
                    <a:pt x="0" y="57"/>
                  </a:lnTo>
                  <a:lnTo>
                    <a:pt x="0" y="36"/>
                  </a:lnTo>
                  <a:lnTo>
                    <a:pt x="12" y="15"/>
                  </a:ln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sp>
        <p:nvSpPr>
          <p:cNvPr id="53257" name="Line 22"/>
          <p:cNvSpPr>
            <a:spLocks noChangeShapeType="1"/>
          </p:cNvSpPr>
          <p:nvPr/>
        </p:nvSpPr>
        <p:spPr bwMode="auto">
          <a:xfrm>
            <a:off x="1265238" y="3156178"/>
            <a:ext cx="3570287"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53258" name="Line 23"/>
          <p:cNvSpPr>
            <a:spLocks noChangeShapeType="1"/>
          </p:cNvSpPr>
          <p:nvPr/>
        </p:nvSpPr>
        <p:spPr bwMode="auto">
          <a:xfrm>
            <a:off x="1497013" y="2740025"/>
            <a:ext cx="0" cy="423863"/>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53259" name="Line 24"/>
          <p:cNvSpPr>
            <a:spLocks noChangeShapeType="1"/>
          </p:cNvSpPr>
          <p:nvPr/>
        </p:nvSpPr>
        <p:spPr bwMode="auto">
          <a:xfrm>
            <a:off x="4454525" y="3163888"/>
            <a:ext cx="0" cy="42227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pic>
        <p:nvPicPr>
          <p:cNvPr id="53260" name="Picture 2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5863" y="2244725"/>
            <a:ext cx="620712"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61" name="Text Box 26"/>
          <p:cNvSpPr txBox="1">
            <a:spLocks noChangeArrowheads="1"/>
          </p:cNvSpPr>
          <p:nvPr/>
        </p:nvSpPr>
        <p:spPr bwMode="auto">
          <a:xfrm>
            <a:off x="7673975" y="3546475"/>
            <a:ext cx="9017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algn="ctr" eaLnBrk="1" hangingPunct="1"/>
            <a:r>
              <a:rPr kumimoji="1" lang="zh-CN" altLang="en-US" sz="2800" b="1">
                <a:latin typeface="Arial" panose="020B0604020202020204" pitchFamily="34" charset="0"/>
                <a:ea typeface="黑体" pitchFamily="2" charset="-122"/>
              </a:rPr>
              <a:t>其他</a:t>
            </a:r>
            <a:endParaRPr kumimoji="1" lang="zh-CN" altLang="en-US" sz="2800" b="1">
              <a:latin typeface="Arial" panose="020B0604020202020204" pitchFamily="34" charset="0"/>
              <a:ea typeface="黑体" pitchFamily="2" charset="-122"/>
            </a:endParaRPr>
          </a:p>
          <a:p>
            <a:pPr algn="ctr" eaLnBrk="1" hangingPunct="1"/>
            <a:r>
              <a:rPr kumimoji="1" lang="zh-CN" altLang="en-US" sz="2800" b="1">
                <a:latin typeface="Arial" panose="020B0604020202020204" pitchFamily="34" charset="0"/>
                <a:ea typeface="黑体" pitchFamily="2" charset="-122"/>
              </a:rPr>
              <a:t>网络</a:t>
            </a:r>
            <a:endParaRPr kumimoji="1" lang="zh-CN" altLang="en-US" sz="2800" b="1">
              <a:latin typeface="Arial" panose="020B0604020202020204" pitchFamily="34" charset="0"/>
              <a:ea typeface="黑体" pitchFamily="2" charset="-122"/>
            </a:endParaRPr>
          </a:p>
        </p:txBody>
      </p:sp>
      <p:sp>
        <p:nvSpPr>
          <p:cNvPr id="53262" name="Text Box 27"/>
          <p:cNvSpPr txBox="1">
            <a:spLocks noChangeArrowheads="1"/>
          </p:cNvSpPr>
          <p:nvPr/>
        </p:nvSpPr>
        <p:spPr bwMode="auto">
          <a:xfrm>
            <a:off x="3681413" y="4275112"/>
            <a:ext cx="16224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algn="ctr" eaLnBrk="1" hangingPunct="1"/>
            <a:r>
              <a:rPr kumimoji="1" lang="en-US" altLang="zh-CN" sz="2800" b="1" dirty="0">
                <a:latin typeface="Arial" panose="020B0604020202020204" pitchFamily="34" charset="0"/>
                <a:ea typeface="黑体" pitchFamily="2" charset="-122"/>
              </a:rPr>
              <a:t>DHCP</a:t>
            </a:r>
            <a:endParaRPr kumimoji="1" lang="en-US" altLang="zh-CN" sz="2800" b="1" dirty="0">
              <a:latin typeface="Arial" panose="020B0604020202020204" pitchFamily="34" charset="0"/>
              <a:ea typeface="黑体" pitchFamily="2" charset="-122"/>
            </a:endParaRPr>
          </a:p>
          <a:p>
            <a:pPr algn="ctr" eaLnBrk="1" hangingPunct="1"/>
            <a:r>
              <a:rPr kumimoji="1" lang="zh-CN" altLang="en-US" sz="2800" b="1" dirty="0">
                <a:latin typeface="Arial" panose="020B0604020202020204" pitchFamily="34" charset="0"/>
                <a:ea typeface="黑体" pitchFamily="2" charset="-122"/>
              </a:rPr>
              <a:t>中继代理</a:t>
            </a:r>
            <a:endParaRPr kumimoji="1" lang="zh-CN" altLang="en-US" sz="2800" b="1" dirty="0">
              <a:latin typeface="Arial" panose="020B0604020202020204" pitchFamily="34" charset="0"/>
              <a:ea typeface="黑体" pitchFamily="2" charset="-122"/>
            </a:endParaRPr>
          </a:p>
        </p:txBody>
      </p:sp>
      <p:grpSp>
        <p:nvGrpSpPr>
          <p:cNvPr id="27" name="Group 41"/>
          <p:cNvGrpSpPr/>
          <p:nvPr/>
        </p:nvGrpSpPr>
        <p:grpSpPr bwMode="auto">
          <a:xfrm>
            <a:off x="1997075" y="1936750"/>
            <a:ext cx="2576513" cy="1014413"/>
            <a:chOff x="571" y="1382"/>
            <a:chExt cx="1623" cy="639"/>
          </a:xfrm>
        </p:grpSpPr>
        <p:grpSp>
          <p:nvGrpSpPr>
            <p:cNvPr id="53272" name="Group 31"/>
            <p:cNvGrpSpPr/>
            <p:nvPr/>
          </p:nvGrpSpPr>
          <p:grpSpPr bwMode="auto">
            <a:xfrm>
              <a:off x="571" y="1754"/>
              <a:ext cx="1623" cy="267"/>
              <a:chOff x="1008" y="2400"/>
              <a:chExt cx="1296" cy="192"/>
            </a:xfrm>
          </p:grpSpPr>
          <p:sp>
            <p:nvSpPr>
              <p:cNvPr id="53274" name="AutoShape 32"/>
              <p:cNvSpPr>
                <a:spLocks noChangeArrowheads="1"/>
              </p:cNvSpPr>
              <p:nvPr/>
            </p:nvSpPr>
            <p:spPr bwMode="auto">
              <a:xfrm>
                <a:off x="2064" y="2448"/>
                <a:ext cx="240" cy="96"/>
              </a:xfrm>
              <a:prstGeom prst="rightArrow">
                <a:avLst>
                  <a:gd name="adj1" fmla="val 50000"/>
                  <a:gd name="adj2" fmla="val 62500"/>
                </a:avLst>
              </a:prstGeom>
              <a:solidFill>
                <a:srgbClr val="CCECFF"/>
              </a:solidFill>
              <a:ln w="9525">
                <a:solidFill>
                  <a:schemeClr val="tx1"/>
                </a:solidFill>
                <a:miter lim="800000"/>
              </a:ln>
            </p:spPr>
            <p:txBody>
              <a:bodyPr wrap="none" anchor="ctr"/>
              <a:lstStyle/>
              <a:p>
                <a:pPr eaLnBrk="1" hangingPunct="1"/>
                <a:endParaRPr lang="zh-CN" altLang="en-US" sz="2800" b="1">
                  <a:solidFill>
                    <a:srgbClr val="4D4D4D"/>
                  </a:solidFill>
                  <a:latin typeface="Tahoma" panose="020B0604030504040204" pitchFamily="34" charset="0"/>
                </a:endParaRPr>
              </a:p>
            </p:txBody>
          </p:sp>
          <p:sp>
            <p:nvSpPr>
              <p:cNvPr id="53275" name="Rectangle 33"/>
              <p:cNvSpPr>
                <a:spLocks noChangeArrowheads="1"/>
              </p:cNvSpPr>
              <p:nvPr/>
            </p:nvSpPr>
            <p:spPr bwMode="auto">
              <a:xfrm>
                <a:off x="1008" y="2400"/>
                <a:ext cx="1056" cy="192"/>
              </a:xfrm>
              <a:prstGeom prst="rect">
                <a:avLst/>
              </a:prstGeom>
              <a:solidFill>
                <a:srgbClr val="CCECFF"/>
              </a:solidFill>
              <a:ln w="9525">
                <a:solidFill>
                  <a:schemeClr val="folHlink"/>
                </a:solidFill>
                <a:miter lim="800000"/>
              </a:ln>
              <a:effectLst>
                <a:outerShdw dist="35921" dir="2700000" algn="ctr" rotWithShape="0">
                  <a:schemeClr val="bg2"/>
                </a:outerShdw>
              </a:effectLst>
            </p:spPr>
            <p:txBody>
              <a:bodyPr wrap="none" anchor="ctr"/>
              <a:lstStyle/>
              <a:p>
                <a:pPr algn="ctr" eaLnBrk="1" hangingPunct="1"/>
                <a:r>
                  <a:rPr kumimoji="1" lang="en-US" altLang="zh-CN" sz="2000" b="1">
                    <a:solidFill>
                      <a:srgbClr val="4D4D4D"/>
                    </a:solidFill>
                    <a:ea typeface="黑体" pitchFamily="2" charset="-122"/>
                  </a:rPr>
                  <a:t>DHCPDISCOVER</a:t>
                </a:r>
                <a:endParaRPr kumimoji="1" lang="en-US" altLang="zh-CN" sz="2000" b="1">
                  <a:solidFill>
                    <a:srgbClr val="4D4D4D"/>
                  </a:solidFill>
                  <a:ea typeface="黑体" pitchFamily="2" charset="-122"/>
                </a:endParaRPr>
              </a:p>
            </p:txBody>
          </p:sp>
        </p:grpSp>
        <p:sp>
          <p:nvSpPr>
            <p:cNvPr id="53273" name="Text Box 34"/>
            <p:cNvSpPr txBox="1">
              <a:spLocks noChangeArrowheads="1"/>
            </p:cNvSpPr>
            <p:nvPr/>
          </p:nvSpPr>
          <p:spPr bwMode="auto">
            <a:xfrm>
              <a:off x="986" y="1382"/>
              <a:ext cx="56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zh-CN" altLang="en-US" sz="2800" b="1">
                  <a:latin typeface="Arial" panose="020B0604020202020204" pitchFamily="34" charset="0"/>
                  <a:ea typeface="黑体" pitchFamily="2" charset="-122"/>
                </a:rPr>
                <a:t>广播</a:t>
              </a:r>
              <a:endParaRPr kumimoji="1" lang="zh-CN" altLang="en-US" sz="2800" b="1">
                <a:latin typeface="Arial" panose="020B0604020202020204" pitchFamily="34" charset="0"/>
                <a:ea typeface="黑体" pitchFamily="2" charset="-122"/>
              </a:endParaRPr>
            </a:p>
          </p:txBody>
        </p:sp>
      </p:grpSp>
      <p:grpSp>
        <p:nvGrpSpPr>
          <p:cNvPr id="32" name="Group 42"/>
          <p:cNvGrpSpPr/>
          <p:nvPr/>
        </p:nvGrpSpPr>
        <p:grpSpPr bwMode="auto">
          <a:xfrm>
            <a:off x="4835525" y="2813050"/>
            <a:ext cx="2578100" cy="984250"/>
            <a:chOff x="2334" y="1933"/>
            <a:chExt cx="1624" cy="620"/>
          </a:xfrm>
        </p:grpSpPr>
        <p:grpSp>
          <p:nvGrpSpPr>
            <p:cNvPr id="53268" name="Group 28"/>
            <p:cNvGrpSpPr/>
            <p:nvPr/>
          </p:nvGrpSpPr>
          <p:grpSpPr bwMode="auto">
            <a:xfrm>
              <a:off x="2334" y="2287"/>
              <a:ext cx="1624" cy="266"/>
              <a:chOff x="1008" y="2400"/>
              <a:chExt cx="1296" cy="192"/>
            </a:xfrm>
          </p:grpSpPr>
          <p:sp>
            <p:nvSpPr>
              <p:cNvPr id="53270" name="AutoShape 29"/>
              <p:cNvSpPr>
                <a:spLocks noChangeArrowheads="1"/>
              </p:cNvSpPr>
              <p:nvPr/>
            </p:nvSpPr>
            <p:spPr bwMode="auto">
              <a:xfrm>
                <a:off x="2064" y="2448"/>
                <a:ext cx="240" cy="96"/>
              </a:xfrm>
              <a:prstGeom prst="rightArrow">
                <a:avLst>
                  <a:gd name="adj1" fmla="val 50000"/>
                  <a:gd name="adj2" fmla="val 62500"/>
                </a:avLst>
              </a:prstGeom>
              <a:solidFill>
                <a:srgbClr val="FFCCFF"/>
              </a:solidFill>
              <a:ln w="9525">
                <a:solidFill>
                  <a:schemeClr val="folHlink"/>
                </a:solidFill>
                <a:miter lim="800000"/>
              </a:ln>
            </p:spPr>
            <p:txBody>
              <a:bodyPr wrap="none" anchor="ctr"/>
              <a:lstStyle/>
              <a:p>
                <a:pPr eaLnBrk="1" hangingPunct="1"/>
                <a:endParaRPr lang="zh-CN" altLang="en-US" sz="2800" b="1">
                  <a:solidFill>
                    <a:srgbClr val="4D4D4D"/>
                  </a:solidFill>
                  <a:latin typeface="Tahoma" panose="020B0604030504040204" pitchFamily="34" charset="0"/>
                </a:endParaRPr>
              </a:p>
            </p:txBody>
          </p:sp>
          <p:sp>
            <p:nvSpPr>
              <p:cNvPr id="53271" name="Rectangle 30"/>
              <p:cNvSpPr>
                <a:spLocks noChangeArrowheads="1"/>
              </p:cNvSpPr>
              <p:nvPr/>
            </p:nvSpPr>
            <p:spPr bwMode="auto">
              <a:xfrm>
                <a:off x="1008" y="2400"/>
                <a:ext cx="1056" cy="192"/>
              </a:xfrm>
              <a:prstGeom prst="rect">
                <a:avLst/>
              </a:prstGeom>
              <a:solidFill>
                <a:srgbClr val="FFCCFF"/>
              </a:solidFill>
              <a:ln w="9525">
                <a:solidFill>
                  <a:schemeClr val="folHlink"/>
                </a:solidFill>
                <a:miter lim="800000"/>
              </a:ln>
              <a:effectLst>
                <a:outerShdw dist="35921" dir="2700000" algn="ctr" rotWithShape="0">
                  <a:schemeClr val="bg2"/>
                </a:outerShdw>
              </a:effectLst>
            </p:spPr>
            <p:txBody>
              <a:bodyPr wrap="none" anchor="ctr"/>
              <a:lstStyle/>
              <a:p>
                <a:pPr algn="ctr" eaLnBrk="1" hangingPunct="1"/>
                <a:r>
                  <a:rPr kumimoji="1" lang="en-US" altLang="zh-CN" sz="2000" b="1">
                    <a:solidFill>
                      <a:srgbClr val="4D4D4D"/>
                    </a:solidFill>
                    <a:ea typeface="黑体" pitchFamily="2" charset="-122"/>
                  </a:rPr>
                  <a:t>DHCPDISCOVER</a:t>
                </a:r>
                <a:endParaRPr kumimoji="1" lang="en-US" altLang="zh-CN" sz="2000" b="1">
                  <a:solidFill>
                    <a:srgbClr val="4D4D4D"/>
                  </a:solidFill>
                  <a:ea typeface="黑体" pitchFamily="2" charset="-122"/>
                </a:endParaRPr>
              </a:p>
            </p:txBody>
          </p:sp>
        </p:grpSp>
        <p:sp>
          <p:nvSpPr>
            <p:cNvPr id="53269" name="Text Box 35"/>
            <p:cNvSpPr txBox="1">
              <a:spLocks noChangeArrowheads="1"/>
            </p:cNvSpPr>
            <p:nvPr/>
          </p:nvSpPr>
          <p:spPr bwMode="auto">
            <a:xfrm>
              <a:off x="2772" y="1933"/>
              <a:ext cx="56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zh-CN" altLang="en-US" sz="2800" b="1">
                  <a:latin typeface="Arial" panose="020B0604020202020204" pitchFamily="34" charset="0"/>
                  <a:ea typeface="黑体" pitchFamily="2" charset="-122"/>
                </a:rPr>
                <a:t>单播</a:t>
              </a:r>
              <a:endParaRPr kumimoji="1" lang="zh-CN" altLang="en-US" sz="2800" b="1">
                <a:latin typeface="Arial" panose="020B0604020202020204" pitchFamily="34" charset="0"/>
                <a:ea typeface="黑体" pitchFamily="2" charset="-122"/>
              </a:endParaRPr>
            </a:p>
          </p:txBody>
        </p:sp>
      </p:grpSp>
      <p:pic>
        <p:nvPicPr>
          <p:cNvPr id="53265" name="Picture 3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5175" y="3470275"/>
            <a:ext cx="620713"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66" name="Picture 3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43375" y="3506788"/>
            <a:ext cx="6223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 Box 40"/>
          <p:cNvSpPr txBox="1">
            <a:spLocks noChangeArrowheads="1"/>
          </p:cNvSpPr>
          <p:nvPr/>
        </p:nvSpPr>
        <p:spPr bwMode="auto">
          <a:xfrm>
            <a:off x="1055440" y="5630863"/>
            <a:ext cx="10604057" cy="523220"/>
          </a:xfrm>
          <a:prstGeom prst="rect">
            <a:avLst/>
          </a:prstGeom>
          <a:solidFill>
            <a:srgbClr val="CCECFF"/>
          </a:solidFill>
          <a:ln w="9525">
            <a:solidFill>
              <a:srgbClr val="333399"/>
            </a:solidFill>
            <a:miter lim="800000"/>
          </a:ln>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lang="zh-CN" altLang="en-US" sz="2800" b="1" dirty="0" smtClean="0">
                <a:latin typeface="Arial" panose="020B0604020202020204" pitchFamily="34" charset="0"/>
                <a:ea typeface="黑体" pitchFamily="2" charset="-122"/>
              </a:rPr>
              <a:t>在运输层，</a:t>
            </a:r>
            <a:r>
              <a:rPr lang="en-US" altLang="zh-CN" sz="2800" b="1" dirty="0" smtClean="0">
                <a:latin typeface="Arial" panose="020B0604020202020204" pitchFamily="34" charset="0"/>
                <a:ea typeface="黑体" pitchFamily="2" charset="-122"/>
              </a:rPr>
              <a:t>DHCP </a:t>
            </a:r>
            <a:r>
              <a:rPr lang="zh-CN" altLang="en-US" sz="2800" b="1" dirty="0" smtClean="0">
                <a:latin typeface="Arial" panose="020B0604020202020204" pitchFamily="34" charset="0"/>
                <a:ea typeface="黑体" pitchFamily="2" charset="-122"/>
              </a:rPr>
              <a:t>报文作为数据部分被封装成 </a:t>
            </a:r>
            <a:r>
              <a:rPr lang="en-US" altLang="zh-CN" sz="2800" b="1" dirty="0">
                <a:latin typeface="Arial" panose="020B0604020202020204" pitchFamily="34" charset="0"/>
                <a:ea typeface="黑体" pitchFamily="2" charset="-122"/>
              </a:rPr>
              <a:t>UDP </a:t>
            </a:r>
            <a:r>
              <a:rPr lang="zh-CN" altLang="en-US" sz="2800" b="1" dirty="0">
                <a:latin typeface="Arial" panose="020B0604020202020204" pitchFamily="34" charset="0"/>
                <a:ea typeface="黑体" pitchFamily="2" charset="-122"/>
              </a:rPr>
              <a:t>用户</a:t>
            </a:r>
            <a:r>
              <a:rPr lang="zh-CN" altLang="en-US" sz="2800" b="1" dirty="0" smtClean="0">
                <a:latin typeface="Arial" panose="020B0604020202020204" pitchFamily="34" charset="0"/>
                <a:ea typeface="黑体" pitchFamily="2" charset="-122"/>
              </a:rPr>
              <a:t>数据报。 </a:t>
            </a:r>
            <a:endParaRPr lang="zh-CN" altLang="en-US" sz="2800" b="1" dirty="0">
              <a:latin typeface="Arial" panose="020B0604020202020204" pitchFamily="34" charset="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1000"/>
                                        <p:tgtEl>
                                          <p:spTgt spid="27"/>
                                        </p:tgtEl>
                                      </p:cBhvr>
                                    </p:animEffect>
                                  </p:childTnLst>
                                </p:cTn>
                              </p:par>
                            </p:childTnLst>
                          </p:cTn>
                        </p:par>
                        <p:par>
                          <p:cTn id="8" fill="hold">
                            <p:stCondLst>
                              <p:cond delay="1000"/>
                            </p:stCondLst>
                            <p:childTnLst>
                              <p:par>
                                <p:cTn id="9" presetID="22" presetClass="entr" presetSubtype="8" fill="hold" nodeType="afterEffect">
                                  <p:stCondLst>
                                    <p:cond delay="500"/>
                                  </p:stCondLst>
                                  <p:childTnLst>
                                    <p:set>
                                      <p:cBhvr>
                                        <p:cTn id="10" dur="1" fill="hold">
                                          <p:stCondLst>
                                            <p:cond delay="0"/>
                                          </p:stCondLst>
                                        </p:cTn>
                                        <p:tgtEl>
                                          <p:spTgt spid="32"/>
                                        </p:tgtEl>
                                        <p:attrNameLst>
                                          <p:attrName>style.visibility</p:attrName>
                                        </p:attrNameLst>
                                      </p:cBhvr>
                                      <p:to>
                                        <p:strVal val="visible"/>
                                      </p:to>
                                    </p:set>
                                    <p:animEffect transition="in" filter="wipe(left)">
                                      <p:cBhvr>
                                        <p:cTn id="11" dur="1000"/>
                                        <p:tgtEl>
                                          <p:spTgt spid="3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noChangeArrowheads="1"/>
          </p:cNvSpPr>
          <p:nvPr>
            <p:ph type="title"/>
          </p:nvPr>
        </p:nvSpPr>
        <p:spPr/>
        <p:txBody>
          <a:bodyPr/>
          <a:lstStyle/>
          <a:p>
            <a:r>
              <a:rPr lang="zh-CN" altLang="en-US" dirty="0" smtClean="0"/>
              <a:t>租用期</a:t>
            </a:r>
            <a:endParaRPr lang="zh-CN" altLang="en-US" dirty="0" smtClean="0"/>
          </a:p>
        </p:txBody>
      </p:sp>
      <p:sp>
        <p:nvSpPr>
          <p:cNvPr id="54275" name="内容占位符 2"/>
          <p:cNvSpPr>
            <a:spLocks noGrp="1" noChangeArrowheads="1"/>
          </p:cNvSpPr>
          <p:nvPr>
            <p:ph idx="1"/>
          </p:nvPr>
        </p:nvSpPr>
        <p:spPr>
          <a:xfrm>
            <a:off x="442913" y="1266825"/>
            <a:ext cx="11304587" cy="4895850"/>
          </a:xfrm>
        </p:spPr>
        <p:txBody>
          <a:bodyPr/>
          <a:lstStyle/>
          <a:p>
            <a:r>
              <a:rPr lang="en-US" altLang="zh-CN" b="1" dirty="0" smtClean="0"/>
              <a:t>DHCP </a:t>
            </a:r>
            <a:r>
              <a:rPr lang="zh-CN" altLang="en-US" b="1" dirty="0" smtClean="0"/>
              <a:t>服务器分配给 </a:t>
            </a:r>
            <a:r>
              <a:rPr lang="en-US" altLang="zh-CN" b="1" dirty="0" smtClean="0"/>
              <a:t>DHCP </a:t>
            </a:r>
            <a:r>
              <a:rPr lang="zh-CN" altLang="en-US" b="1" dirty="0" smtClean="0"/>
              <a:t>客户的 </a:t>
            </a:r>
            <a:r>
              <a:rPr lang="en-US" altLang="zh-CN" b="1" dirty="0" smtClean="0"/>
              <a:t>IP </a:t>
            </a:r>
            <a:r>
              <a:rPr lang="zh-CN" altLang="en-US" b="1" dirty="0" smtClean="0"/>
              <a:t>地址是</a:t>
            </a:r>
            <a:r>
              <a:rPr lang="zh-CN" altLang="en-US" b="1" dirty="0" smtClean="0">
                <a:solidFill>
                  <a:schemeClr val="tx2">
                    <a:lumMod val="60000"/>
                    <a:lumOff val="40000"/>
                  </a:schemeClr>
                </a:solidFill>
              </a:rPr>
              <a:t>临时</a:t>
            </a:r>
            <a:r>
              <a:rPr lang="zh-CN" altLang="en-US" b="1" dirty="0" smtClean="0"/>
              <a:t>的，因此 </a:t>
            </a:r>
            <a:r>
              <a:rPr lang="en-US" altLang="zh-CN" b="1" dirty="0" smtClean="0"/>
              <a:t>DHCP </a:t>
            </a:r>
            <a:r>
              <a:rPr lang="zh-CN" altLang="en-US" b="1" dirty="0" smtClean="0"/>
              <a:t>客户只能在一段有限的时间内使用这个分配到的 </a:t>
            </a:r>
            <a:r>
              <a:rPr lang="en-US" altLang="zh-CN" b="1" dirty="0" smtClean="0"/>
              <a:t>IP </a:t>
            </a:r>
            <a:r>
              <a:rPr lang="zh-CN" altLang="en-US" b="1" dirty="0" smtClean="0"/>
              <a:t>地址。</a:t>
            </a:r>
            <a:r>
              <a:rPr lang="en-US" altLang="zh-CN" b="1" dirty="0" smtClean="0"/>
              <a:t>DHCP </a:t>
            </a:r>
            <a:r>
              <a:rPr lang="zh-CN" altLang="en-US" b="1" dirty="0" smtClean="0"/>
              <a:t>协议称这段时间为</a:t>
            </a:r>
            <a:r>
              <a:rPr lang="zh-CN" altLang="en-US" b="1" dirty="0" smtClean="0">
                <a:solidFill>
                  <a:srgbClr val="C00000"/>
                </a:solidFill>
              </a:rPr>
              <a:t>租用期</a:t>
            </a:r>
            <a:r>
              <a:rPr lang="en-US" altLang="zh-CN" b="1" dirty="0"/>
              <a:t>(lease period</a:t>
            </a:r>
            <a:r>
              <a:rPr lang="en-US" altLang="zh-CN" b="1" dirty="0" smtClean="0"/>
              <a:t>)</a:t>
            </a:r>
            <a:r>
              <a:rPr lang="zh-CN" altLang="en-US" b="1" dirty="0" smtClean="0"/>
              <a:t>，其值可在 </a:t>
            </a:r>
            <a:r>
              <a:rPr lang="en-US" altLang="zh-CN" b="1" dirty="0" smtClean="0"/>
              <a:t>DHCP </a:t>
            </a:r>
            <a:r>
              <a:rPr lang="zh-CN" altLang="en-US" b="1" dirty="0" smtClean="0"/>
              <a:t>服务器中设定。</a:t>
            </a:r>
            <a:endParaRPr lang="en-US" altLang="zh-CN" b="1" dirty="0" smtClean="0"/>
          </a:p>
          <a:p>
            <a:r>
              <a:rPr lang="en-US" altLang="zh-CN" b="1" dirty="0" smtClean="0"/>
              <a:t>DHCP </a:t>
            </a:r>
            <a:r>
              <a:rPr lang="zh-CN" altLang="en-US" b="1" dirty="0" smtClean="0"/>
              <a:t>服务器</a:t>
            </a:r>
            <a:r>
              <a:rPr lang="zh-CN" altLang="en-US" b="1" dirty="0"/>
              <a:t>在</a:t>
            </a:r>
            <a:r>
              <a:rPr lang="zh-CN" altLang="en-US" b="1" dirty="0" smtClean="0"/>
              <a:t>给 </a:t>
            </a:r>
            <a:r>
              <a:rPr lang="en-US" altLang="zh-CN" b="1" dirty="0" smtClean="0"/>
              <a:t>DHCP </a:t>
            </a:r>
            <a:r>
              <a:rPr lang="zh-CN" altLang="en-US" b="1" dirty="0" smtClean="0"/>
              <a:t>客户发送</a:t>
            </a:r>
            <a:r>
              <a:rPr lang="zh-CN" altLang="en-US" b="1" dirty="0"/>
              <a:t>的</a:t>
            </a:r>
            <a:r>
              <a:rPr lang="zh-CN" altLang="en-US" b="1" dirty="0">
                <a:solidFill>
                  <a:srgbClr val="C00000"/>
                </a:solidFill>
              </a:rPr>
              <a:t>提供报文</a:t>
            </a:r>
            <a:r>
              <a:rPr lang="zh-CN" altLang="en-US" b="1" dirty="0"/>
              <a:t>的选项中给出租用期的数值</a:t>
            </a:r>
            <a:r>
              <a:rPr lang="zh-CN" altLang="en-US" b="1" dirty="0" smtClean="0"/>
              <a:t>。若租用期过半，</a:t>
            </a:r>
            <a:r>
              <a:rPr lang="en-US" altLang="zh-CN" b="1" dirty="0" smtClean="0"/>
              <a:t>DHCP </a:t>
            </a:r>
            <a:r>
              <a:rPr lang="zh-CN" altLang="en-US" b="1" dirty="0" smtClean="0"/>
              <a:t>客户需要发送</a:t>
            </a:r>
            <a:r>
              <a:rPr lang="zh-CN" altLang="en-US" b="1" dirty="0" smtClean="0">
                <a:solidFill>
                  <a:srgbClr val="C00000"/>
                </a:solidFill>
              </a:rPr>
              <a:t>请求报文</a:t>
            </a:r>
            <a:r>
              <a:rPr lang="en-US" altLang="zh-CN" b="1" dirty="0"/>
              <a:t>(</a:t>
            </a:r>
            <a:r>
              <a:rPr lang="en-US" altLang="zh-CN" b="1" dirty="0" smtClean="0"/>
              <a:t>DHCPREQUEST) </a:t>
            </a:r>
            <a:r>
              <a:rPr lang="zh-CN" altLang="en-US" b="1" dirty="0" smtClean="0"/>
              <a:t>更新租用期（即续租）。</a:t>
            </a:r>
            <a:endParaRPr lang="zh-CN" alt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anim calcmode="lin" valueType="num">
                                      <p:cBhvr additive="base">
                                        <p:cTn id="7" dur="500" fill="hold"/>
                                        <p:tgtEl>
                                          <p:spTgt spid="5427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noChangeArrowheads="1"/>
          </p:cNvSpPr>
          <p:nvPr>
            <p:ph type="title"/>
          </p:nvPr>
        </p:nvSpPr>
        <p:spPr/>
        <p:txBody>
          <a:bodyPr/>
          <a:lstStyle/>
          <a:p>
            <a:r>
              <a:rPr lang="zh-CN" altLang="en-US" dirty="0" smtClean="0"/>
              <a:t>互联网的域名空间结构 </a:t>
            </a:r>
            <a:endParaRPr lang="zh-CN" altLang="en-US" dirty="0" smtClean="0"/>
          </a:p>
        </p:txBody>
      </p:sp>
      <p:sp>
        <p:nvSpPr>
          <p:cNvPr id="115" name="Rectangle 122"/>
          <p:cNvSpPr>
            <a:spLocks noChangeArrowheads="1"/>
          </p:cNvSpPr>
          <p:nvPr/>
        </p:nvSpPr>
        <p:spPr bwMode="auto">
          <a:xfrm>
            <a:off x="6457950" y="1556792"/>
            <a:ext cx="511175" cy="438150"/>
          </a:xfrm>
          <a:prstGeom prst="rect">
            <a:avLst/>
          </a:prstGeom>
          <a:noFill/>
          <a:ln>
            <a:noFill/>
          </a:ln>
        </p:spPr>
        <p:txBody>
          <a:bodyPr wrap="none" anchor="ctr"/>
          <a:lstStyle/>
          <a:p>
            <a:pPr algn="ctr" eaLnBrk="1" hangingPunct="1"/>
            <a:r>
              <a:rPr kumimoji="1" lang="zh-CN" altLang="en-US" sz="2000" b="1">
                <a:solidFill>
                  <a:srgbClr val="4D4D4D"/>
                </a:solidFill>
                <a:ea typeface="黑体" pitchFamily="2" charset="-122"/>
              </a:rPr>
              <a:t>根</a:t>
            </a:r>
            <a:endParaRPr kumimoji="1" lang="zh-CN" altLang="en-US" sz="2000" b="1">
              <a:solidFill>
                <a:srgbClr val="4D4D4D"/>
              </a:solidFill>
              <a:ea typeface="黑体" pitchFamily="2" charset="-122"/>
            </a:endParaRPr>
          </a:p>
        </p:txBody>
      </p:sp>
      <p:grpSp>
        <p:nvGrpSpPr>
          <p:cNvPr id="123" name="Group 214"/>
          <p:cNvGrpSpPr/>
          <p:nvPr/>
        </p:nvGrpSpPr>
        <p:grpSpPr bwMode="auto">
          <a:xfrm>
            <a:off x="1722438" y="2802980"/>
            <a:ext cx="8650288" cy="1074738"/>
            <a:chOff x="113" y="1216"/>
            <a:chExt cx="5449" cy="677"/>
          </a:xfrm>
        </p:grpSpPr>
        <p:sp>
          <p:nvSpPr>
            <p:cNvPr id="11326" name="Rectangle 210"/>
            <p:cNvSpPr>
              <a:spLocks noChangeArrowheads="1"/>
            </p:cNvSpPr>
            <p:nvPr/>
          </p:nvSpPr>
          <p:spPr bwMode="auto">
            <a:xfrm>
              <a:off x="1020" y="1616"/>
              <a:ext cx="4505" cy="231"/>
            </a:xfrm>
            <a:prstGeom prst="rect">
              <a:avLst/>
            </a:prstGeom>
            <a:solidFill>
              <a:srgbClr val="FFCC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90488" tIns="44450" rIns="90488" bIns="44450">
              <a:spAutoFit/>
            </a:bodyPr>
            <a:lstStyle/>
            <a:p>
              <a:pPr eaLnBrk="1" hangingPunct="1"/>
              <a:endParaRPr lang="zh-CN" altLang="en-US" b="1">
                <a:solidFill>
                  <a:srgbClr val="4D4D4D"/>
                </a:solidFill>
                <a:latin typeface="微软雅黑" panose="020B0503020204020204" pitchFamily="34" charset="-122"/>
                <a:ea typeface="微软雅黑" panose="020B0503020204020204" pitchFamily="34" charset="-122"/>
              </a:endParaRPr>
            </a:p>
          </p:txBody>
        </p:sp>
        <p:sp>
          <p:nvSpPr>
            <p:cNvPr id="11327" name="Text Box 105"/>
            <p:cNvSpPr txBox="1">
              <a:spLocks noChangeArrowheads="1"/>
            </p:cNvSpPr>
            <p:nvPr/>
          </p:nvSpPr>
          <p:spPr bwMode="auto">
            <a:xfrm>
              <a:off x="1777" y="1408"/>
              <a:ext cx="459"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r>
                <a:rPr kumimoji="1" lang="en-US" altLang="zh-CN" sz="4400" b="1">
                  <a:solidFill>
                    <a:srgbClr val="4D4D4D"/>
                  </a:solidFill>
                  <a:latin typeface="微软雅黑" panose="020B0503020204020204" pitchFamily="34" charset="-122"/>
                  <a:ea typeface="微软雅黑" panose="020B0503020204020204" pitchFamily="34" charset="-122"/>
                </a:rPr>
                <a:t>…</a:t>
              </a:r>
              <a:endParaRPr kumimoji="1" lang="en-US" altLang="zh-CN" sz="4400" b="1">
                <a:solidFill>
                  <a:srgbClr val="4D4D4D"/>
                </a:solidFill>
                <a:latin typeface="微软雅黑" panose="020B0503020204020204" pitchFamily="34" charset="-122"/>
                <a:ea typeface="微软雅黑" panose="020B0503020204020204" pitchFamily="34" charset="-122"/>
              </a:endParaRPr>
            </a:p>
          </p:txBody>
        </p:sp>
        <p:sp>
          <p:nvSpPr>
            <p:cNvPr id="11328" name="Text Box 115"/>
            <p:cNvSpPr txBox="1">
              <a:spLocks noChangeArrowheads="1"/>
            </p:cNvSpPr>
            <p:nvPr/>
          </p:nvSpPr>
          <p:spPr bwMode="auto">
            <a:xfrm>
              <a:off x="3956" y="1593"/>
              <a:ext cx="27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r>
                <a:rPr kumimoji="1" lang="en-US" altLang="zh-CN" sz="2000" b="1">
                  <a:solidFill>
                    <a:srgbClr val="4D4D4D"/>
                  </a:solidFill>
                  <a:latin typeface="微软雅黑" panose="020B0503020204020204" pitchFamily="34" charset="-122"/>
                  <a:ea typeface="微软雅黑" panose="020B0503020204020204" pitchFamily="34" charset="-122"/>
                </a:rPr>
                <a:t>bj</a:t>
              </a:r>
              <a:endParaRPr kumimoji="1" lang="en-US" altLang="zh-CN" sz="2000" b="1">
                <a:solidFill>
                  <a:srgbClr val="4D4D4D"/>
                </a:solidFill>
                <a:latin typeface="微软雅黑" panose="020B0503020204020204" pitchFamily="34" charset="-122"/>
                <a:ea typeface="微软雅黑" panose="020B0503020204020204" pitchFamily="34" charset="-122"/>
              </a:endParaRPr>
            </a:p>
          </p:txBody>
        </p:sp>
        <p:sp>
          <p:nvSpPr>
            <p:cNvPr id="11329" name="Text Box 116"/>
            <p:cNvSpPr txBox="1">
              <a:spLocks noChangeArrowheads="1"/>
            </p:cNvSpPr>
            <p:nvPr/>
          </p:nvSpPr>
          <p:spPr bwMode="auto">
            <a:xfrm>
              <a:off x="4554" y="1592"/>
              <a:ext cx="42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r>
                <a:rPr kumimoji="1" lang="en-US" altLang="zh-CN" sz="2000" b="1">
                  <a:solidFill>
                    <a:srgbClr val="4D4D4D"/>
                  </a:solidFill>
                  <a:latin typeface="微软雅黑" panose="020B0503020204020204" pitchFamily="34" charset="-122"/>
                  <a:ea typeface="微软雅黑" panose="020B0503020204020204" pitchFamily="34" charset="-122"/>
                </a:rPr>
                <a:t>edu</a:t>
              </a:r>
              <a:endParaRPr kumimoji="1" lang="en-US" altLang="zh-CN" sz="2000" b="1">
                <a:solidFill>
                  <a:srgbClr val="4D4D4D"/>
                </a:solidFill>
                <a:latin typeface="微软雅黑" panose="020B0503020204020204" pitchFamily="34" charset="-122"/>
                <a:ea typeface="微软雅黑" panose="020B0503020204020204" pitchFamily="34" charset="-122"/>
              </a:endParaRPr>
            </a:p>
          </p:txBody>
        </p:sp>
        <p:sp>
          <p:nvSpPr>
            <p:cNvPr id="11330" name="Text Box 117"/>
            <p:cNvSpPr txBox="1">
              <a:spLocks noChangeArrowheads="1"/>
            </p:cNvSpPr>
            <p:nvPr/>
          </p:nvSpPr>
          <p:spPr bwMode="auto">
            <a:xfrm>
              <a:off x="5097" y="1592"/>
              <a:ext cx="46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r>
                <a:rPr kumimoji="1" lang="en-US" altLang="zh-CN" sz="2000" b="1">
                  <a:solidFill>
                    <a:srgbClr val="4D4D4D"/>
                  </a:solidFill>
                  <a:latin typeface="微软雅黑" panose="020B0503020204020204" pitchFamily="34" charset="-122"/>
                  <a:ea typeface="微软雅黑" panose="020B0503020204020204" pitchFamily="34" charset="-122"/>
                </a:rPr>
                <a:t>com</a:t>
              </a:r>
              <a:endParaRPr kumimoji="1" lang="en-US" altLang="zh-CN" sz="2000" b="1">
                <a:solidFill>
                  <a:srgbClr val="4D4D4D"/>
                </a:solidFill>
                <a:latin typeface="微软雅黑" panose="020B0503020204020204" pitchFamily="34" charset="-122"/>
                <a:ea typeface="微软雅黑" panose="020B0503020204020204" pitchFamily="34" charset="-122"/>
              </a:endParaRPr>
            </a:p>
          </p:txBody>
        </p:sp>
        <p:sp>
          <p:nvSpPr>
            <p:cNvPr id="11331" name="Text Box 118"/>
            <p:cNvSpPr txBox="1">
              <a:spLocks noChangeArrowheads="1"/>
            </p:cNvSpPr>
            <p:nvPr/>
          </p:nvSpPr>
          <p:spPr bwMode="auto">
            <a:xfrm>
              <a:off x="4172" y="1408"/>
              <a:ext cx="459"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r>
                <a:rPr kumimoji="1" lang="en-US" altLang="zh-CN" sz="4400" b="1">
                  <a:solidFill>
                    <a:srgbClr val="4D4D4D"/>
                  </a:solidFill>
                  <a:latin typeface="微软雅黑" panose="020B0503020204020204" pitchFamily="34" charset="-122"/>
                  <a:ea typeface="微软雅黑" panose="020B0503020204020204" pitchFamily="34" charset="-122"/>
                </a:rPr>
                <a:t>…</a:t>
              </a:r>
              <a:endParaRPr kumimoji="1" lang="en-US" altLang="zh-CN" sz="4400" b="1">
                <a:solidFill>
                  <a:srgbClr val="4D4D4D"/>
                </a:solidFill>
                <a:latin typeface="微软雅黑" panose="020B0503020204020204" pitchFamily="34" charset="-122"/>
                <a:ea typeface="微软雅黑" panose="020B0503020204020204" pitchFamily="34" charset="-122"/>
              </a:endParaRPr>
            </a:p>
          </p:txBody>
        </p:sp>
        <p:sp>
          <p:nvSpPr>
            <p:cNvPr id="11332" name="Text Box 123"/>
            <p:cNvSpPr txBox="1">
              <a:spLocks noChangeArrowheads="1"/>
            </p:cNvSpPr>
            <p:nvPr/>
          </p:nvSpPr>
          <p:spPr bwMode="auto">
            <a:xfrm>
              <a:off x="1437" y="1592"/>
              <a:ext cx="44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r>
                <a:rPr kumimoji="1" lang="en-US" altLang="zh-CN" sz="2000" b="1">
                  <a:solidFill>
                    <a:srgbClr val="4D4D4D"/>
                  </a:solidFill>
                  <a:latin typeface="微软雅黑" panose="020B0503020204020204" pitchFamily="34" charset="-122"/>
                  <a:ea typeface="微软雅黑" panose="020B0503020204020204" pitchFamily="34" charset="-122"/>
                </a:rPr>
                <a:t>cctv</a:t>
              </a:r>
              <a:endParaRPr kumimoji="1" lang="en-US" altLang="zh-CN" sz="2000" b="1">
                <a:solidFill>
                  <a:srgbClr val="4D4D4D"/>
                </a:solidFill>
                <a:latin typeface="微软雅黑" panose="020B0503020204020204" pitchFamily="34" charset="-122"/>
                <a:ea typeface="微软雅黑" panose="020B0503020204020204" pitchFamily="34" charset="-122"/>
              </a:endParaRPr>
            </a:p>
          </p:txBody>
        </p:sp>
        <p:sp>
          <p:nvSpPr>
            <p:cNvPr id="11333" name="Text Box 124"/>
            <p:cNvSpPr txBox="1">
              <a:spLocks noChangeArrowheads="1"/>
            </p:cNvSpPr>
            <p:nvPr/>
          </p:nvSpPr>
          <p:spPr bwMode="auto">
            <a:xfrm>
              <a:off x="2185" y="1591"/>
              <a:ext cx="43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r>
                <a:rPr kumimoji="1" lang="en-US" altLang="zh-CN" sz="2000" b="1">
                  <a:solidFill>
                    <a:srgbClr val="4D4D4D"/>
                  </a:solidFill>
                  <a:latin typeface="微软雅黑" panose="020B0503020204020204" pitchFamily="34" charset="-122"/>
                  <a:ea typeface="微软雅黑" panose="020B0503020204020204" pitchFamily="34" charset="-122"/>
                </a:rPr>
                <a:t>ibm</a:t>
              </a:r>
              <a:endParaRPr kumimoji="1" lang="en-US" altLang="zh-CN" sz="2000" b="1">
                <a:solidFill>
                  <a:srgbClr val="4D4D4D"/>
                </a:solidFill>
                <a:latin typeface="微软雅黑" panose="020B0503020204020204" pitchFamily="34" charset="-122"/>
                <a:ea typeface="微软雅黑" panose="020B0503020204020204" pitchFamily="34" charset="-122"/>
              </a:endParaRPr>
            </a:p>
          </p:txBody>
        </p:sp>
        <p:sp>
          <p:nvSpPr>
            <p:cNvPr id="11334" name="Text Box 125"/>
            <p:cNvSpPr txBox="1">
              <a:spLocks noChangeArrowheads="1"/>
            </p:cNvSpPr>
            <p:nvPr/>
          </p:nvSpPr>
          <p:spPr bwMode="auto">
            <a:xfrm>
              <a:off x="2595" y="1592"/>
              <a:ext cx="32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r>
                <a:rPr kumimoji="1" lang="en-US" altLang="zh-CN" sz="2000" b="1">
                  <a:solidFill>
                    <a:srgbClr val="4D4D4D"/>
                  </a:solidFill>
                  <a:latin typeface="微软雅黑" panose="020B0503020204020204" pitchFamily="34" charset="-122"/>
                  <a:ea typeface="微软雅黑" panose="020B0503020204020204" pitchFamily="34" charset="-122"/>
                </a:rPr>
                <a:t>hp</a:t>
              </a:r>
              <a:endParaRPr kumimoji="1" lang="en-US" altLang="zh-CN" sz="2000" b="1">
                <a:solidFill>
                  <a:srgbClr val="4D4D4D"/>
                </a:solidFill>
                <a:latin typeface="微软雅黑" panose="020B0503020204020204" pitchFamily="34" charset="-122"/>
                <a:ea typeface="微软雅黑" panose="020B0503020204020204" pitchFamily="34" charset="-122"/>
              </a:endParaRPr>
            </a:p>
          </p:txBody>
        </p:sp>
        <p:sp>
          <p:nvSpPr>
            <p:cNvPr id="11335" name="Rectangle 127"/>
            <p:cNvSpPr>
              <a:spLocks noChangeArrowheads="1"/>
            </p:cNvSpPr>
            <p:nvPr/>
          </p:nvSpPr>
          <p:spPr bwMode="auto">
            <a:xfrm>
              <a:off x="113" y="1608"/>
              <a:ext cx="761" cy="250"/>
            </a:xfrm>
            <a:prstGeom prst="rect">
              <a:avLst/>
            </a:prstGeom>
            <a:solidFill>
              <a:srgbClr val="FFCCFF"/>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90488" tIns="44450" rIns="90488" bIns="44450">
              <a:spAutoFit/>
            </a:bodyPr>
            <a:lstStyle/>
            <a:p>
              <a:pPr defTabSz="762000"/>
              <a:r>
                <a:rPr kumimoji="1" lang="zh-CN" altLang="en-US" sz="2000" b="1">
                  <a:solidFill>
                    <a:srgbClr val="4D4D4D"/>
                  </a:solidFill>
                  <a:latin typeface="微软雅黑" panose="020B0503020204020204" pitchFamily="34" charset="-122"/>
                  <a:ea typeface="微软雅黑" panose="020B0503020204020204" pitchFamily="34" charset="-122"/>
                </a:rPr>
                <a:t>二级域名</a:t>
              </a:r>
              <a:endParaRPr kumimoji="1" lang="zh-CN" altLang="en-US" sz="2000" b="1">
                <a:solidFill>
                  <a:srgbClr val="4D4D4D"/>
                </a:solidFill>
                <a:latin typeface="微软雅黑" panose="020B0503020204020204" pitchFamily="34" charset="-122"/>
                <a:ea typeface="微软雅黑" panose="020B0503020204020204" pitchFamily="34" charset="-122"/>
              </a:endParaRPr>
            </a:p>
          </p:txBody>
        </p:sp>
        <p:sp>
          <p:nvSpPr>
            <p:cNvPr id="11336" name="Line 142"/>
            <p:cNvSpPr>
              <a:spLocks noChangeShapeType="1"/>
            </p:cNvSpPr>
            <p:nvPr/>
          </p:nvSpPr>
          <p:spPr bwMode="auto">
            <a:xfrm>
              <a:off x="2173" y="1258"/>
              <a:ext cx="213" cy="373"/>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1337" name="Line 143"/>
            <p:cNvSpPr>
              <a:spLocks noChangeShapeType="1"/>
            </p:cNvSpPr>
            <p:nvPr/>
          </p:nvSpPr>
          <p:spPr bwMode="auto">
            <a:xfrm>
              <a:off x="2173" y="1269"/>
              <a:ext cx="546" cy="349"/>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1338" name="Line 144"/>
            <p:cNvSpPr>
              <a:spLocks noChangeShapeType="1"/>
            </p:cNvSpPr>
            <p:nvPr/>
          </p:nvSpPr>
          <p:spPr bwMode="auto">
            <a:xfrm flipV="1">
              <a:off x="1672" y="1279"/>
              <a:ext cx="501" cy="348"/>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1339" name="Line 145"/>
            <p:cNvSpPr>
              <a:spLocks noChangeShapeType="1"/>
            </p:cNvSpPr>
            <p:nvPr/>
          </p:nvSpPr>
          <p:spPr bwMode="auto">
            <a:xfrm>
              <a:off x="4662" y="1216"/>
              <a:ext cx="111" cy="431"/>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1340" name="Line 146"/>
            <p:cNvSpPr>
              <a:spLocks noChangeShapeType="1"/>
            </p:cNvSpPr>
            <p:nvPr/>
          </p:nvSpPr>
          <p:spPr bwMode="auto">
            <a:xfrm>
              <a:off x="4665" y="1224"/>
              <a:ext cx="626" cy="402"/>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1341" name="Line 147"/>
            <p:cNvSpPr>
              <a:spLocks noChangeShapeType="1"/>
            </p:cNvSpPr>
            <p:nvPr/>
          </p:nvSpPr>
          <p:spPr bwMode="auto">
            <a:xfrm flipH="1">
              <a:off x="4090" y="1224"/>
              <a:ext cx="572" cy="399"/>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11342" name="Group 157"/>
            <p:cNvGrpSpPr/>
            <p:nvPr/>
          </p:nvGrpSpPr>
          <p:grpSpPr bwMode="auto">
            <a:xfrm>
              <a:off x="1168" y="1244"/>
              <a:ext cx="268" cy="101"/>
              <a:chOff x="2875" y="1143"/>
              <a:chExt cx="330" cy="132"/>
            </a:xfrm>
          </p:grpSpPr>
          <p:sp>
            <p:nvSpPr>
              <p:cNvPr id="11368" name="Line 158"/>
              <p:cNvSpPr>
                <a:spLocks noChangeShapeType="1"/>
              </p:cNvSpPr>
              <p:nvPr/>
            </p:nvSpPr>
            <p:spPr bwMode="auto">
              <a:xfrm>
                <a:off x="3061" y="1143"/>
                <a:ext cx="144" cy="132"/>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1369" name="Line 159"/>
              <p:cNvSpPr>
                <a:spLocks noChangeShapeType="1"/>
              </p:cNvSpPr>
              <p:nvPr/>
            </p:nvSpPr>
            <p:spPr bwMode="auto">
              <a:xfrm>
                <a:off x="3050" y="1143"/>
                <a:ext cx="37" cy="129"/>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1370" name="Line 160"/>
              <p:cNvSpPr>
                <a:spLocks noChangeShapeType="1"/>
              </p:cNvSpPr>
              <p:nvPr/>
            </p:nvSpPr>
            <p:spPr bwMode="auto">
              <a:xfrm flipH="1">
                <a:off x="2875" y="1143"/>
                <a:ext cx="144" cy="132"/>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1371" name="Line 161"/>
              <p:cNvSpPr>
                <a:spLocks noChangeShapeType="1"/>
              </p:cNvSpPr>
              <p:nvPr/>
            </p:nvSpPr>
            <p:spPr bwMode="auto">
              <a:xfrm flipH="1">
                <a:off x="2980" y="1143"/>
                <a:ext cx="54" cy="126"/>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grpSp>
        <p:grpSp>
          <p:nvGrpSpPr>
            <p:cNvPr id="11343" name="Group 162"/>
            <p:cNvGrpSpPr/>
            <p:nvPr/>
          </p:nvGrpSpPr>
          <p:grpSpPr bwMode="auto">
            <a:xfrm>
              <a:off x="2507" y="1244"/>
              <a:ext cx="268" cy="101"/>
              <a:chOff x="2875" y="1143"/>
              <a:chExt cx="330" cy="132"/>
            </a:xfrm>
          </p:grpSpPr>
          <p:sp>
            <p:nvSpPr>
              <p:cNvPr id="11364" name="Line 163"/>
              <p:cNvSpPr>
                <a:spLocks noChangeShapeType="1"/>
              </p:cNvSpPr>
              <p:nvPr/>
            </p:nvSpPr>
            <p:spPr bwMode="auto">
              <a:xfrm>
                <a:off x="3061" y="1143"/>
                <a:ext cx="144" cy="132"/>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1365" name="Line 164"/>
              <p:cNvSpPr>
                <a:spLocks noChangeShapeType="1"/>
              </p:cNvSpPr>
              <p:nvPr/>
            </p:nvSpPr>
            <p:spPr bwMode="auto">
              <a:xfrm>
                <a:off x="3050" y="1143"/>
                <a:ext cx="37" cy="129"/>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1366" name="Line 165"/>
              <p:cNvSpPr>
                <a:spLocks noChangeShapeType="1"/>
              </p:cNvSpPr>
              <p:nvPr/>
            </p:nvSpPr>
            <p:spPr bwMode="auto">
              <a:xfrm flipH="1">
                <a:off x="2875" y="1143"/>
                <a:ext cx="144" cy="132"/>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1367" name="Line 166"/>
              <p:cNvSpPr>
                <a:spLocks noChangeShapeType="1"/>
              </p:cNvSpPr>
              <p:nvPr/>
            </p:nvSpPr>
            <p:spPr bwMode="auto">
              <a:xfrm flipH="1">
                <a:off x="2980" y="1143"/>
                <a:ext cx="54" cy="126"/>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grpSp>
        <p:grpSp>
          <p:nvGrpSpPr>
            <p:cNvPr id="11344" name="Group 167"/>
            <p:cNvGrpSpPr/>
            <p:nvPr/>
          </p:nvGrpSpPr>
          <p:grpSpPr bwMode="auto">
            <a:xfrm>
              <a:off x="2936" y="1244"/>
              <a:ext cx="268" cy="101"/>
              <a:chOff x="2875" y="1143"/>
              <a:chExt cx="330" cy="132"/>
            </a:xfrm>
          </p:grpSpPr>
          <p:sp>
            <p:nvSpPr>
              <p:cNvPr id="11360" name="Line 168"/>
              <p:cNvSpPr>
                <a:spLocks noChangeShapeType="1"/>
              </p:cNvSpPr>
              <p:nvPr/>
            </p:nvSpPr>
            <p:spPr bwMode="auto">
              <a:xfrm>
                <a:off x="3061" y="1143"/>
                <a:ext cx="144" cy="132"/>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1361" name="Line 169"/>
              <p:cNvSpPr>
                <a:spLocks noChangeShapeType="1"/>
              </p:cNvSpPr>
              <p:nvPr/>
            </p:nvSpPr>
            <p:spPr bwMode="auto">
              <a:xfrm>
                <a:off x="3050" y="1143"/>
                <a:ext cx="37" cy="129"/>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1362" name="Line 170"/>
              <p:cNvSpPr>
                <a:spLocks noChangeShapeType="1"/>
              </p:cNvSpPr>
              <p:nvPr/>
            </p:nvSpPr>
            <p:spPr bwMode="auto">
              <a:xfrm flipH="1">
                <a:off x="2875" y="1143"/>
                <a:ext cx="144" cy="132"/>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1363" name="Line 171"/>
              <p:cNvSpPr>
                <a:spLocks noChangeShapeType="1"/>
              </p:cNvSpPr>
              <p:nvPr/>
            </p:nvSpPr>
            <p:spPr bwMode="auto">
              <a:xfrm flipH="1">
                <a:off x="2980" y="1143"/>
                <a:ext cx="54" cy="126"/>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grpSp>
        <p:grpSp>
          <p:nvGrpSpPr>
            <p:cNvPr id="11345" name="Group 172"/>
            <p:cNvGrpSpPr/>
            <p:nvPr/>
          </p:nvGrpSpPr>
          <p:grpSpPr bwMode="auto">
            <a:xfrm>
              <a:off x="3363" y="1244"/>
              <a:ext cx="268" cy="101"/>
              <a:chOff x="2875" y="1143"/>
              <a:chExt cx="330" cy="132"/>
            </a:xfrm>
          </p:grpSpPr>
          <p:sp>
            <p:nvSpPr>
              <p:cNvPr id="11356" name="Line 173"/>
              <p:cNvSpPr>
                <a:spLocks noChangeShapeType="1"/>
              </p:cNvSpPr>
              <p:nvPr/>
            </p:nvSpPr>
            <p:spPr bwMode="auto">
              <a:xfrm>
                <a:off x="3061" y="1143"/>
                <a:ext cx="144" cy="132"/>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1357" name="Line 174"/>
              <p:cNvSpPr>
                <a:spLocks noChangeShapeType="1"/>
              </p:cNvSpPr>
              <p:nvPr/>
            </p:nvSpPr>
            <p:spPr bwMode="auto">
              <a:xfrm>
                <a:off x="3050" y="1143"/>
                <a:ext cx="37" cy="129"/>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1358" name="Line 175"/>
              <p:cNvSpPr>
                <a:spLocks noChangeShapeType="1"/>
              </p:cNvSpPr>
              <p:nvPr/>
            </p:nvSpPr>
            <p:spPr bwMode="auto">
              <a:xfrm flipH="1">
                <a:off x="2875" y="1143"/>
                <a:ext cx="144" cy="132"/>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1359" name="Line 176"/>
              <p:cNvSpPr>
                <a:spLocks noChangeShapeType="1"/>
              </p:cNvSpPr>
              <p:nvPr/>
            </p:nvSpPr>
            <p:spPr bwMode="auto">
              <a:xfrm flipH="1">
                <a:off x="2980" y="1143"/>
                <a:ext cx="54" cy="126"/>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grpSp>
        <p:grpSp>
          <p:nvGrpSpPr>
            <p:cNvPr id="11346" name="Group 177"/>
            <p:cNvGrpSpPr/>
            <p:nvPr/>
          </p:nvGrpSpPr>
          <p:grpSpPr bwMode="auto">
            <a:xfrm>
              <a:off x="3792" y="1244"/>
              <a:ext cx="268" cy="101"/>
              <a:chOff x="2875" y="1143"/>
              <a:chExt cx="330" cy="132"/>
            </a:xfrm>
          </p:grpSpPr>
          <p:sp>
            <p:nvSpPr>
              <p:cNvPr id="11352" name="Line 178"/>
              <p:cNvSpPr>
                <a:spLocks noChangeShapeType="1"/>
              </p:cNvSpPr>
              <p:nvPr/>
            </p:nvSpPr>
            <p:spPr bwMode="auto">
              <a:xfrm>
                <a:off x="3061" y="1143"/>
                <a:ext cx="144" cy="132"/>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1353" name="Line 179"/>
              <p:cNvSpPr>
                <a:spLocks noChangeShapeType="1"/>
              </p:cNvSpPr>
              <p:nvPr/>
            </p:nvSpPr>
            <p:spPr bwMode="auto">
              <a:xfrm>
                <a:off x="3050" y="1143"/>
                <a:ext cx="37" cy="129"/>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1354" name="Line 180"/>
              <p:cNvSpPr>
                <a:spLocks noChangeShapeType="1"/>
              </p:cNvSpPr>
              <p:nvPr/>
            </p:nvSpPr>
            <p:spPr bwMode="auto">
              <a:xfrm flipH="1">
                <a:off x="2875" y="1143"/>
                <a:ext cx="144" cy="132"/>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1355" name="Line 181"/>
              <p:cNvSpPr>
                <a:spLocks noChangeShapeType="1"/>
              </p:cNvSpPr>
              <p:nvPr/>
            </p:nvSpPr>
            <p:spPr bwMode="auto">
              <a:xfrm flipH="1">
                <a:off x="2980" y="1143"/>
                <a:ext cx="54" cy="126"/>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grpSp>
        <p:grpSp>
          <p:nvGrpSpPr>
            <p:cNvPr id="11347" name="Group 182"/>
            <p:cNvGrpSpPr/>
            <p:nvPr/>
          </p:nvGrpSpPr>
          <p:grpSpPr bwMode="auto">
            <a:xfrm>
              <a:off x="4935" y="1244"/>
              <a:ext cx="268" cy="101"/>
              <a:chOff x="2875" y="1143"/>
              <a:chExt cx="330" cy="132"/>
            </a:xfrm>
          </p:grpSpPr>
          <p:sp>
            <p:nvSpPr>
              <p:cNvPr id="11348" name="Line 183"/>
              <p:cNvSpPr>
                <a:spLocks noChangeShapeType="1"/>
              </p:cNvSpPr>
              <p:nvPr/>
            </p:nvSpPr>
            <p:spPr bwMode="auto">
              <a:xfrm>
                <a:off x="3061" y="1143"/>
                <a:ext cx="144" cy="132"/>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1349" name="Line 184"/>
              <p:cNvSpPr>
                <a:spLocks noChangeShapeType="1"/>
              </p:cNvSpPr>
              <p:nvPr/>
            </p:nvSpPr>
            <p:spPr bwMode="auto">
              <a:xfrm>
                <a:off x="3050" y="1143"/>
                <a:ext cx="37" cy="129"/>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1350" name="Line 185"/>
              <p:cNvSpPr>
                <a:spLocks noChangeShapeType="1"/>
              </p:cNvSpPr>
              <p:nvPr/>
            </p:nvSpPr>
            <p:spPr bwMode="auto">
              <a:xfrm flipH="1">
                <a:off x="2875" y="1143"/>
                <a:ext cx="144" cy="132"/>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1351" name="Line 186"/>
              <p:cNvSpPr>
                <a:spLocks noChangeShapeType="1"/>
              </p:cNvSpPr>
              <p:nvPr/>
            </p:nvSpPr>
            <p:spPr bwMode="auto">
              <a:xfrm flipH="1">
                <a:off x="2980" y="1143"/>
                <a:ext cx="54" cy="126"/>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grpSp>
      </p:grpSp>
      <p:grpSp>
        <p:nvGrpSpPr>
          <p:cNvPr id="170" name="Group 215"/>
          <p:cNvGrpSpPr/>
          <p:nvPr/>
        </p:nvGrpSpPr>
        <p:grpSpPr bwMode="auto">
          <a:xfrm>
            <a:off x="1722438" y="3687216"/>
            <a:ext cx="8670925" cy="1127124"/>
            <a:chOff x="113" y="1773"/>
            <a:chExt cx="5462" cy="710"/>
          </a:xfrm>
        </p:grpSpPr>
        <p:sp>
          <p:nvSpPr>
            <p:cNvPr id="11294" name="Rectangle 212"/>
            <p:cNvSpPr>
              <a:spLocks noChangeArrowheads="1"/>
            </p:cNvSpPr>
            <p:nvPr/>
          </p:nvSpPr>
          <p:spPr bwMode="auto">
            <a:xfrm>
              <a:off x="1020" y="2205"/>
              <a:ext cx="4505" cy="231"/>
            </a:xfrm>
            <a:prstGeom prst="rect">
              <a:avLst/>
            </a:prstGeom>
            <a:solidFill>
              <a:srgbClr val="CCFF99"/>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90488" tIns="44450" rIns="90488" bIns="44450">
              <a:spAutoFit/>
            </a:bodyPr>
            <a:lstStyle/>
            <a:p>
              <a:pPr eaLnBrk="1" hangingPunct="1"/>
              <a:endParaRPr lang="zh-CN" altLang="en-US" b="1">
                <a:solidFill>
                  <a:srgbClr val="4D4D4D"/>
                </a:solidFill>
                <a:latin typeface="微软雅黑" panose="020B0503020204020204" pitchFamily="34" charset="-122"/>
                <a:ea typeface="微软雅黑" panose="020B0503020204020204" pitchFamily="34" charset="-122"/>
              </a:endParaRPr>
            </a:p>
          </p:txBody>
        </p:sp>
        <p:sp>
          <p:nvSpPr>
            <p:cNvPr id="11295" name="Text Box 119"/>
            <p:cNvSpPr txBox="1">
              <a:spLocks noChangeArrowheads="1"/>
            </p:cNvSpPr>
            <p:nvPr/>
          </p:nvSpPr>
          <p:spPr bwMode="auto">
            <a:xfrm>
              <a:off x="5150" y="2205"/>
              <a:ext cx="42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r>
                <a:rPr kumimoji="1" lang="en-US" altLang="zh-CN" sz="2000" b="1">
                  <a:solidFill>
                    <a:srgbClr val="4D4D4D"/>
                  </a:solidFill>
                  <a:latin typeface="微软雅黑" panose="020B0503020204020204" pitchFamily="34" charset="-122"/>
                  <a:ea typeface="微软雅黑" panose="020B0503020204020204" pitchFamily="34" charset="-122"/>
                </a:rPr>
                <a:t>pku</a:t>
              </a:r>
              <a:endParaRPr kumimoji="1" lang="en-US" altLang="zh-CN" sz="2000" b="1">
                <a:solidFill>
                  <a:srgbClr val="4D4D4D"/>
                </a:solidFill>
                <a:latin typeface="微软雅黑" panose="020B0503020204020204" pitchFamily="34" charset="-122"/>
                <a:ea typeface="微软雅黑" panose="020B0503020204020204" pitchFamily="34" charset="-122"/>
              </a:endParaRPr>
            </a:p>
          </p:txBody>
        </p:sp>
        <p:sp>
          <p:nvSpPr>
            <p:cNvPr id="11296" name="Text Box 120"/>
            <p:cNvSpPr txBox="1">
              <a:spLocks noChangeArrowheads="1"/>
            </p:cNvSpPr>
            <p:nvPr/>
          </p:nvSpPr>
          <p:spPr bwMode="auto">
            <a:xfrm>
              <a:off x="3924" y="2205"/>
              <a:ext cx="8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r>
                <a:rPr kumimoji="1" lang="en-US" altLang="zh-CN" sz="2000" b="1">
                  <a:solidFill>
                    <a:srgbClr val="4D4D4D"/>
                  </a:solidFill>
                  <a:latin typeface="微软雅黑" panose="020B0503020204020204" pitchFamily="34" charset="-122"/>
                  <a:ea typeface="微软雅黑" panose="020B0503020204020204" pitchFamily="34" charset="-122"/>
                </a:rPr>
                <a:t>tsinghua</a:t>
              </a:r>
              <a:endParaRPr kumimoji="1" lang="en-US" altLang="zh-CN" sz="2000" b="1">
                <a:solidFill>
                  <a:srgbClr val="4D4D4D"/>
                </a:solidFill>
                <a:latin typeface="微软雅黑" panose="020B0503020204020204" pitchFamily="34" charset="-122"/>
                <a:ea typeface="微软雅黑" panose="020B0503020204020204" pitchFamily="34" charset="-122"/>
              </a:endParaRPr>
            </a:p>
          </p:txBody>
        </p:sp>
        <p:sp>
          <p:nvSpPr>
            <p:cNvPr id="11297" name="Text Box 121"/>
            <p:cNvSpPr txBox="1">
              <a:spLocks noChangeArrowheads="1"/>
            </p:cNvSpPr>
            <p:nvPr/>
          </p:nvSpPr>
          <p:spPr bwMode="auto">
            <a:xfrm>
              <a:off x="4649" y="1998"/>
              <a:ext cx="459"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r>
                <a:rPr kumimoji="1" lang="en-US" altLang="zh-CN" sz="4400" b="1">
                  <a:solidFill>
                    <a:srgbClr val="4D4D4D"/>
                  </a:solidFill>
                  <a:latin typeface="微软雅黑" panose="020B0503020204020204" pitchFamily="34" charset="-122"/>
                  <a:ea typeface="微软雅黑" panose="020B0503020204020204" pitchFamily="34" charset="-122"/>
                </a:rPr>
                <a:t>…</a:t>
              </a:r>
              <a:endParaRPr kumimoji="1" lang="en-US" altLang="zh-CN" sz="4400" b="1">
                <a:solidFill>
                  <a:srgbClr val="4D4D4D"/>
                </a:solidFill>
                <a:latin typeface="微软雅黑" panose="020B0503020204020204" pitchFamily="34" charset="-122"/>
                <a:ea typeface="微软雅黑" panose="020B0503020204020204" pitchFamily="34" charset="-122"/>
              </a:endParaRPr>
            </a:p>
          </p:txBody>
        </p:sp>
        <p:sp>
          <p:nvSpPr>
            <p:cNvPr id="11298" name="Rectangle 128"/>
            <p:cNvSpPr>
              <a:spLocks noChangeArrowheads="1"/>
            </p:cNvSpPr>
            <p:nvPr/>
          </p:nvSpPr>
          <p:spPr bwMode="auto">
            <a:xfrm>
              <a:off x="113" y="2182"/>
              <a:ext cx="761" cy="250"/>
            </a:xfrm>
            <a:prstGeom prst="rect">
              <a:avLst/>
            </a:prstGeom>
            <a:solidFill>
              <a:srgbClr val="CCFF99"/>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90488" tIns="44450" rIns="90488" bIns="44450">
              <a:spAutoFit/>
            </a:bodyPr>
            <a:lstStyle/>
            <a:p>
              <a:pPr defTabSz="762000"/>
              <a:r>
                <a:rPr kumimoji="1" lang="zh-CN" altLang="en-US" sz="2000" b="1">
                  <a:solidFill>
                    <a:srgbClr val="4D4D4D"/>
                  </a:solidFill>
                  <a:latin typeface="微软雅黑" panose="020B0503020204020204" pitchFamily="34" charset="-122"/>
                  <a:ea typeface="微软雅黑" panose="020B0503020204020204" pitchFamily="34" charset="-122"/>
                </a:rPr>
                <a:t>三级域名</a:t>
              </a:r>
              <a:endParaRPr kumimoji="1" lang="zh-CN" altLang="en-US" sz="2000" b="1">
                <a:solidFill>
                  <a:srgbClr val="4D4D4D"/>
                </a:solidFill>
                <a:latin typeface="微软雅黑" panose="020B0503020204020204" pitchFamily="34" charset="-122"/>
                <a:ea typeface="微软雅黑" panose="020B0503020204020204" pitchFamily="34" charset="-122"/>
              </a:endParaRPr>
            </a:p>
          </p:txBody>
        </p:sp>
        <p:sp>
          <p:nvSpPr>
            <p:cNvPr id="11299" name="Text Box 129"/>
            <p:cNvSpPr txBox="1">
              <a:spLocks noChangeArrowheads="1"/>
            </p:cNvSpPr>
            <p:nvPr/>
          </p:nvSpPr>
          <p:spPr bwMode="auto">
            <a:xfrm>
              <a:off x="1064" y="2205"/>
              <a:ext cx="46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r>
                <a:rPr kumimoji="1" lang="en-US" altLang="zh-CN" sz="2000" b="1">
                  <a:solidFill>
                    <a:srgbClr val="4D4D4D"/>
                  </a:solidFill>
                  <a:latin typeface="微软雅黑" panose="020B0503020204020204" pitchFamily="34" charset="-122"/>
                  <a:ea typeface="微软雅黑" panose="020B0503020204020204" pitchFamily="34" charset="-122"/>
                </a:rPr>
                <a:t>mail</a:t>
              </a:r>
              <a:endParaRPr kumimoji="1" lang="en-US" altLang="zh-CN" sz="2000" b="1">
                <a:solidFill>
                  <a:srgbClr val="4D4D4D"/>
                </a:solidFill>
                <a:latin typeface="微软雅黑" panose="020B0503020204020204" pitchFamily="34" charset="-122"/>
                <a:ea typeface="微软雅黑" panose="020B0503020204020204" pitchFamily="34" charset="-122"/>
              </a:endParaRPr>
            </a:p>
          </p:txBody>
        </p:sp>
        <p:sp>
          <p:nvSpPr>
            <p:cNvPr id="11300" name="Line 148"/>
            <p:cNvSpPr>
              <a:spLocks noChangeShapeType="1"/>
            </p:cNvSpPr>
            <p:nvPr/>
          </p:nvSpPr>
          <p:spPr bwMode="auto">
            <a:xfrm flipH="1">
              <a:off x="4386" y="1773"/>
              <a:ext cx="387" cy="420"/>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1301" name="Line 149"/>
            <p:cNvSpPr>
              <a:spLocks noChangeShapeType="1"/>
            </p:cNvSpPr>
            <p:nvPr/>
          </p:nvSpPr>
          <p:spPr bwMode="auto">
            <a:xfrm>
              <a:off x="4792" y="1784"/>
              <a:ext cx="548" cy="430"/>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1302" name="Text Box 150"/>
            <p:cNvSpPr txBox="1">
              <a:spLocks noChangeArrowheads="1"/>
            </p:cNvSpPr>
            <p:nvPr/>
          </p:nvSpPr>
          <p:spPr bwMode="auto">
            <a:xfrm>
              <a:off x="1826" y="2205"/>
              <a:ext cx="52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r>
                <a:rPr kumimoji="1" lang="en-US" altLang="zh-CN" sz="2000" b="1">
                  <a:solidFill>
                    <a:srgbClr val="4D4D4D"/>
                  </a:solidFill>
                  <a:latin typeface="微软雅黑" panose="020B0503020204020204" pitchFamily="34" charset="-122"/>
                  <a:ea typeface="微软雅黑" panose="020B0503020204020204" pitchFamily="34" charset="-122"/>
                </a:rPr>
                <a:t>www</a:t>
              </a:r>
              <a:endParaRPr kumimoji="1" lang="en-US" altLang="zh-CN" sz="2000" b="1">
                <a:solidFill>
                  <a:srgbClr val="4D4D4D"/>
                </a:solidFill>
                <a:latin typeface="微软雅黑" panose="020B0503020204020204" pitchFamily="34" charset="-122"/>
                <a:ea typeface="微软雅黑" panose="020B0503020204020204" pitchFamily="34" charset="-122"/>
              </a:endParaRPr>
            </a:p>
          </p:txBody>
        </p:sp>
        <p:sp>
          <p:nvSpPr>
            <p:cNvPr id="11303" name="Text Box 152"/>
            <p:cNvSpPr txBox="1">
              <a:spLocks noChangeArrowheads="1"/>
            </p:cNvSpPr>
            <p:nvPr/>
          </p:nvSpPr>
          <p:spPr bwMode="auto">
            <a:xfrm>
              <a:off x="1414" y="1998"/>
              <a:ext cx="459"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r>
                <a:rPr kumimoji="1" lang="en-US" altLang="zh-CN" sz="4400" b="1">
                  <a:solidFill>
                    <a:srgbClr val="4D4D4D"/>
                  </a:solidFill>
                  <a:latin typeface="微软雅黑" panose="020B0503020204020204" pitchFamily="34" charset="-122"/>
                  <a:ea typeface="微软雅黑" panose="020B0503020204020204" pitchFamily="34" charset="-122"/>
                </a:rPr>
                <a:t>…</a:t>
              </a:r>
              <a:endParaRPr kumimoji="1" lang="en-US" altLang="zh-CN" sz="4400" b="1">
                <a:solidFill>
                  <a:srgbClr val="4D4D4D"/>
                </a:solidFill>
                <a:latin typeface="微软雅黑" panose="020B0503020204020204" pitchFamily="34" charset="-122"/>
                <a:ea typeface="微软雅黑" panose="020B0503020204020204" pitchFamily="34" charset="-122"/>
              </a:endParaRPr>
            </a:p>
          </p:txBody>
        </p:sp>
        <p:sp>
          <p:nvSpPr>
            <p:cNvPr id="11304" name="Line 153"/>
            <p:cNvSpPr>
              <a:spLocks noChangeShapeType="1"/>
            </p:cNvSpPr>
            <p:nvPr/>
          </p:nvSpPr>
          <p:spPr bwMode="auto">
            <a:xfrm flipV="1">
              <a:off x="1274" y="1794"/>
              <a:ext cx="383" cy="449"/>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1305" name="Line 154"/>
            <p:cNvSpPr>
              <a:spLocks noChangeShapeType="1"/>
            </p:cNvSpPr>
            <p:nvPr/>
          </p:nvSpPr>
          <p:spPr bwMode="auto">
            <a:xfrm>
              <a:off x="1657" y="1794"/>
              <a:ext cx="361" cy="473"/>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11306" name="Group 187"/>
            <p:cNvGrpSpPr/>
            <p:nvPr/>
          </p:nvGrpSpPr>
          <p:grpSpPr bwMode="auto">
            <a:xfrm>
              <a:off x="2613" y="1797"/>
              <a:ext cx="269" cy="101"/>
              <a:chOff x="2875" y="1143"/>
              <a:chExt cx="330" cy="132"/>
            </a:xfrm>
          </p:grpSpPr>
          <p:sp>
            <p:nvSpPr>
              <p:cNvPr id="11322" name="Line 188"/>
              <p:cNvSpPr>
                <a:spLocks noChangeShapeType="1"/>
              </p:cNvSpPr>
              <p:nvPr/>
            </p:nvSpPr>
            <p:spPr bwMode="auto">
              <a:xfrm>
                <a:off x="3061" y="1143"/>
                <a:ext cx="144" cy="132"/>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1323" name="Line 189"/>
              <p:cNvSpPr>
                <a:spLocks noChangeShapeType="1"/>
              </p:cNvSpPr>
              <p:nvPr/>
            </p:nvSpPr>
            <p:spPr bwMode="auto">
              <a:xfrm>
                <a:off x="3050" y="1143"/>
                <a:ext cx="37" cy="129"/>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1324" name="Line 190"/>
              <p:cNvSpPr>
                <a:spLocks noChangeShapeType="1"/>
              </p:cNvSpPr>
              <p:nvPr/>
            </p:nvSpPr>
            <p:spPr bwMode="auto">
              <a:xfrm flipH="1">
                <a:off x="2875" y="1143"/>
                <a:ext cx="144" cy="132"/>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1325" name="Line 191"/>
              <p:cNvSpPr>
                <a:spLocks noChangeShapeType="1"/>
              </p:cNvSpPr>
              <p:nvPr/>
            </p:nvSpPr>
            <p:spPr bwMode="auto">
              <a:xfrm flipH="1">
                <a:off x="2980" y="1143"/>
                <a:ext cx="54" cy="126"/>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grpSp>
        <p:grpSp>
          <p:nvGrpSpPr>
            <p:cNvPr id="11307" name="Group 192"/>
            <p:cNvGrpSpPr/>
            <p:nvPr/>
          </p:nvGrpSpPr>
          <p:grpSpPr bwMode="auto">
            <a:xfrm>
              <a:off x="5131" y="1797"/>
              <a:ext cx="268" cy="101"/>
              <a:chOff x="2875" y="1143"/>
              <a:chExt cx="330" cy="132"/>
            </a:xfrm>
          </p:grpSpPr>
          <p:sp>
            <p:nvSpPr>
              <p:cNvPr id="11318" name="Line 193"/>
              <p:cNvSpPr>
                <a:spLocks noChangeShapeType="1"/>
              </p:cNvSpPr>
              <p:nvPr/>
            </p:nvSpPr>
            <p:spPr bwMode="auto">
              <a:xfrm>
                <a:off x="3061" y="1143"/>
                <a:ext cx="144" cy="132"/>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1319" name="Line 194"/>
              <p:cNvSpPr>
                <a:spLocks noChangeShapeType="1"/>
              </p:cNvSpPr>
              <p:nvPr/>
            </p:nvSpPr>
            <p:spPr bwMode="auto">
              <a:xfrm>
                <a:off x="3050" y="1143"/>
                <a:ext cx="37" cy="129"/>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1320" name="Line 195"/>
              <p:cNvSpPr>
                <a:spLocks noChangeShapeType="1"/>
              </p:cNvSpPr>
              <p:nvPr/>
            </p:nvSpPr>
            <p:spPr bwMode="auto">
              <a:xfrm flipH="1">
                <a:off x="2875" y="1143"/>
                <a:ext cx="144" cy="132"/>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1321" name="Line 196"/>
              <p:cNvSpPr>
                <a:spLocks noChangeShapeType="1"/>
              </p:cNvSpPr>
              <p:nvPr/>
            </p:nvSpPr>
            <p:spPr bwMode="auto">
              <a:xfrm flipH="1">
                <a:off x="2980" y="1143"/>
                <a:ext cx="54" cy="126"/>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grpSp>
        <p:grpSp>
          <p:nvGrpSpPr>
            <p:cNvPr id="11308" name="Group 197"/>
            <p:cNvGrpSpPr/>
            <p:nvPr/>
          </p:nvGrpSpPr>
          <p:grpSpPr bwMode="auto">
            <a:xfrm>
              <a:off x="2239" y="1797"/>
              <a:ext cx="268" cy="101"/>
              <a:chOff x="2875" y="1143"/>
              <a:chExt cx="330" cy="132"/>
            </a:xfrm>
          </p:grpSpPr>
          <p:sp>
            <p:nvSpPr>
              <p:cNvPr id="11314" name="Line 198"/>
              <p:cNvSpPr>
                <a:spLocks noChangeShapeType="1"/>
              </p:cNvSpPr>
              <p:nvPr/>
            </p:nvSpPr>
            <p:spPr bwMode="auto">
              <a:xfrm>
                <a:off x="3061" y="1143"/>
                <a:ext cx="144" cy="132"/>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1315" name="Line 199"/>
              <p:cNvSpPr>
                <a:spLocks noChangeShapeType="1"/>
              </p:cNvSpPr>
              <p:nvPr/>
            </p:nvSpPr>
            <p:spPr bwMode="auto">
              <a:xfrm>
                <a:off x="3050" y="1143"/>
                <a:ext cx="37" cy="129"/>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1316" name="Line 200"/>
              <p:cNvSpPr>
                <a:spLocks noChangeShapeType="1"/>
              </p:cNvSpPr>
              <p:nvPr/>
            </p:nvSpPr>
            <p:spPr bwMode="auto">
              <a:xfrm flipH="1">
                <a:off x="2875" y="1143"/>
                <a:ext cx="144" cy="132"/>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1317" name="Line 201"/>
              <p:cNvSpPr>
                <a:spLocks noChangeShapeType="1"/>
              </p:cNvSpPr>
              <p:nvPr/>
            </p:nvSpPr>
            <p:spPr bwMode="auto">
              <a:xfrm flipH="1">
                <a:off x="2980" y="1143"/>
                <a:ext cx="54" cy="126"/>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grpSp>
        <p:grpSp>
          <p:nvGrpSpPr>
            <p:cNvPr id="11309" name="Group 202"/>
            <p:cNvGrpSpPr/>
            <p:nvPr/>
          </p:nvGrpSpPr>
          <p:grpSpPr bwMode="auto">
            <a:xfrm>
              <a:off x="3953" y="1797"/>
              <a:ext cx="268" cy="101"/>
              <a:chOff x="2875" y="1143"/>
              <a:chExt cx="330" cy="132"/>
            </a:xfrm>
          </p:grpSpPr>
          <p:sp>
            <p:nvSpPr>
              <p:cNvPr id="11310" name="Line 203"/>
              <p:cNvSpPr>
                <a:spLocks noChangeShapeType="1"/>
              </p:cNvSpPr>
              <p:nvPr/>
            </p:nvSpPr>
            <p:spPr bwMode="auto">
              <a:xfrm>
                <a:off x="3061" y="1143"/>
                <a:ext cx="144" cy="132"/>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1311" name="Line 204"/>
              <p:cNvSpPr>
                <a:spLocks noChangeShapeType="1"/>
              </p:cNvSpPr>
              <p:nvPr/>
            </p:nvSpPr>
            <p:spPr bwMode="auto">
              <a:xfrm>
                <a:off x="3050" y="1143"/>
                <a:ext cx="37" cy="129"/>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1312" name="Line 205"/>
              <p:cNvSpPr>
                <a:spLocks noChangeShapeType="1"/>
              </p:cNvSpPr>
              <p:nvPr/>
            </p:nvSpPr>
            <p:spPr bwMode="auto">
              <a:xfrm flipH="1">
                <a:off x="2875" y="1143"/>
                <a:ext cx="144" cy="132"/>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1313" name="Line 206"/>
              <p:cNvSpPr>
                <a:spLocks noChangeShapeType="1"/>
              </p:cNvSpPr>
              <p:nvPr/>
            </p:nvSpPr>
            <p:spPr bwMode="auto">
              <a:xfrm flipH="1">
                <a:off x="2980" y="1143"/>
                <a:ext cx="54" cy="126"/>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grpSp>
      </p:grpSp>
      <p:grpSp>
        <p:nvGrpSpPr>
          <p:cNvPr id="203" name="Group 213"/>
          <p:cNvGrpSpPr/>
          <p:nvPr/>
        </p:nvGrpSpPr>
        <p:grpSpPr bwMode="auto">
          <a:xfrm>
            <a:off x="1722438" y="1994942"/>
            <a:ext cx="8726488" cy="947737"/>
            <a:chOff x="113" y="707"/>
            <a:chExt cx="5497" cy="597"/>
          </a:xfrm>
        </p:grpSpPr>
        <p:sp>
          <p:nvSpPr>
            <p:cNvPr id="11273" name="Rectangle 209"/>
            <p:cNvSpPr>
              <a:spLocks noChangeArrowheads="1"/>
            </p:cNvSpPr>
            <p:nvPr/>
          </p:nvSpPr>
          <p:spPr bwMode="auto">
            <a:xfrm>
              <a:off x="1020" y="1026"/>
              <a:ext cx="4505" cy="231"/>
            </a:xfrm>
            <a:prstGeom prst="rect">
              <a:avLst/>
            </a:prstGeom>
            <a:solidFill>
              <a:srgbClr val="CCEC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90488" tIns="44450" rIns="90488" bIns="44450">
              <a:spAutoFit/>
            </a:bodyPr>
            <a:lstStyle/>
            <a:p>
              <a:pPr eaLnBrk="1" hangingPunct="1"/>
              <a:endParaRPr lang="zh-CN" altLang="en-US" b="1">
                <a:solidFill>
                  <a:srgbClr val="4D4D4D"/>
                </a:solidFill>
                <a:latin typeface="微软雅黑" panose="020B0503020204020204" pitchFamily="34" charset="-122"/>
                <a:ea typeface="微软雅黑" panose="020B0503020204020204" pitchFamily="34" charset="-122"/>
              </a:endParaRPr>
            </a:p>
          </p:txBody>
        </p:sp>
        <p:sp>
          <p:nvSpPr>
            <p:cNvPr id="11274" name="Text Box 106"/>
            <p:cNvSpPr txBox="1">
              <a:spLocks noChangeArrowheads="1"/>
            </p:cNvSpPr>
            <p:nvPr/>
          </p:nvSpPr>
          <p:spPr bwMode="auto">
            <a:xfrm>
              <a:off x="1975" y="1026"/>
              <a:ext cx="46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r>
                <a:rPr kumimoji="1" lang="en-US" altLang="zh-CN" sz="2000" b="1">
                  <a:solidFill>
                    <a:srgbClr val="4D4D4D"/>
                  </a:solidFill>
                  <a:latin typeface="微软雅黑" panose="020B0503020204020204" pitchFamily="34" charset="-122"/>
                  <a:ea typeface="微软雅黑" panose="020B0503020204020204" pitchFamily="34" charset="-122"/>
                </a:rPr>
                <a:t>com</a:t>
              </a:r>
              <a:endParaRPr kumimoji="1" lang="en-US" altLang="zh-CN" sz="2000" b="1">
                <a:solidFill>
                  <a:srgbClr val="4D4D4D"/>
                </a:solidFill>
                <a:latin typeface="微软雅黑" panose="020B0503020204020204" pitchFamily="34" charset="-122"/>
                <a:ea typeface="微软雅黑" panose="020B0503020204020204" pitchFamily="34" charset="-122"/>
              </a:endParaRPr>
            </a:p>
          </p:txBody>
        </p:sp>
        <p:sp>
          <p:nvSpPr>
            <p:cNvPr id="11275" name="Text Box 107"/>
            <p:cNvSpPr txBox="1">
              <a:spLocks noChangeArrowheads="1"/>
            </p:cNvSpPr>
            <p:nvPr/>
          </p:nvSpPr>
          <p:spPr bwMode="auto">
            <a:xfrm>
              <a:off x="2472" y="1026"/>
              <a:ext cx="38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r>
                <a:rPr kumimoji="1" lang="en-US" altLang="zh-CN" sz="2000" b="1">
                  <a:solidFill>
                    <a:srgbClr val="4D4D4D"/>
                  </a:solidFill>
                  <a:latin typeface="微软雅黑" panose="020B0503020204020204" pitchFamily="34" charset="-122"/>
                  <a:ea typeface="微软雅黑" panose="020B0503020204020204" pitchFamily="34" charset="-122"/>
                </a:rPr>
                <a:t>net</a:t>
              </a:r>
              <a:endParaRPr kumimoji="1" lang="en-US" altLang="zh-CN" sz="2000" b="1">
                <a:solidFill>
                  <a:srgbClr val="4D4D4D"/>
                </a:solidFill>
                <a:latin typeface="微软雅黑" panose="020B0503020204020204" pitchFamily="34" charset="-122"/>
                <a:ea typeface="微软雅黑" panose="020B0503020204020204" pitchFamily="34" charset="-122"/>
              </a:endParaRPr>
            </a:p>
          </p:txBody>
        </p:sp>
        <p:sp>
          <p:nvSpPr>
            <p:cNvPr id="11276" name="Text Box 108"/>
            <p:cNvSpPr txBox="1">
              <a:spLocks noChangeArrowheads="1"/>
            </p:cNvSpPr>
            <p:nvPr/>
          </p:nvSpPr>
          <p:spPr bwMode="auto">
            <a:xfrm>
              <a:off x="2900" y="1026"/>
              <a:ext cx="3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r>
                <a:rPr kumimoji="1" lang="en-US" altLang="zh-CN" sz="2000" b="1">
                  <a:solidFill>
                    <a:srgbClr val="4D4D4D"/>
                  </a:solidFill>
                  <a:latin typeface="微软雅黑" panose="020B0503020204020204" pitchFamily="34" charset="-122"/>
                  <a:ea typeface="微软雅黑" panose="020B0503020204020204" pitchFamily="34" charset="-122"/>
                </a:rPr>
                <a:t>org</a:t>
              </a:r>
              <a:endParaRPr kumimoji="1" lang="en-US" altLang="zh-CN" sz="2000" b="1">
                <a:solidFill>
                  <a:srgbClr val="4D4D4D"/>
                </a:solidFill>
                <a:latin typeface="微软雅黑" panose="020B0503020204020204" pitchFamily="34" charset="-122"/>
                <a:ea typeface="微软雅黑" panose="020B0503020204020204" pitchFamily="34" charset="-122"/>
              </a:endParaRPr>
            </a:p>
          </p:txBody>
        </p:sp>
        <p:sp>
          <p:nvSpPr>
            <p:cNvPr id="11277" name="Text Box 109"/>
            <p:cNvSpPr txBox="1">
              <a:spLocks noChangeArrowheads="1"/>
            </p:cNvSpPr>
            <p:nvPr/>
          </p:nvSpPr>
          <p:spPr bwMode="auto">
            <a:xfrm>
              <a:off x="3329" y="1026"/>
              <a:ext cx="42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r>
                <a:rPr kumimoji="1" lang="en-US" altLang="zh-CN" sz="2000" b="1">
                  <a:solidFill>
                    <a:srgbClr val="4D4D4D"/>
                  </a:solidFill>
                  <a:latin typeface="微软雅黑" panose="020B0503020204020204" pitchFamily="34" charset="-122"/>
                  <a:ea typeface="微软雅黑" panose="020B0503020204020204" pitchFamily="34" charset="-122"/>
                </a:rPr>
                <a:t>edu</a:t>
              </a:r>
              <a:endParaRPr kumimoji="1" lang="en-US" altLang="zh-CN" sz="2000" b="1">
                <a:solidFill>
                  <a:srgbClr val="4D4D4D"/>
                </a:solidFill>
                <a:latin typeface="微软雅黑" panose="020B0503020204020204" pitchFamily="34" charset="-122"/>
                <a:ea typeface="微软雅黑" panose="020B0503020204020204" pitchFamily="34" charset="-122"/>
              </a:endParaRPr>
            </a:p>
          </p:txBody>
        </p:sp>
        <p:sp>
          <p:nvSpPr>
            <p:cNvPr id="11278" name="Text Box 110"/>
            <p:cNvSpPr txBox="1">
              <a:spLocks noChangeArrowheads="1"/>
            </p:cNvSpPr>
            <p:nvPr/>
          </p:nvSpPr>
          <p:spPr bwMode="auto">
            <a:xfrm>
              <a:off x="3758" y="1026"/>
              <a:ext cx="42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r>
                <a:rPr kumimoji="1" lang="en-US" altLang="zh-CN" sz="2000" b="1">
                  <a:solidFill>
                    <a:srgbClr val="4D4D4D"/>
                  </a:solidFill>
                  <a:latin typeface="微软雅黑" panose="020B0503020204020204" pitchFamily="34" charset="-122"/>
                  <a:ea typeface="微软雅黑" panose="020B0503020204020204" pitchFamily="34" charset="-122"/>
                </a:rPr>
                <a:t>gov</a:t>
              </a:r>
              <a:endParaRPr kumimoji="1" lang="en-US" altLang="zh-CN" sz="2000" b="1">
                <a:solidFill>
                  <a:srgbClr val="4D4D4D"/>
                </a:solidFill>
                <a:latin typeface="微软雅黑" panose="020B0503020204020204" pitchFamily="34" charset="-122"/>
                <a:ea typeface="微软雅黑" panose="020B0503020204020204" pitchFamily="34" charset="-122"/>
              </a:endParaRPr>
            </a:p>
          </p:txBody>
        </p:sp>
        <p:sp>
          <p:nvSpPr>
            <p:cNvPr id="11279" name="Text Box 111"/>
            <p:cNvSpPr txBox="1">
              <a:spLocks noChangeArrowheads="1"/>
            </p:cNvSpPr>
            <p:nvPr/>
          </p:nvSpPr>
          <p:spPr bwMode="auto">
            <a:xfrm>
              <a:off x="1069" y="1026"/>
              <a:ext cx="52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r>
                <a:rPr kumimoji="1" lang="en-US" altLang="zh-CN" sz="2000" b="1" dirty="0">
                  <a:solidFill>
                    <a:srgbClr val="4D4D4D"/>
                  </a:solidFill>
                  <a:latin typeface="微软雅黑" panose="020B0503020204020204" pitchFamily="34" charset="-122"/>
                  <a:ea typeface="微软雅黑" panose="020B0503020204020204" pitchFamily="34" charset="-122"/>
                </a:rPr>
                <a:t>aero</a:t>
              </a:r>
              <a:endParaRPr kumimoji="1" lang="en-US" altLang="zh-CN" sz="2000" b="1" dirty="0">
                <a:solidFill>
                  <a:srgbClr val="4D4D4D"/>
                </a:solidFill>
                <a:latin typeface="微软雅黑" panose="020B0503020204020204" pitchFamily="34" charset="-122"/>
                <a:ea typeface="微软雅黑" panose="020B0503020204020204" pitchFamily="34" charset="-122"/>
              </a:endParaRPr>
            </a:p>
          </p:txBody>
        </p:sp>
        <p:sp>
          <p:nvSpPr>
            <p:cNvPr id="11280" name="Text Box 112"/>
            <p:cNvSpPr txBox="1">
              <a:spLocks noChangeArrowheads="1"/>
            </p:cNvSpPr>
            <p:nvPr/>
          </p:nvSpPr>
          <p:spPr bwMode="auto">
            <a:xfrm>
              <a:off x="4489" y="1026"/>
              <a:ext cx="30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r>
                <a:rPr kumimoji="1" lang="en-US" altLang="zh-CN" sz="2000" b="1">
                  <a:solidFill>
                    <a:srgbClr val="4D4D4D"/>
                  </a:solidFill>
                  <a:latin typeface="微软雅黑" panose="020B0503020204020204" pitchFamily="34" charset="-122"/>
                  <a:ea typeface="微软雅黑" panose="020B0503020204020204" pitchFamily="34" charset="-122"/>
                </a:rPr>
                <a:t>cn</a:t>
              </a:r>
              <a:endParaRPr kumimoji="1" lang="en-US" altLang="zh-CN" sz="2000" b="1">
                <a:solidFill>
                  <a:srgbClr val="4D4D4D"/>
                </a:solidFill>
                <a:latin typeface="微软雅黑" panose="020B0503020204020204" pitchFamily="34" charset="-122"/>
                <a:ea typeface="微软雅黑" panose="020B0503020204020204" pitchFamily="34" charset="-122"/>
              </a:endParaRPr>
            </a:p>
          </p:txBody>
        </p:sp>
        <p:sp>
          <p:nvSpPr>
            <p:cNvPr id="11281" name="Text Box 113"/>
            <p:cNvSpPr txBox="1">
              <a:spLocks noChangeArrowheads="1"/>
            </p:cNvSpPr>
            <p:nvPr/>
          </p:nvSpPr>
          <p:spPr bwMode="auto">
            <a:xfrm>
              <a:off x="4918" y="1026"/>
              <a:ext cx="31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r>
                <a:rPr kumimoji="1" lang="en-US" altLang="zh-CN" sz="2000" b="1">
                  <a:solidFill>
                    <a:srgbClr val="4D4D4D"/>
                  </a:solidFill>
                  <a:latin typeface="微软雅黑" panose="020B0503020204020204" pitchFamily="34" charset="-122"/>
                  <a:ea typeface="微软雅黑" panose="020B0503020204020204" pitchFamily="34" charset="-122"/>
                </a:rPr>
                <a:t>uk</a:t>
              </a:r>
              <a:endParaRPr kumimoji="1" lang="en-US" altLang="zh-CN" sz="2000" b="1">
                <a:solidFill>
                  <a:srgbClr val="4D4D4D"/>
                </a:solidFill>
                <a:latin typeface="微软雅黑" panose="020B0503020204020204" pitchFamily="34" charset="-122"/>
                <a:ea typeface="微软雅黑" panose="020B0503020204020204" pitchFamily="34" charset="-122"/>
              </a:endParaRPr>
            </a:p>
          </p:txBody>
        </p:sp>
        <p:sp>
          <p:nvSpPr>
            <p:cNvPr id="11282" name="Text Box 114"/>
            <p:cNvSpPr txBox="1">
              <a:spLocks noChangeArrowheads="1"/>
            </p:cNvSpPr>
            <p:nvPr/>
          </p:nvSpPr>
          <p:spPr bwMode="auto">
            <a:xfrm>
              <a:off x="5151" y="819"/>
              <a:ext cx="459"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r>
                <a:rPr kumimoji="1" lang="en-US" altLang="zh-CN" sz="4400" b="1">
                  <a:solidFill>
                    <a:srgbClr val="4D4D4D"/>
                  </a:solidFill>
                  <a:latin typeface="微软雅黑" panose="020B0503020204020204" pitchFamily="34" charset="-122"/>
                  <a:ea typeface="微软雅黑" panose="020B0503020204020204" pitchFamily="34" charset="-122"/>
                </a:rPr>
                <a:t>…</a:t>
              </a:r>
              <a:endParaRPr kumimoji="1" lang="en-US" altLang="zh-CN" sz="4400" b="1">
                <a:solidFill>
                  <a:srgbClr val="4D4D4D"/>
                </a:solidFill>
                <a:latin typeface="微软雅黑" panose="020B0503020204020204" pitchFamily="34" charset="-122"/>
                <a:ea typeface="微软雅黑" panose="020B0503020204020204" pitchFamily="34" charset="-122"/>
              </a:endParaRPr>
            </a:p>
          </p:txBody>
        </p:sp>
        <p:sp>
          <p:nvSpPr>
            <p:cNvPr id="11283" name="Rectangle 126"/>
            <p:cNvSpPr>
              <a:spLocks noChangeArrowheads="1"/>
            </p:cNvSpPr>
            <p:nvPr/>
          </p:nvSpPr>
          <p:spPr bwMode="auto">
            <a:xfrm>
              <a:off x="113" y="1005"/>
              <a:ext cx="761" cy="250"/>
            </a:xfrm>
            <a:prstGeom prst="rect">
              <a:avLst/>
            </a:prstGeom>
            <a:solidFill>
              <a:srgbClr val="CCECFF"/>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90488" tIns="44450" rIns="90488" bIns="44450">
              <a:spAutoFit/>
            </a:bodyPr>
            <a:lstStyle/>
            <a:p>
              <a:pPr defTabSz="762000"/>
              <a:r>
                <a:rPr kumimoji="1" lang="zh-CN" altLang="en-US" sz="2000" b="1" dirty="0">
                  <a:solidFill>
                    <a:srgbClr val="4D4D4D"/>
                  </a:solidFill>
                  <a:latin typeface="微软雅黑" panose="020B0503020204020204" pitchFamily="34" charset="-122"/>
                  <a:ea typeface="微软雅黑" panose="020B0503020204020204" pitchFamily="34" charset="-122"/>
                </a:rPr>
                <a:t>顶级域名</a:t>
              </a:r>
              <a:endParaRPr kumimoji="1" lang="zh-CN" altLang="en-US" sz="2000" b="1" dirty="0">
                <a:solidFill>
                  <a:srgbClr val="4D4D4D"/>
                </a:solidFill>
                <a:latin typeface="微软雅黑" panose="020B0503020204020204" pitchFamily="34" charset="-122"/>
                <a:ea typeface="微软雅黑" panose="020B0503020204020204" pitchFamily="34" charset="-122"/>
              </a:endParaRPr>
            </a:p>
          </p:txBody>
        </p:sp>
        <p:sp>
          <p:nvSpPr>
            <p:cNvPr id="11284" name="Line 133"/>
            <p:cNvSpPr>
              <a:spLocks noChangeShapeType="1"/>
            </p:cNvSpPr>
            <p:nvPr/>
          </p:nvSpPr>
          <p:spPr bwMode="auto">
            <a:xfrm flipH="1">
              <a:off x="2201" y="712"/>
              <a:ext cx="1068" cy="389"/>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1285" name="Line 134"/>
            <p:cNvSpPr>
              <a:spLocks noChangeShapeType="1"/>
            </p:cNvSpPr>
            <p:nvPr/>
          </p:nvSpPr>
          <p:spPr bwMode="auto">
            <a:xfrm flipH="1">
              <a:off x="2681" y="730"/>
              <a:ext cx="575" cy="352"/>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1286" name="Line 135"/>
            <p:cNvSpPr>
              <a:spLocks noChangeShapeType="1"/>
            </p:cNvSpPr>
            <p:nvPr/>
          </p:nvSpPr>
          <p:spPr bwMode="auto">
            <a:xfrm flipH="1">
              <a:off x="3134" y="730"/>
              <a:ext cx="131" cy="344"/>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1287" name="Line 136"/>
            <p:cNvSpPr>
              <a:spLocks noChangeShapeType="1"/>
            </p:cNvSpPr>
            <p:nvPr/>
          </p:nvSpPr>
          <p:spPr bwMode="auto">
            <a:xfrm>
              <a:off x="3277" y="723"/>
              <a:ext cx="249" cy="365"/>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1288" name="Line 137"/>
            <p:cNvSpPr>
              <a:spLocks noChangeShapeType="1"/>
            </p:cNvSpPr>
            <p:nvPr/>
          </p:nvSpPr>
          <p:spPr bwMode="auto">
            <a:xfrm>
              <a:off x="3275" y="715"/>
              <a:ext cx="681" cy="375"/>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1289" name="Line 138"/>
            <p:cNvSpPr>
              <a:spLocks noChangeShapeType="1"/>
            </p:cNvSpPr>
            <p:nvPr/>
          </p:nvSpPr>
          <p:spPr bwMode="auto">
            <a:xfrm>
              <a:off x="3288" y="708"/>
              <a:ext cx="1353" cy="377"/>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1290" name="Line 139"/>
            <p:cNvSpPr>
              <a:spLocks noChangeShapeType="1"/>
            </p:cNvSpPr>
            <p:nvPr/>
          </p:nvSpPr>
          <p:spPr bwMode="auto">
            <a:xfrm flipH="1">
              <a:off x="1358" y="707"/>
              <a:ext cx="1933" cy="370"/>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1291" name="Line 140"/>
            <p:cNvSpPr>
              <a:spLocks noChangeShapeType="1"/>
            </p:cNvSpPr>
            <p:nvPr/>
          </p:nvSpPr>
          <p:spPr bwMode="auto">
            <a:xfrm>
              <a:off x="3250" y="709"/>
              <a:ext cx="1777" cy="351"/>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1292" name="Text Box 141"/>
            <p:cNvSpPr txBox="1">
              <a:spLocks noChangeArrowheads="1"/>
            </p:cNvSpPr>
            <p:nvPr/>
          </p:nvSpPr>
          <p:spPr bwMode="auto">
            <a:xfrm>
              <a:off x="1542" y="818"/>
              <a:ext cx="459"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r>
                <a:rPr kumimoji="1" lang="en-US" altLang="zh-CN" sz="4400" b="1">
                  <a:solidFill>
                    <a:srgbClr val="4D4D4D"/>
                  </a:solidFill>
                  <a:latin typeface="微软雅黑" panose="020B0503020204020204" pitchFamily="34" charset="-122"/>
                  <a:ea typeface="微软雅黑" panose="020B0503020204020204" pitchFamily="34" charset="-122"/>
                </a:rPr>
                <a:t>…</a:t>
              </a:r>
              <a:endParaRPr kumimoji="1" lang="en-US" altLang="zh-CN" sz="4400" b="1">
                <a:solidFill>
                  <a:srgbClr val="4D4D4D"/>
                </a:solidFill>
                <a:latin typeface="微软雅黑" panose="020B0503020204020204" pitchFamily="34" charset="-122"/>
                <a:ea typeface="微软雅黑" panose="020B0503020204020204" pitchFamily="34" charset="-122"/>
              </a:endParaRPr>
            </a:p>
          </p:txBody>
        </p:sp>
        <p:sp>
          <p:nvSpPr>
            <p:cNvPr id="11293" name="Text Box 207"/>
            <p:cNvSpPr txBox="1">
              <a:spLocks noChangeArrowheads="1"/>
            </p:cNvSpPr>
            <p:nvPr/>
          </p:nvSpPr>
          <p:spPr bwMode="auto">
            <a:xfrm>
              <a:off x="4042" y="817"/>
              <a:ext cx="459"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r>
                <a:rPr kumimoji="1" lang="en-US" altLang="zh-CN" sz="4400" b="1">
                  <a:solidFill>
                    <a:srgbClr val="4D4D4D"/>
                  </a:solidFill>
                  <a:latin typeface="微软雅黑" panose="020B0503020204020204" pitchFamily="34" charset="-122"/>
                  <a:ea typeface="微软雅黑" panose="020B0503020204020204" pitchFamily="34" charset="-122"/>
                </a:rPr>
                <a:t>…</a:t>
              </a:r>
              <a:endParaRPr kumimoji="1" lang="en-US" altLang="zh-CN" sz="4400" b="1">
                <a:solidFill>
                  <a:srgbClr val="4D4D4D"/>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1722438" y="4746081"/>
            <a:ext cx="8591550" cy="1076326"/>
            <a:chOff x="1722438" y="4956177"/>
            <a:chExt cx="8591550" cy="1076326"/>
          </a:xfrm>
        </p:grpSpPr>
        <p:grpSp>
          <p:nvGrpSpPr>
            <p:cNvPr id="116" name="Group 216"/>
            <p:cNvGrpSpPr/>
            <p:nvPr/>
          </p:nvGrpSpPr>
          <p:grpSpPr bwMode="auto">
            <a:xfrm>
              <a:off x="1722438" y="4956177"/>
              <a:ext cx="8591550" cy="1076326"/>
              <a:chOff x="113" y="2440"/>
              <a:chExt cx="5412" cy="678"/>
            </a:xfrm>
          </p:grpSpPr>
          <p:sp>
            <p:nvSpPr>
              <p:cNvPr id="11372" name="Rectangle 211"/>
              <p:cNvSpPr>
                <a:spLocks noChangeArrowheads="1"/>
              </p:cNvSpPr>
              <p:nvPr/>
            </p:nvSpPr>
            <p:spPr bwMode="auto">
              <a:xfrm>
                <a:off x="1020" y="2822"/>
                <a:ext cx="4505" cy="231"/>
              </a:xfrm>
              <a:prstGeom prst="rect">
                <a:avLst/>
              </a:prstGeom>
              <a:solidFill>
                <a:srgbClr val="CCCC00"/>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90488" tIns="44450" rIns="90488" bIns="44450">
                <a:spAutoFit/>
              </a:bodyPr>
              <a:lstStyle/>
              <a:p>
                <a:pPr eaLnBrk="1" hangingPunct="1"/>
                <a:endParaRPr lang="zh-CN" altLang="en-US" b="1">
                  <a:solidFill>
                    <a:srgbClr val="4D4D4D"/>
                  </a:solidFill>
                  <a:latin typeface="微软雅黑" panose="020B0503020204020204" pitchFamily="34" charset="-122"/>
                  <a:ea typeface="微软雅黑" panose="020B0503020204020204" pitchFamily="34" charset="-122"/>
                </a:endParaRPr>
              </a:p>
            </p:txBody>
          </p:sp>
          <p:sp>
            <p:nvSpPr>
              <p:cNvPr id="11373" name="Rectangle 130"/>
              <p:cNvSpPr>
                <a:spLocks noChangeArrowheads="1"/>
              </p:cNvSpPr>
              <p:nvPr/>
            </p:nvSpPr>
            <p:spPr bwMode="auto">
              <a:xfrm>
                <a:off x="113" y="2819"/>
                <a:ext cx="761" cy="250"/>
              </a:xfrm>
              <a:prstGeom prst="rect">
                <a:avLst/>
              </a:prstGeom>
              <a:solidFill>
                <a:srgbClr val="CCCC00"/>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90488" tIns="44450" rIns="90488" bIns="44450">
                <a:spAutoFit/>
              </a:bodyPr>
              <a:lstStyle/>
              <a:p>
                <a:pPr defTabSz="762000"/>
                <a:r>
                  <a:rPr kumimoji="1" lang="zh-CN" altLang="en-US" sz="2000" b="1">
                    <a:solidFill>
                      <a:srgbClr val="4D4D4D"/>
                    </a:solidFill>
                    <a:latin typeface="微软雅黑" panose="020B0503020204020204" pitchFamily="34" charset="-122"/>
                    <a:ea typeface="微软雅黑" panose="020B0503020204020204" pitchFamily="34" charset="-122"/>
                  </a:rPr>
                  <a:t>四级域名</a:t>
                </a:r>
                <a:endParaRPr kumimoji="1" lang="zh-CN" altLang="en-US" sz="2000" b="1">
                  <a:solidFill>
                    <a:srgbClr val="4D4D4D"/>
                  </a:solidFill>
                  <a:latin typeface="微软雅黑" panose="020B0503020204020204" pitchFamily="34" charset="-122"/>
                  <a:ea typeface="微软雅黑" panose="020B0503020204020204" pitchFamily="34" charset="-122"/>
                </a:endParaRPr>
              </a:p>
            </p:txBody>
          </p:sp>
          <p:sp>
            <p:nvSpPr>
              <p:cNvPr id="11374" name="Text Box 131"/>
              <p:cNvSpPr txBox="1">
                <a:spLocks noChangeArrowheads="1"/>
              </p:cNvSpPr>
              <p:nvPr/>
            </p:nvSpPr>
            <p:spPr bwMode="auto">
              <a:xfrm>
                <a:off x="3556" y="2817"/>
                <a:ext cx="46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r>
                  <a:rPr kumimoji="1" lang="en-US" altLang="zh-CN" sz="2000" b="1">
                    <a:solidFill>
                      <a:srgbClr val="4D4D4D"/>
                    </a:solidFill>
                    <a:latin typeface="微软雅黑" panose="020B0503020204020204" pitchFamily="34" charset="-122"/>
                    <a:ea typeface="微软雅黑" panose="020B0503020204020204" pitchFamily="34" charset="-122"/>
                  </a:rPr>
                  <a:t>mail</a:t>
                </a:r>
                <a:endParaRPr kumimoji="1" lang="en-US" altLang="zh-CN" sz="2000" b="1">
                  <a:solidFill>
                    <a:srgbClr val="4D4D4D"/>
                  </a:solidFill>
                  <a:latin typeface="微软雅黑" panose="020B0503020204020204" pitchFamily="34" charset="-122"/>
                  <a:ea typeface="微软雅黑" panose="020B0503020204020204" pitchFamily="34" charset="-122"/>
                </a:endParaRPr>
              </a:p>
            </p:txBody>
          </p:sp>
          <p:sp>
            <p:nvSpPr>
              <p:cNvPr id="11375" name="Text Box 132"/>
              <p:cNvSpPr txBox="1">
                <a:spLocks noChangeArrowheads="1"/>
              </p:cNvSpPr>
              <p:nvPr/>
            </p:nvSpPr>
            <p:spPr bwMode="auto">
              <a:xfrm>
                <a:off x="4060" y="2633"/>
                <a:ext cx="459"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r>
                  <a:rPr kumimoji="1" lang="en-US" altLang="zh-CN" sz="4400" b="1">
                    <a:solidFill>
                      <a:srgbClr val="4D4D4D"/>
                    </a:solidFill>
                    <a:latin typeface="微软雅黑" panose="020B0503020204020204" pitchFamily="34" charset="-122"/>
                    <a:ea typeface="微软雅黑" panose="020B0503020204020204" pitchFamily="34" charset="-122"/>
                  </a:rPr>
                  <a:t>…</a:t>
                </a:r>
                <a:endParaRPr kumimoji="1" lang="en-US" altLang="zh-CN" sz="4400" b="1">
                  <a:solidFill>
                    <a:srgbClr val="4D4D4D"/>
                  </a:solidFill>
                  <a:latin typeface="微软雅黑" panose="020B0503020204020204" pitchFamily="34" charset="-122"/>
                  <a:ea typeface="微软雅黑" panose="020B0503020204020204" pitchFamily="34" charset="-122"/>
                </a:endParaRPr>
              </a:p>
            </p:txBody>
          </p:sp>
          <p:sp>
            <p:nvSpPr>
              <p:cNvPr id="11376" name="Text Box 151"/>
              <p:cNvSpPr txBox="1">
                <a:spLocks noChangeArrowheads="1"/>
              </p:cNvSpPr>
              <p:nvPr/>
            </p:nvSpPr>
            <p:spPr bwMode="auto">
              <a:xfrm>
                <a:off x="4614" y="2817"/>
                <a:ext cx="52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r>
                  <a:rPr kumimoji="1" lang="en-US" altLang="zh-CN" sz="2000" b="1">
                    <a:solidFill>
                      <a:srgbClr val="4D4D4D"/>
                    </a:solidFill>
                    <a:latin typeface="微软雅黑" panose="020B0503020204020204" pitchFamily="34" charset="-122"/>
                    <a:ea typeface="微软雅黑" panose="020B0503020204020204" pitchFamily="34" charset="-122"/>
                  </a:rPr>
                  <a:t>www</a:t>
                </a:r>
                <a:endParaRPr kumimoji="1" lang="en-US" altLang="zh-CN" sz="2000" b="1">
                  <a:solidFill>
                    <a:srgbClr val="4D4D4D"/>
                  </a:solidFill>
                  <a:latin typeface="微软雅黑" panose="020B0503020204020204" pitchFamily="34" charset="-122"/>
                  <a:ea typeface="微软雅黑" panose="020B0503020204020204" pitchFamily="34" charset="-122"/>
                </a:endParaRPr>
              </a:p>
            </p:txBody>
          </p:sp>
          <p:sp>
            <p:nvSpPr>
              <p:cNvPr id="11377" name="Line 156"/>
              <p:cNvSpPr>
                <a:spLocks noChangeShapeType="1"/>
              </p:cNvSpPr>
              <p:nvPr/>
            </p:nvSpPr>
            <p:spPr bwMode="auto">
              <a:xfrm flipH="1">
                <a:off x="3819" y="2440"/>
                <a:ext cx="560" cy="449"/>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grpSp>
        <p:sp>
          <p:nvSpPr>
            <p:cNvPr id="225" name="Line 149"/>
            <p:cNvSpPr>
              <a:spLocks noChangeShapeType="1"/>
            </p:cNvSpPr>
            <p:nvPr/>
          </p:nvSpPr>
          <p:spPr bwMode="auto">
            <a:xfrm>
              <a:off x="8467725" y="4964113"/>
              <a:ext cx="869950" cy="682625"/>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grpSp>
      <p:sp>
        <p:nvSpPr>
          <p:cNvPr id="117" name="矩形 116"/>
          <p:cNvSpPr/>
          <p:nvPr/>
        </p:nvSpPr>
        <p:spPr>
          <a:xfrm>
            <a:off x="2135561" y="6011996"/>
            <a:ext cx="7738604" cy="400110"/>
          </a:xfrm>
          <a:prstGeom prst="rect">
            <a:avLst/>
          </a:prstGeom>
        </p:spPr>
        <p:txBody>
          <a:bodyPr wrap="square">
            <a:spAutoFit/>
          </a:bodyPr>
          <a:lstStyle/>
          <a:p>
            <a:r>
              <a:rPr lang="zh-CN" altLang="en-US" sz="2000" b="1" dirty="0">
                <a:solidFill>
                  <a:srgbClr val="000000"/>
                </a:solidFill>
                <a:latin typeface="微软雅黑" panose="020B0503020204020204" pitchFamily="34" charset="-122"/>
                <a:ea typeface="微软雅黑" panose="020B0503020204020204" pitchFamily="34" charset="-122"/>
              </a:rPr>
              <a:t>域名树的</a:t>
            </a:r>
            <a:r>
              <a:rPr lang="zh-CN" altLang="en-US" sz="2000" b="1" dirty="0">
                <a:solidFill>
                  <a:srgbClr val="C00000"/>
                </a:solidFill>
                <a:latin typeface="微软雅黑" panose="020B0503020204020204" pitchFamily="34" charset="-122"/>
                <a:ea typeface="微软雅黑" panose="020B0503020204020204" pitchFamily="34" charset="-122"/>
              </a:rPr>
              <a:t>树叶</a:t>
            </a:r>
            <a:r>
              <a:rPr lang="zh-CN" altLang="en-US" sz="2000" b="1" dirty="0" smtClean="0">
                <a:solidFill>
                  <a:srgbClr val="000000"/>
                </a:solidFill>
                <a:latin typeface="微软雅黑" panose="020B0503020204020204" pitchFamily="34" charset="-122"/>
                <a:ea typeface="微软雅黑" panose="020B0503020204020204" pitchFamily="34" charset="-122"/>
              </a:rPr>
              <a:t>就是计算机</a:t>
            </a:r>
            <a:r>
              <a:rPr lang="zh-CN" altLang="en-US" sz="2000" b="1" dirty="0">
                <a:solidFill>
                  <a:srgbClr val="000000"/>
                </a:solidFill>
                <a:latin typeface="微软雅黑" panose="020B0503020204020204" pitchFamily="34" charset="-122"/>
                <a:ea typeface="微软雅黑" panose="020B0503020204020204" pitchFamily="34" charset="-122"/>
              </a:rPr>
              <a:t>的名字，它不能再继续往下划分子域了。</a:t>
            </a:r>
            <a:endParaRPr lang="zh-CN" altLang="en-US" sz="2000" b="1"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15"/>
                                        </p:tgtEl>
                                        <p:attrNameLst>
                                          <p:attrName>style.visibility</p:attrName>
                                        </p:attrNameLst>
                                      </p:cBhvr>
                                      <p:to>
                                        <p:strVal val="visible"/>
                                      </p:to>
                                    </p:set>
                                    <p:anim calcmode="lin" valueType="num">
                                      <p:cBhvr additive="base">
                                        <p:cTn id="7" dur="500" fill="hold"/>
                                        <p:tgtEl>
                                          <p:spTgt spid="115"/>
                                        </p:tgtEl>
                                        <p:attrNameLst>
                                          <p:attrName>ppt_x</p:attrName>
                                        </p:attrNameLst>
                                      </p:cBhvr>
                                      <p:tavLst>
                                        <p:tav tm="0">
                                          <p:val>
                                            <p:strVal val="#ppt_x"/>
                                          </p:val>
                                        </p:tav>
                                        <p:tav tm="100000">
                                          <p:val>
                                            <p:strVal val="#ppt_x"/>
                                          </p:val>
                                        </p:tav>
                                      </p:tavLst>
                                    </p:anim>
                                    <p:anim calcmode="lin" valueType="num">
                                      <p:cBhvr additive="base">
                                        <p:cTn id="8" dur="500" fill="hold"/>
                                        <p:tgtEl>
                                          <p:spTgt spid="11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1" fill="hold" nodeType="afterEffect">
                                  <p:stCondLst>
                                    <p:cond delay="500"/>
                                  </p:stCondLst>
                                  <p:childTnLst>
                                    <p:set>
                                      <p:cBhvr>
                                        <p:cTn id="11" dur="1" fill="hold">
                                          <p:stCondLst>
                                            <p:cond delay="0"/>
                                          </p:stCondLst>
                                        </p:cTn>
                                        <p:tgtEl>
                                          <p:spTgt spid="203"/>
                                        </p:tgtEl>
                                        <p:attrNameLst>
                                          <p:attrName>style.visibility</p:attrName>
                                        </p:attrNameLst>
                                      </p:cBhvr>
                                      <p:to>
                                        <p:strVal val="visible"/>
                                      </p:to>
                                    </p:set>
                                    <p:animEffect transition="in" filter="wipe(up)">
                                      <p:cBhvr>
                                        <p:cTn id="12" dur="1000"/>
                                        <p:tgtEl>
                                          <p:spTgt spid="203"/>
                                        </p:tgtEl>
                                      </p:cBhvr>
                                    </p:animEffect>
                                  </p:childTnLst>
                                </p:cTn>
                              </p:par>
                            </p:childTnLst>
                          </p:cTn>
                        </p:par>
                        <p:par>
                          <p:cTn id="13" fill="hold">
                            <p:stCondLst>
                              <p:cond delay="2000"/>
                            </p:stCondLst>
                            <p:childTnLst>
                              <p:par>
                                <p:cTn id="14" presetID="22" presetClass="entr" presetSubtype="1" fill="hold" nodeType="afterEffect">
                                  <p:stCondLst>
                                    <p:cond delay="500"/>
                                  </p:stCondLst>
                                  <p:childTnLst>
                                    <p:set>
                                      <p:cBhvr>
                                        <p:cTn id="15" dur="1" fill="hold">
                                          <p:stCondLst>
                                            <p:cond delay="0"/>
                                          </p:stCondLst>
                                        </p:cTn>
                                        <p:tgtEl>
                                          <p:spTgt spid="123"/>
                                        </p:tgtEl>
                                        <p:attrNameLst>
                                          <p:attrName>style.visibility</p:attrName>
                                        </p:attrNameLst>
                                      </p:cBhvr>
                                      <p:to>
                                        <p:strVal val="visible"/>
                                      </p:to>
                                    </p:set>
                                    <p:animEffect transition="in" filter="wipe(up)">
                                      <p:cBhvr>
                                        <p:cTn id="16" dur="1000"/>
                                        <p:tgtEl>
                                          <p:spTgt spid="123"/>
                                        </p:tgtEl>
                                      </p:cBhvr>
                                    </p:animEffect>
                                  </p:childTnLst>
                                </p:cTn>
                              </p:par>
                            </p:childTnLst>
                          </p:cTn>
                        </p:par>
                        <p:par>
                          <p:cTn id="17" fill="hold">
                            <p:stCondLst>
                              <p:cond delay="3500"/>
                            </p:stCondLst>
                            <p:childTnLst>
                              <p:par>
                                <p:cTn id="18" presetID="22" presetClass="entr" presetSubtype="1" fill="hold" nodeType="afterEffect">
                                  <p:stCondLst>
                                    <p:cond delay="500"/>
                                  </p:stCondLst>
                                  <p:childTnLst>
                                    <p:set>
                                      <p:cBhvr>
                                        <p:cTn id="19" dur="1" fill="hold">
                                          <p:stCondLst>
                                            <p:cond delay="0"/>
                                          </p:stCondLst>
                                        </p:cTn>
                                        <p:tgtEl>
                                          <p:spTgt spid="170"/>
                                        </p:tgtEl>
                                        <p:attrNameLst>
                                          <p:attrName>style.visibility</p:attrName>
                                        </p:attrNameLst>
                                      </p:cBhvr>
                                      <p:to>
                                        <p:strVal val="visible"/>
                                      </p:to>
                                    </p:set>
                                    <p:animEffect transition="in" filter="wipe(up)">
                                      <p:cBhvr>
                                        <p:cTn id="20" dur="1000"/>
                                        <p:tgtEl>
                                          <p:spTgt spid="170"/>
                                        </p:tgtEl>
                                      </p:cBhvr>
                                    </p:animEffect>
                                  </p:childTnLst>
                                </p:cTn>
                              </p:par>
                            </p:childTnLst>
                          </p:cTn>
                        </p:par>
                        <p:par>
                          <p:cTn id="21" fill="hold">
                            <p:stCondLst>
                              <p:cond delay="5000"/>
                            </p:stCondLst>
                            <p:childTnLst>
                              <p:par>
                                <p:cTn id="22" presetID="22" presetClass="entr" presetSubtype="1" fill="hold" nodeType="afterEffect">
                                  <p:stCondLst>
                                    <p:cond delay="500"/>
                                  </p:stCondLst>
                                  <p:childTnLst>
                                    <p:set>
                                      <p:cBhvr>
                                        <p:cTn id="23" dur="1" fill="hold">
                                          <p:stCondLst>
                                            <p:cond delay="0"/>
                                          </p:stCondLst>
                                        </p:cTn>
                                        <p:tgtEl>
                                          <p:spTgt spid="2"/>
                                        </p:tgtEl>
                                        <p:attrNameLst>
                                          <p:attrName>style.visibility</p:attrName>
                                        </p:attrNameLst>
                                      </p:cBhvr>
                                      <p:to>
                                        <p:strVal val="visible"/>
                                      </p:to>
                                    </p:set>
                                    <p:animEffect transition="in" filter="wipe(up)">
                                      <p:cBhvr>
                                        <p:cTn id="24" dur="1000"/>
                                        <p:tgtEl>
                                          <p:spTgt spid="2"/>
                                        </p:tgtEl>
                                      </p:cBhvr>
                                    </p:animEffect>
                                  </p:childTnLst>
                                </p:cTn>
                              </p:par>
                            </p:childTnLst>
                          </p:cTn>
                        </p:par>
                        <p:par>
                          <p:cTn id="25" fill="hold">
                            <p:stCondLst>
                              <p:cond delay="6500"/>
                            </p:stCondLst>
                            <p:childTnLst>
                              <p:par>
                                <p:cTn id="26" presetID="10" presetClass="entr" presetSubtype="0" fill="hold" grpId="0" nodeType="afterEffect">
                                  <p:stCondLst>
                                    <p:cond delay="0"/>
                                  </p:stCondLst>
                                  <p:childTnLst>
                                    <p:set>
                                      <p:cBhvr>
                                        <p:cTn id="27" dur="1" fill="hold">
                                          <p:stCondLst>
                                            <p:cond delay="0"/>
                                          </p:stCondLst>
                                        </p:cTn>
                                        <p:tgtEl>
                                          <p:spTgt spid="117"/>
                                        </p:tgtEl>
                                        <p:attrNameLst>
                                          <p:attrName>style.visibility</p:attrName>
                                        </p:attrNameLst>
                                      </p:cBhvr>
                                      <p:to>
                                        <p:strVal val="visible"/>
                                      </p:to>
                                    </p:set>
                                    <p:animEffect transition="in" filter="fade">
                                      <p:cBhvr>
                                        <p:cTn id="28" dur="1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7"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noChangeArrowheads="1"/>
          </p:cNvSpPr>
          <p:nvPr>
            <p:ph type="title"/>
          </p:nvPr>
        </p:nvSpPr>
        <p:spPr/>
        <p:txBody>
          <a:bodyPr/>
          <a:lstStyle/>
          <a:p>
            <a:r>
              <a:rPr lang="en-US" altLang="zh-CN" dirty="0" smtClean="0"/>
              <a:t>DHCP </a:t>
            </a:r>
            <a:r>
              <a:rPr lang="zh-CN" altLang="en-US" dirty="0" smtClean="0"/>
              <a:t>协议的工作过程 </a:t>
            </a:r>
            <a:endParaRPr lang="zh-CN" altLang="en-US" dirty="0" smtClean="0"/>
          </a:p>
        </p:txBody>
      </p:sp>
      <p:sp>
        <p:nvSpPr>
          <p:cNvPr id="55364" name="Rectangle 68"/>
          <p:cNvSpPr>
            <a:spLocks noChangeArrowheads="1"/>
          </p:cNvSpPr>
          <p:nvPr/>
        </p:nvSpPr>
        <p:spPr bwMode="auto">
          <a:xfrm>
            <a:off x="8566150" y="1462931"/>
            <a:ext cx="993775" cy="338138"/>
          </a:xfrm>
          <a:prstGeom prst="rect">
            <a:avLst/>
          </a:prstGeom>
          <a:solidFill>
            <a:srgbClr val="FFC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服务器</a:t>
            </a:r>
            <a:endParaRPr kumimoji="1" lang="zh-CN" altLang="en-US" sz="2000" b="1">
              <a:solidFill>
                <a:srgbClr val="333399"/>
              </a:solidFill>
              <a:ea typeface="黑体" pitchFamily="2" charset="-122"/>
            </a:endParaRPr>
          </a:p>
        </p:txBody>
      </p:sp>
      <p:sp>
        <p:nvSpPr>
          <p:cNvPr id="55365" name="Rectangle 69"/>
          <p:cNvSpPr>
            <a:spLocks noChangeArrowheads="1"/>
          </p:cNvSpPr>
          <p:nvPr/>
        </p:nvSpPr>
        <p:spPr bwMode="auto">
          <a:xfrm>
            <a:off x="8070850" y="1504206"/>
            <a:ext cx="495300" cy="254000"/>
          </a:xfrm>
          <a:prstGeom prst="rect">
            <a:avLst/>
          </a:prstGeom>
          <a:solidFill>
            <a:srgbClr val="FFCC99"/>
          </a:solidFill>
          <a:ln w="9525">
            <a:solidFill>
              <a:schemeClr val="tx1"/>
            </a:solidFill>
            <a:miter lim="800000"/>
          </a:ln>
        </p:spPr>
        <p:txBody>
          <a:bodyPr wrap="none" anchor="ctr"/>
          <a:lstStyle/>
          <a:p>
            <a:pPr algn="ctr" eaLnBrk="1" hangingPunct="1"/>
            <a:r>
              <a:rPr kumimoji="1" lang="en-US" altLang="zh-CN" sz="2000" b="1" dirty="0">
                <a:solidFill>
                  <a:srgbClr val="333399"/>
                </a:solidFill>
                <a:ea typeface="黑体" pitchFamily="2" charset="-122"/>
              </a:rPr>
              <a:t>67</a:t>
            </a:r>
            <a:endParaRPr kumimoji="1" lang="en-US" altLang="zh-CN" sz="2000" b="1" dirty="0">
              <a:solidFill>
                <a:srgbClr val="333399"/>
              </a:solidFill>
              <a:ea typeface="黑体" pitchFamily="2" charset="-122"/>
            </a:endParaRPr>
          </a:p>
        </p:txBody>
      </p:sp>
      <p:sp>
        <p:nvSpPr>
          <p:cNvPr id="55366" name="Text Box 70"/>
          <p:cNvSpPr txBox="1">
            <a:spLocks noChangeArrowheads="1"/>
          </p:cNvSpPr>
          <p:nvPr/>
        </p:nvSpPr>
        <p:spPr bwMode="auto">
          <a:xfrm>
            <a:off x="7886700" y="1735981"/>
            <a:ext cx="7280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67" name="Text Box 71"/>
          <p:cNvSpPr txBox="1">
            <a:spLocks noChangeArrowheads="1"/>
          </p:cNvSpPr>
          <p:nvPr/>
        </p:nvSpPr>
        <p:spPr bwMode="auto">
          <a:xfrm>
            <a:off x="6912074" y="1236390"/>
            <a:ext cx="121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zh-CN" altLang="en-US" sz="2000" b="1" dirty="0">
                <a:solidFill>
                  <a:srgbClr val="333399"/>
                </a:solidFill>
                <a:latin typeface="Arial" panose="020B0604020202020204" pitchFamily="34" charset="0"/>
                <a:ea typeface="黑体" pitchFamily="2" charset="-122"/>
              </a:rPr>
              <a:t>被动打开</a:t>
            </a:r>
            <a:endParaRPr kumimoji="1" lang="zh-CN" altLang="en-US" sz="2000" b="1" dirty="0">
              <a:solidFill>
                <a:srgbClr val="333399"/>
              </a:solidFill>
              <a:latin typeface="Arial" panose="020B0604020202020204" pitchFamily="34" charset="0"/>
              <a:ea typeface="黑体" pitchFamily="2" charset="-122"/>
            </a:endParaRPr>
          </a:p>
        </p:txBody>
      </p:sp>
      <p:sp>
        <p:nvSpPr>
          <p:cNvPr id="55368" name="Text Box 72"/>
          <p:cNvSpPr txBox="1">
            <a:spLocks noChangeArrowheads="1"/>
          </p:cNvSpPr>
          <p:nvPr/>
        </p:nvSpPr>
        <p:spPr bwMode="auto">
          <a:xfrm>
            <a:off x="9564688" y="1397720"/>
            <a:ext cx="501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rPr>
              <a:t></a:t>
            </a:r>
            <a:endPar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endParaRPr>
          </a:p>
        </p:txBody>
      </p:sp>
      <p:grpSp>
        <p:nvGrpSpPr>
          <p:cNvPr id="82" name="组合 81"/>
          <p:cNvGrpSpPr/>
          <p:nvPr/>
        </p:nvGrpSpPr>
        <p:grpSpPr>
          <a:xfrm>
            <a:off x="2794968" y="5155631"/>
            <a:ext cx="6757416" cy="1081681"/>
            <a:chOff x="1252728" y="3207283"/>
            <a:chExt cx="6757416" cy="1081681"/>
          </a:xfrm>
        </p:grpSpPr>
        <p:sp>
          <p:nvSpPr>
            <p:cNvPr id="83" name="Rectangle 88"/>
            <p:cNvSpPr>
              <a:spLocks noChangeArrowheads="1"/>
            </p:cNvSpPr>
            <p:nvPr/>
          </p:nvSpPr>
          <p:spPr bwMode="auto">
            <a:xfrm>
              <a:off x="1252728" y="3207283"/>
              <a:ext cx="6757416" cy="1081681"/>
            </a:xfrm>
            <a:prstGeom prst="rect">
              <a:avLst/>
            </a:prstGeom>
            <a:solidFill>
              <a:srgbClr val="FFC000"/>
            </a:solidFill>
            <a:ln w="19050">
              <a:solidFill>
                <a:schemeClr val="tx1"/>
              </a:solidFill>
            </a:ln>
            <a:effectLst/>
          </p:spPr>
          <p:txBody>
            <a:bodyPr wrap="none" anchor="ctr"/>
            <a:lstStyle/>
            <a:p>
              <a:pPr algn="ctr" eaLnBrk="1" hangingPunct="1"/>
              <a:endParaRPr lang="zh-CN" altLang="zh-CN" sz="2800" b="1">
                <a:solidFill>
                  <a:srgbClr val="000099"/>
                </a:solidFill>
              </a:endParaRPr>
            </a:p>
          </p:txBody>
        </p:sp>
        <p:sp>
          <p:nvSpPr>
            <p:cNvPr id="84" name="矩形 83"/>
            <p:cNvSpPr/>
            <p:nvPr/>
          </p:nvSpPr>
          <p:spPr>
            <a:xfrm>
              <a:off x="2304328" y="3317290"/>
              <a:ext cx="4885718" cy="759182"/>
            </a:xfrm>
            <a:prstGeom prst="rect">
              <a:avLst/>
            </a:prstGeom>
            <a:noFill/>
          </p:spPr>
          <p:txBody>
            <a:bodyPr wrap="square">
              <a:spAutoFit/>
            </a:bodyPr>
            <a:lstStyle/>
            <a:p>
              <a:pPr>
                <a:lnSpc>
                  <a:spcPts val="2600"/>
                </a:lnSpc>
              </a:pPr>
              <a:r>
                <a:rPr kumimoji="1" lang="en-US" altLang="zh-CN" sz="2000" b="1" dirty="0" smtClean="0">
                  <a:solidFill>
                    <a:srgbClr val="333399"/>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2000" b="1" dirty="0" smtClean="0">
                  <a:solidFill>
                    <a:srgbClr val="000000"/>
                  </a:solidFill>
                  <a:latin typeface="微软雅黑" panose="020B0503020204020204" pitchFamily="34" charset="-122"/>
                  <a:ea typeface="微软雅黑" panose="020B0503020204020204" pitchFamily="34" charset="-122"/>
                </a:rPr>
                <a:t>DHCP </a:t>
              </a:r>
              <a:r>
                <a:rPr lang="zh-CN" altLang="en-US" sz="2000" b="1" dirty="0">
                  <a:solidFill>
                    <a:srgbClr val="000000"/>
                  </a:solidFill>
                  <a:latin typeface="微软雅黑" panose="020B0503020204020204" pitchFamily="34" charset="-122"/>
                  <a:ea typeface="微软雅黑" panose="020B0503020204020204" pitchFamily="34" charset="-122"/>
                </a:rPr>
                <a:t>服务器</a:t>
              </a:r>
              <a:r>
                <a:rPr lang="zh-CN" altLang="en-US" sz="2000" b="1" dirty="0">
                  <a:solidFill>
                    <a:srgbClr val="0000FF"/>
                  </a:solidFill>
                  <a:latin typeface="微软雅黑" panose="020B0503020204020204" pitchFamily="34" charset="-122"/>
                  <a:ea typeface="微软雅黑" panose="020B0503020204020204" pitchFamily="34" charset="-122"/>
                </a:rPr>
                <a:t>被动</a:t>
              </a:r>
              <a:r>
                <a:rPr lang="zh-CN" altLang="en-US" sz="2000" b="1" dirty="0">
                  <a:solidFill>
                    <a:srgbClr val="000000"/>
                  </a:solidFill>
                  <a:latin typeface="微软雅黑" panose="020B0503020204020204" pitchFamily="34" charset="-122"/>
                  <a:ea typeface="微软雅黑" panose="020B0503020204020204" pitchFamily="34" charset="-122"/>
                </a:rPr>
                <a:t>打开 </a:t>
              </a:r>
              <a:r>
                <a:rPr lang="en-US" altLang="zh-CN" sz="2000" b="1" dirty="0">
                  <a:solidFill>
                    <a:srgbClr val="000000"/>
                  </a:solidFill>
                  <a:latin typeface="微软雅黑" panose="020B0503020204020204" pitchFamily="34" charset="-122"/>
                  <a:ea typeface="微软雅黑" panose="020B0503020204020204" pitchFamily="34" charset="-122"/>
                </a:rPr>
                <a:t>UDP </a:t>
              </a:r>
              <a:r>
                <a:rPr lang="zh-CN" altLang="en-US" sz="2000" b="1" dirty="0">
                  <a:solidFill>
                    <a:srgbClr val="000000"/>
                  </a:solidFill>
                  <a:latin typeface="微软雅黑" panose="020B0503020204020204" pitchFamily="34" charset="-122"/>
                  <a:ea typeface="微软雅黑" panose="020B0503020204020204" pitchFamily="34" charset="-122"/>
                </a:rPr>
                <a:t>端口 </a:t>
              </a:r>
              <a:r>
                <a:rPr lang="en-US" altLang="zh-CN" sz="2000" b="1" dirty="0">
                  <a:solidFill>
                    <a:srgbClr val="000000"/>
                  </a:solidFill>
                  <a:latin typeface="微软雅黑" panose="020B0503020204020204" pitchFamily="34" charset="-122"/>
                  <a:ea typeface="微软雅黑" panose="020B0503020204020204" pitchFamily="34" charset="-122"/>
                </a:rPr>
                <a:t>67</a:t>
              </a:r>
              <a:r>
                <a:rPr lang="zh-CN" altLang="en-US" sz="2000" b="1" dirty="0" smtClean="0">
                  <a:solidFill>
                    <a:srgbClr val="000000"/>
                  </a:solidFill>
                  <a:latin typeface="微软雅黑" panose="020B0503020204020204" pitchFamily="34" charset="-122"/>
                  <a:ea typeface="微软雅黑" panose="020B0503020204020204" pitchFamily="34" charset="-122"/>
                </a:rPr>
                <a:t>，等待</a:t>
              </a:r>
              <a:r>
                <a:rPr lang="zh-CN" altLang="en-US" sz="2000" b="1" dirty="0">
                  <a:solidFill>
                    <a:srgbClr val="000000"/>
                  </a:solidFill>
                  <a:latin typeface="微软雅黑" panose="020B0503020204020204" pitchFamily="34" charset="-122"/>
                  <a:ea typeface="微软雅黑" panose="020B0503020204020204" pitchFamily="34" charset="-122"/>
                </a:rPr>
                <a:t>客户端发来的报文。</a:t>
              </a:r>
              <a:endParaRPr lang="zh-CN" altLang="en-US" sz="2000" b="1" dirty="0">
                <a:solidFill>
                  <a:srgbClr val="000000"/>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noChangeArrowheads="1"/>
          </p:cNvSpPr>
          <p:nvPr>
            <p:ph type="title"/>
          </p:nvPr>
        </p:nvSpPr>
        <p:spPr/>
        <p:txBody>
          <a:bodyPr/>
          <a:lstStyle/>
          <a:p>
            <a:r>
              <a:rPr lang="en-US" altLang="zh-CN" dirty="0" smtClean="0"/>
              <a:t>DHCP </a:t>
            </a:r>
            <a:r>
              <a:rPr lang="zh-CN" altLang="en-US" dirty="0" smtClean="0"/>
              <a:t>协议的工作过程 </a:t>
            </a:r>
            <a:endParaRPr lang="zh-CN" altLang="en-US" dirty="0" smtClean="0"/>
          </a:p>
        </p:txBody>
      </p:sp>
      <p:sp>
        <p:nvSpPr>
          <p:cNvPr id="55300" name="Line 4"/>
          <p:cNvSpPr>
            <a:spLocks noChangeShapeType="1"/>
          </p:cNvSpPr>
          <p:nvPr/>
        </p:nvSpPr>
        <p:spPr bwMode="auto">
          <a:xfrm>
            <a:off x="3303588" y="2222525"/>
            <a:ext cx="4767262" cy="0"/>
          </a:xfrm>
          <a:prstGeom prst="line">
            <a:avLst/>
          </a:prstGeom>
          <a:noFill/>
          <a:ln w="57150">
            <a:solidFill>
              <a:schemeClr val="tx2">
                <a:lumMod val="60000"/>
                <a:lumOff val="40000"/>
              </a:schemeClr>
            </a:solidFill>
            <a:rou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55301" name="Rectangle 5"/>
          <p:cNvSpPr>
            <a:spLocks noChangeArrowheads="1"/>
          </p:cNvSpPr>
          <p:nvPr/>
        </p:nvSpPr>
        <p:spPr bwMode="auto">
          <a:xfrm>
            <a:off x="1614488" y="2051075"/>
            <a:ext cx="993775" cy="341312"/>
          </a:xfrm>
          <a:prstGeom prst="rect">
            <a:avLst/>
          </a:prstGeom>
          <a:solidFill>
            <a:srgbClr val="CCE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客户</a:t>
            </a:r>
            <a:endParaRPr kumimoji="1" lang="zh-CN" altLang="en-US" sz="2000" b="1">
              <a:solidFill>
                <a:srgbClr val="333399"/>
              </a:solidFill>
              <a:ea typeface="黑体" pitchFamily="2" charset="-122"/>
            </a:endParaRPr>
          </a:p>
        </p:txBody>
      </p:sp>
      <p:sp>
        <p:nvSpPr>
          <p:cNvPr id="55302" name="Rectangle 6"/>
          <p:cNvSpPr>
            <a:spLocks noChangeArrowheads="1"/>
          </p:cNvSpPr>
          <p:nvPr/>
        </p:nvSpPr>
        <p:spPr bwMode="auto">
          <a:xfrm>
            <a:off x="4295775" y="2092350"/>
            <a:ext cx="2681288" cy="257175"/>
          </a:xfrm>
          <a:prstGeom prst="rect">
            <a:avLst/>
          </a:prstGeom>
          <a:solidFill>
            <a:srgbClr val="CCECFF"/>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DHCPDISCOVER</a:t>
            </a:r>
            <a:endParaRPr kumimoji="1" lang="en-US" altLang="zh-CN" sz="2000" b="1">
              <a:solidFill>
                <a:srgbClr val="333399"/>
              </a:solidFill>
              <a:ea typeface="黑体" pitchFamily="2" charset="-122"/>
            </a:endParaRPr>
          </a:p>
        </p:txBody>
      </p:sp>
      <p:sp>
        <p:nvSpPr>
          <p:cNvPr id="55303" name="Rectangle 7"/>
          <p:cNvSpPr>
            <a:spLocks noChangeArrowheads="1"/>
          </p:cNvSpPr>
          <p:nvPr/>
        </p:nvSpPr>
        <p:spPr bwMode="auto">
          <a:xfrm>
            <a:off x="8566150" y="2051075"/>
            <a:ext cx="993775" cy="341312"/>
          </a:xfrm>
          <a:prstGeom prst="rect">
            <a:avLst/>
          </a:prstGeom>
          <a:solidFill>
            <a:srgbClr val="FFC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服务器</a:t>
            </a:r>
            <a:endParaRPr kumimoji="1" lang="zh-CN" altLang="en-US" sz="2000" b="1">
              <a:solidFill>
                <a:srgbClr val="333399"/>
              </a:solidFill>
              <a:ea typeface="黑体" pitchFamily="2" charset="-122"/>
            </a:endParaRPr>
          </a:p>
        </p:txBody>
      </p:sp>
      <p:sp>
        <p:nvSpPr>
          <p:cNvPr id="55304" name="Rectangle 8"/>
          <p:cNvSpPr>
            <a:spLocks noChangeArrowheads="1"/>
          </p:cNvSpPr>
          <p:nvPr/>
        </p:nvSpPr>
        <p:spPr bwMode="auto">
          <a:xfrm>
            <a:off x="8070850" y="2092350"/>
            <a:ext cx="495300" cy="257175"/>
          </a:xfrm>
          <a:prstGeom prst="rect">
            <a:avLst/>
          </a:prstGeom>
          <a:solidFill>
            <a:srgbClr val="FFCC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67</a:t>
            </a:r>
            <a:endParaRPr kumimoji="1" lang="en-US" altLang="zh-CN" sz="2000" b="1">
              <a:solidFill>
                <a:srgbClr val="333399"/>
              </a:solidFill>
              <a:ea typeface="黑体" pitchFamily="2" charset="-122"/>
            </a:endParaRPr>
          </a:p>
        </p:txBody>
      </p:sp>
      <p:sp>
        <p:nvSpPr>
          <p:cNvPr id="55305" name="Rectangle 9"/>
          <p:cNvSpPr>
            <a:spLocks noChangeArrowheads="1"/>
          </p:cNvSpPr>
          <p:nvPr/>
        </p:nvSpPr>
        <p:spPr bwMode="auto">
          <a:xfrm>
            <a:off x="2608263" y="2092350"/>
            <a:ext cx="695325" cy="257175"/>
          </a:xfrm>
          <a:prstGeom prst="rect">
            <a:avLst/>
          </a:prstGeom>
          <a:solidFill>
            <a:srgbClr val="CCFF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68</a:t>
            </a:r>
            <a:endParaRPr kumimoji="1" lang="en-US" altLang="zh-CN" sz="2000" b="1">
              <a:solidFill>
                <a:srgbClr val="333399"/>
              </a:solidFill>
              <a:ea typeface="黑体" pitchFamily="2" charset="-122"/>
            </a:endParaRPr>
          </a:p>
        </p:txBody>
      </p:sp>
      <p:sp>
        <p:nvSpPr>
          <p:cNvPr id="55306" name="Text Box 10"/>
          <p:cNvSpPr txBox="1">
            <a:spLocks noChangeArrowheads="1"/>
          </p:cNvSpPr>
          <p:nvPr/>
        </p:nvSpPr>
        <p:spPr bwMode="auto">
          <a:xfrm>
            <a:off x="2605088" y="2312045"/>
            <a:ext cx="722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07" name="Text Box 11"/>
          <p:cNvSpPr txBox="1">
            <a:spLocks noChangeArrowheads="1"/>
          </p:cNvSpPr>
          <p:nvPr/>
        </p:nvSpPr>
        <p:spPr bwMode="auto">
          <a:xfrm>
            <a:off x="7886700" y="2308870"/>
            <a:ext cx="7280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64" name="Rectangle 68"/>
          <p:cNvSpPr>
            <a:spLocks noChangeArrowheads="1"/>
          </p:cNvSpPr>
          <p:nvPr/>
        </p:nvSpPr>
        <p:spPr bwMode="auto">
          <a:xfrm>
            <a:off x="8566150" y="1462931"/>
            <a:ext cx="993775" cy="338138"/>
          </a:xfrm>
          <a:prstGeom prst="rect">
            <a:avLst/>
          </a:prstGeom>
          <a:solidFill>
            <a:srgbClr val="FFC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服务器</a:t>
            </a:r>
            <a:endParaRPr kumimoji="1" lang="zh-CN" altLang="en-US" sz="2000" b="1">
              <a:solidFill>
                <a:srgbClr val="333399"/>
              </a:solidFill>
              <a:ea typeface="黑体" pitchFamily="2" charset="-122"/>
            </a:endParaRPr>
          </a:p>
        </p:txBody>
      </p:sp>
      <p:sp>
        <p:nvSpPr>
          <p:cNvPr id="55365" name="Rectangle 69"/>
          <p:cNvSpPr>
            <a:spLocks noChangeArrowheads="1"/>
          </p:cNvSpPr>
          <p:nvPr/>
        </p:nvSpPr>
        <p:spPr bwMode="auto">
          <a:xfrm>
            <a:off x="8070850" y="1504206"/>
            <a:ext cx="495300" cy="254000"/>
          </a:xfrm>
          <a:prstGeom prst="rect">
            <a:avLst/>
          </a:prstGeom>
          <a:solidFill>
            <a:srgbClr val="FFCC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67</a:t>
            </a:r>
            <a:endParaRPr kumimoji="1" lang="en-US" altLang="zh-CN" sz="2000" b="1">
              <a:solidFill>
                <a:srgbClr val="333399"/>
              </a:solidFill>
              <a:ea typeface="黑体" pitchFamily="2" charset="-122"/>
            </a:endParaRPr>
          </a:p>
        </p:txBody>
      </p:sp>
      <p:sp>
        <p:nvSpPr>
          <p:cNvPr id="55366" name="Text Box 70"/>
          <p:cNvSpPr txBox="1">
            <a:spLocks noChangeArrowheads="1"/>
          </p:cNvSpPr>
          <p:nvPr/>
        </p:nvSpPr>
        <p:spPr bwMode="auto">
          <a:xfrm>
            <a:off x="7886700" y="1735981"/>
            <a:ext cx="7280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67" name="Text Box 71"/>
          <p:cNvSpPr txBox="1">
            <a:spLocks noChangeArrowheads="1"/>
          </p:cNvSpPr>
          <p:nvPr/>
        </p:nvSpPr>
        <p:spPr bwMode="auto">
          <a:xfrm>
            <a:off x="6912074" y="1236390"/>
            <a:ext cx="121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zh-CN" altLang="en-US" sz="2000" b="1" dirty="0">
                <a:solidFill>
                  <a:srgbClr val="333399"/>
                </a:solidFill>
                <a:latin typeface="Arial" panose="020B0604020202020204" pitchFamily="34" charset="0"/>
                <a:ea typeface="黑体" pitchFamily="2" charset="-122"/>
              </a:rPr>
              <a:t>被动打开</a:t>
            </a:r>
            <a:endParaRPr kumimoji="1" lang="zh-CN" altLang="en-US" sz="2000" b="1" dirty="0">
              <a:solidFill>
                <a:srgbClr val="333399"/>
              </a:solidFill>
              <a:latin typeface="Arial" panose="020B0604020202020204" pitchFamily="34" charset="0"/>
              <a:ea typeface="黑体" pitchFamily="2" charset="-122"/>
            </a:endParaRPr>
          </a:p>
        </p:txBody>
      </p:sp>
      <p:sp>
        <p:nvSpPr>
          <p:cNvPr id="55368" name="Text Box 72"/>
          <p:cNvSpPr txBox="1">
            <a:spLocks noChangeArrowheads="1"/>
          </p:cNvSpPr>
          <p:nvPr/>
        </p:nvSpPr>
        <p:spPr bwMode="auto">
          <a:xfrm>
            <a:off x="9564688" y="1397720"/>
            <a:ext cx="501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rPr>
              <a:t></a:t>
            </a:r>
            <a:endPar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endParaRPr>
          </a:p>
        </p:txBody>
      </p:sp>
      <p:sp>
        <p:nvSpPr>
          <p:cNvPr id="55369" name="Text Box 73"/>
          <p:cNvSpPr txBox="1">
            <a:spLocks noChangeArrowheads="1"/>
          </p:cNvSpPr>
          <p:nvPr/>
        </p:nvSpPr>
        <p:spPr bwMode="auto">
          <a:xfrm>
            <a:off x="1117600" y="1973783"/>
            <a:ext cx="50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rPr>
              <a:t></a:t>
            </a:r>
            <a:endPar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endParaRPr>
          </a:p>
        </p:txBody>
      </p:sp>
      <p:grpSp>
        <p:nvGrpSpPr>
          <p:cNvPr id="81" name="组合 80"/>
          <p:cNvGrpSpPr/>
          <p:nvPr/>
        </p:nvGrpSpPr>
        <p:grpSpPr>
          <a:xfrm>
            <a:off x="2794968" y="5155631"/>
            <a:ext cx="6757416" cy="1081681"/>
            <a:chOff x="1252728" y="3207283"/>
            <a:chExt cx="6757416" cy="1081681"/>
          </a:xfrm>
        </p:grpSpPr>
        <p:sp>
          <p:nvSpPr>
            <p:cNvPr id="82" name="Rectangle 88"/>
            <p:cNvSpPr>
              <a:spLocks noChangeArrowheads="1"/>
            </p:cNvSpPr>
            <p:nvPr/>
          </p:nvSpPr>
          <p:spPr bwMode="auto">
            <a:xfrm>
              <a:off x="1252728" y="3207283"/>
              <a:ext cx="6757416" cy="1081681"/>
            </a:xfrm>
            <a:prstGeom prst="rect">
              <a:avLst/>
            </a:prstGeom>
            <a:solidFill>
              <a:srgbClr val="FFC000"/>
            </a:solidFill>
            <a:ln w="19050">
              <a:solidFill>
                <a:schemeClr val="tx1"/>
              </a:solidFill>
            </a:ln>
            <a:effectLst/>
          </p:spPr>
          <p:txBody>
            <a:bodyPr wrap="none" anchor="ctr"/>
            <a:lstStyle/>
            <a:p>
              <a:pPr algn="ctr" eaLnBrk="1" hangingPunct="1"/>
              <a:endParaRPr lang="zh-CN" altLang="zh-CN" sz="2800" b="1">
                <a:solidFill>
                  <a:srgbClr val="000099"/>
                </a:solidFill>
              </a:endParaRPr>
            </a:p>
          </p:txBody>
        </p:sp>
        <p:sp>
          <p:nvSpPr>
            <p:cNvPr id="83" name="矩形 82"/>
            <p:cNvSpPr/>
            <p:nvPr/>
          </p:nvSpPr>
          <p:spPr>
            <a:xfrm>
              <a:off x="2304327" y="3317290"/>
              <a:ext cx="5216469" cy="759182"/>
            </a:xfrm>
            <a:prstGeom prst="rect">
              <a:avLst/>
            </a:prstGeom>
            <a:noFill/>
          </p:spPr>
          <p:txBody>
            <a:bodyPr wrap="square">
              <a:spAutoFit/>
            </a:bodyPr>
            <a:lstStyle/>
            <a:p>
              <a:pPr>
                <a:lnSpc>
                  <a:spcPts val="2600"/>
                </a:lnSpc>
              </a:pPr>
              <a:r>
                <a:rPr kumimoji="1" lang="en-US" altLang="zh-CN" sz="2000" b="1" dirty="0" smtClean="0">
                  <a:solidFill>
                    <a:srgbClr val="333399"/>
                  </a:solidFill>
                  <a:ea typeface="黑体" pitchFamily="2" charset="-122"/>
                  <a:sym typeface="Wingdings" panose="05000000000000000000" pitchFamily="2" charset="2"/>
                </a:rPr>
                <a:t></a:t>
              </a:r>
              <a:r>
                <a:rPr lang="en-US" altLang="zh-CN" sz="2000" b="1" dirty="0">
                  <a:solidFill>
                    <a:srgbClr val="000000"/>
                  </a:solidFill>
                  <a:latin typeface="微软雅黑" panose="020B0503020204020204" pitchFamily="34" charset="-122"/>
                  <a:ea typeface="微软雅黑" panose="020B0503020204020204" pitchFamily="34" charset="-122"/>
                </a:rPr>
                <a:t>DHCP </a:t>
              </a:r>
              <a:r>
                <a:rPr lang="zh-CN" altLang="en-US" sz="2000" b="1" dirty="0">
                  <a:solidFill>
                    <a:srgbClr val="000000"/>
                  </a:solidFill>
                  <a:latin typeface="微软雅黑" panose="020B0503020204020204" pitchFamily="34" charset="-122"/>
                  <a:ea typeface="微软雅黑" panose="020B0503020204020204" pitchFamily="34" charset="-122"/>
                </a:rPr>
                <a:t>客户从 </a:t>
              </a:r>
              <a:r>
                <a:rPr lang="en-US" altLang="zh-CN" sz="2000" b="1" dirty="0">
                  <a:solidFill>
                    <a:srgbClr val="000000"/>
                  </a:solidFill>
                  <a:latin typeface="微软雅黑" panose="020B0503020204020204" pitchFamily="34" charset="-122"/>
                  <a:ea typeface="微软雅黑" panose="020B0503020204020204" pitchFamily="34" charset="-122"/>
                </a:rPr>
                <a:t>UDP </a:t>
              </a:r>
              <a:r>
                <a:rPr lang="zh-CN" altLang="en-US" sz="2000" b="1" dirty="0">
                  <a:solidFill>
                    <a:srgbClr val="000000"/>
                  </a:solidFill>
                  <a:latin typeface="微软雅黑" panose="020B0503020204020204" pitchFamily="34" charset="-122"/>
                  <a:ea typeface="微软雅黑" panose="020B0503020204020204" pitchFamily="34" charset="-122"/>
                </a:rPr>
                <a:t>端口 </a:t>
              </a:r>
              <a:r>
                <a:rPr lang="en-US" altLang="zh-CN" sz="2000" b="1" dirty="0">
                  <a:solidFill>
                    <a:srgbClr val="000000"/>
                  </a:solidFill>
                  <a:latin typeface="微软雅黑" panose="020B0503020204020204" pitchFamily="34" charset="-122"/>
                  <a:ea typeface="微软雅黑" panose="020B0503020204020204" pitchFamily="34" charset="-122"/>
                </a:rPr>
                <a:t>68 </a:t>
              </a:r>
              <a:r>
                <a:rPr lang="zh-CN" altLang="en-US" sz="2000" b="1" dirty="0">
                  <a:solidFill>
                    <a:srgbClr val="000000"/>
                  </a:solidFill>
                  <a:latin typeface="微软雅黑" panose="020B0503020204020204" pitchFamily="34" charset="-122"/>
                  <a:ea typeface="微软雅黑" panose="020B0503020204020204" pitchFamily="34" charset="-122"/>
                </a:rPr>
                <a:t>发送 </a:t>
              </a:r>
              <a:r>
                <a:rPr lang="en-US" altLang="zh-CN" sz="2000" b="1" dirty="0">
                  <a:solidFill>
                    <a:srgbClr val="000000"/>
                  </a:solidFill>
                  <a:latin typeface="微软雅黑" panose="020B0503020204020204" pitchFamily="34" charset="-122"/>
                  <a:ea typeface="微软雅黑" panose="020B0503020204020204" pitchFamily="34" charset="-122"/>
                </a:rPr>
                <a:t>DHCP </a:t>
              </a:r>
              <a:r>
                <a:rPr lang="zh-CN" altLang="en-US" sz="2000" b="1" dirty="0">
                  <a:solidFill>
                    <a:srgbClr val="000000"/>
                  </a:solidFill>
                  <a:latin typeface="微软雅黑" panose="020B0503020204020204" pitchFamily="34" charset="-122"/>
                  <a:ea typeface="微软雅黑" panose="020B0503020204020204" pitchFamily="34" charset="-122"/>
                </a:rPr>
                <a:t>发现</a:t>
              </a:r>
              <a:r>
                <a:rPr lang="zh-CN" altLang="en-US" sz="2000" b="1" dirty="0" smtClean="0">
                  <a:solidFill>
                    <a:srgbClr val="000000"/>
                  </a:solidFill>
                  <a:latin typeface="微软雅黑" panose="020B0503020204020204" pitchFamily="34" charset="-122"/>
                  <a:ea typeface="微软雅黑" panose="020B0503020204020204" pitchFamily="34" charset="-122"/>
                </a:rPr>
                <a:t>报文 。</a:t>
              </a:r>
              <a:endParaRPr lang="zh-CN" altLang="en-US" sz="2000" b="1" dirty="0">
                <a:solidFill>
                  <a:srgbClr val="000000"/>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noChangeArrowheads="1"/>
          </p:cNvSpPr>
          <p:nvPr>
            <p:ph type="title"/>
          </p:nvPr>
        </p:nvSpPr>
        <p:spPr/>
        <p:txBody>
          <a:bodyPr/>
          <a:lstStyle/>
          <a:p>
            <a:r>
              <a:rPr lang="en-US" altLang="zh-CN" dirty="0" smtClean="0"/>
              <a:t>DHCP </a:t>
            </a:r>
            <a:r>
              <a:rPr lang="zh-CN" altLang="en-US" dirty="0" smtClean="0"/>
              <a:t>协议的工作过程 </a:t>
            </a:r>
            <a:endParaRPr lang="zh-CN" altLang="en-US" dirty="0" smtClean="0"/>
          </a:p>
        </p:txBody>
      </p:sp>
      <p:sp>
        <p:nvSpPr>
          <p:cNvPr id="55300" name="Line 4"/>
          <p:cNvSpPr>
            <a:spLocks noChangeShapeType="1"/>
          </p:cNvSpPr>
          <p:nvPr/>
        </p:nvSpPr>
        <p:spPr bwMode="auto">
          <a:xfrm>
            <a:off x="3303588" y="2222525"/>
            <a:ext cx="4767262" cy="0"/>
          </a:xfrm>
          <a:prstGeom prst="line">
            <a:avLst/>
          </a:prstGeom>
          <a:noFill/>
          <a:ln w="57150">
            <a:solidFill>
              <a:schemeClr val="tx2">
                <a:lumMod val="60000"/>
                <a:lumOff val="40000"/>
              </a:schemeClr>
            </a:solidFill>
            <a:rou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55301" name="Rectangle 5"/>
          <p:cNvSpPr>
            <a:spLocks noChangeArrowheads="1"/>
          </p:cNvSpPr>
          <p:nvPr/>
        </p:nvSpPr>
        <p:spPr bwMode="auto">
          <a:xfrm>
            <a:off x="1614488" y="2051075"/>
            <a:ext cx="993775" cy="341312"/>
          </a:xfrm>
          <a:prstGeom prst="rect">
            <a:avLst/>
          </a:prstGeom>
          <a:solidFill>
            <a:srgbClr val="CCE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客户</a:t>
            </a:r>
            <a:endParaRPr kumimoji="1" lang="zh-CN" altLang="en-US" sz="2000" b="1">
              <a:solidFill>
                <a:srgbClr val="333399"/>
              </a:solidFill>
              <a:ea typeface="黑体" pitchFamily="2" charset="-122"/>
            </a:endParaRPr>
          </a:p>
        </p:txBody>
      </p:sp>
      <p:sp>
        <p:nvSpPr>
          <p:cNvPr id="55302" name="Rectangle 6"/>
          <p:cNvSpPr>
            <a:spLocks noChangeArrowheads="1"/>
          </p:cNvSpPr>
          <p:nvPr/>
        </p:nvSpPr>
        <p:spPr bwMode="auto">
          <a:xfrm>
            <a:off x="4295775" y="2092350"/>
            <a:ext cx="2681288" cy="257175"/>
          </a:xfrm>
          <a:prstGeom prst="rect">
            <a:avLst/>
          </a:prstGeom>
          <a:solidFill>
            <a:srgbClr val="CCECFF"/>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DHCPDISCOVER</a:t>
            </a:r>
            <a:endParaRPr kumimoji="1" lang="en-US" altLang="zh-CN" sz="2000" b="1">
              <a:solidFill>
                <a:srgbClr val="333399"/>
              </a:solidFill>
              <a:ea typeface="黑体" pitchFamily="2" charset="-122"/>
            </a:endParaRPr>
          </a:p>
        </p:txBody>
      </p:sp>
      <p:sp>
        <p:nvSpPr>
          <p:cNvPr id="55303" name="Rectangle 7"/>
          <p:cNvSpPr>
            <a:spLocks noChangeArrowheads="1"/>
          </p:cNvSpPr>
          <p:nvPr/>
        </p:nvSpPr>
        <p:spPr bwMode="auto">
          <a:xfrm>
            <a:off x="8566150" y="2051075"/>
            <a:ext cx="993775" cy="341312"/>
          </a:xfrm>
          <a:prstGeom prst="rect">
            <a:avLst/>
          </a:prstGeom>
          <a:solidFill>
            <a:srgbClr val="FFC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服务器</a:t>
            </a:r>
            <a:endParaRPr kumimoji="1" lang="zh-CN" altLang="en-US" sz="2000" b="1">
              <a:solidFill>
                <a:srgbClr val="333399"/>
              </a:solidFill>
              <a:ea typeface="黑体" pitchFamily="2" charset="-122"/>
            </a:endParaRPr>
          </a:p>
        </p:txBody>
      </p:sp>
      <p:sp>
        <p:nvSpPr>
          <p:cNvPr id="55304" name="Rectangle 8"/>
          <p:cNvSpPr>
            <a:spLocks noChangeArrowheads="1"/>
          </p:cNvSpPr>
          <p:nvPr/>
        </p:nvSpPr>
        <p:spPr bwMode="auto">
          <a:xfrm>
            <a:off x="8070850" y="2092350"/>
            <a:ext cx="495300" cy="257175"/>
          </a:xfrm>
          <a:prstGeom prst="rect">
            <a:avLst/>
          </a:prstGeom>
          <a:solidFill>
            <a:srgbClr val="FFCC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67</a:t>
            </a:r>
            <a:endParaRPr kumimoji="1" lang="en-US" altLang="zh-CN" sz="2000" b="1">
              <a:solidFill>
                <a:srgbClr val="333399"/>
              </a:solidFill>
              <a:ea typeface="黑体" pitchFamily="2" charset="-122"/>
            </a:endParaRPr>
          </a:p>
        </p:txBody>
      </p:sp>
      <p:sp>
        <p:nvSpPr>
          <p:cNvPr id="55305" name="Rectangle 9"/>
          <p:cNvSpPr>
            <a:spLocks noChangeArrowheads="1"/>
          </p:cNvSpPr>
          <p:nvPr/>
        </p:nvSpPr>
        <p:spPr bwMode="auto">
          <a:xfrm>
            <a:off x="2608263" y="2092350"/>
            <a:ext cx="695325" cy="257175"/>
          </a:xfrm>
          <a:prstGeom prst="rect">
            <a:avLst/>
          </a:prstGeom>
          <a:solidFill>
            <a:srgbClr val="CCFF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68</a:t>
            </a:r>
            <a:endParaRPr kumimoji="1" lang="en-US" altLang="zh-CN" sz="2000" b="1">
              <a:solidFill>
                <a:srgbClr val="333399"/>
              </a:solidFill>
              <a:ea typeface="黑体" pitchFamily="2" charset="-122"/>
            </a:endParaRPr>
          </a:p>
        </p:txBody>
      </p:sp>
      <p:sp>
        <p:nvSpPr>
          <p:cNvPr id="55306" name="Text Box 10"/>
          <p:cNvSpPr txBox="1">
            <a:spLocks noChangeArrowheads="1"/>
          </p:cNvSpPr>
          <p:nvPr/>
        </p:nvSpPr>
        <p:spPr bwMode="auto">
          <a:xfrm>
            <a:off x="2605088" y="2312045"/>
            <a:ext cx="722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07" name="Text Box 11"/>
          <p:cNvSpPr txBox="1">
            <a:spLocks noChangeArrowheads="1"/>
          </p:cNvSpPr>
          <p:nvPr/>
        </p:nvSpPr>
        <p:spPr bwMode="auto">
          <a:xfrm>
            <a:off x="7886700" y="2308870"/>
            <a:ext cx="7280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08" name="Line 12"/>
          <p:cNvSpPr>
            <a:spLocks noChangeShapeType="1"/>
          </p:cNvSpPr>
          <p:nvPr/>
        </p:nvSpPr>
        <p:spPr bwMode="auto">
          <a:xfrm flipH="1">
            <a:off x="3302000" y="2786509"/>
            <a:ext cx="4768850" cy="0"/>
          </a:xfrm>
          <a:prstGeom prst="line">
            <a:avLst/>
          </a:prstGeom>
          <a:noFill/>
          <a:ln w="57150">
            <a:solidFill>
              <a:srgbClr val="FF66FF"/>
            </a:solidFill>
            <a:rou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55309" name="Rectangle 13"/>
          <p:cNvSpPr>
            <a:spLocks noChangeArrowheads="1"/>
          </p:cNvSpPr>
          <p:nvPr/>
        </p:nvSpPr>
        <p:spPr bwMode="auto">
          <a:xfrm>
            <a:off x="1614488" y="2615059"/>
            <a:ext cx="992187" cy="339725"/>
          </a:xfrm>
          <a:prstGeom prst="rect">
            <a:avLst/>
          </a:prstGeom>
          <a:solidFill>
            <a:srgbClr val="CCE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客户</a:t>
            </a:r>
            <a:endParaRPr kumimoji="1" lang="zh-CN" altLang="en-US" sz="2000" b="1">
              <a:solidFill>
                <a:srgbClr val="333399"/>
              </a:solidFill>
              <a:ea typeface="黑体" pitchFamily="2" charset="-122"/>
            </a:endParaRPr>
          </a:p>
        </p:txBody>
      </p:sp>
      <p:sp>
        <p:nvSpPr>
          <p:cNvPr id="55310" name="Rectangle 14"/>
          <p:cNvSpPr>
            <a:spLocks noChangeArrowheads="1"/>
          </p:cNvSpPr>
          <p:nvPr/>
        </p:nvSpPr>
        <p:spPr bwMode="auto">
          <a:xfrm>
            <a:off x="4295775" y="2657922"/>
            <a:ext cx="2681288" cy="255587"/>
          </a:xfrm>
          <a:prstGeom prst="rect">
            <a:avLst/>
          </a:prstGeom>
          <a:solidFill>
            <a:srgbClr val="FFCCFF"/>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DHCPOFFER</a:t>
            </a:r>
            <a:endParaRPr kumimoji="1" lang="en-US" altLang="zh-CN" sz="2000" b="1">
              <a:solidFill>
                <a:srgbClr val="333399"/>
              </a:solidFill>
              <a:ea typeface="黑体" pitchFamily="2" charset="-122"/>
            </a:endParaRPr>
          </a:p>
        </p:txBody>
      </p:sp>
      <p:sp>
        <p:nvSpPr>
          <p:cNvPr id="55311" name="Rectangle 15"/>
          <p:cNvSpPr>
            <a:spLocks noChangeArrowheads="1"/>
          </p:cNvSpPr>
          <p:nvPr/>
        </p:nvSpPr>
        <p:spPr bwMode="auto">
          <a:xfrm>
            <a:off x="8566150" y="2615059"/>
            <a:ext cx="993775" cy="339725"/>
          </a:xfrm>
          <a:prstGeom prst="rect">
            <a:avLst/>
          </a:prstGeom>
          <a:solidFill>
            <a:srgbClr val="FFC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服务器</a:t>
            </a:r>
            <a:endParaRPr kumimoji="1" lang="zh-CN" altLang="en-US" sz="2000" b="1">
              <a:solidFill>
                <a:srgbClr val="333399"/>
              </a:solidFill>
              <a:ea typeface="黑体" pitchFamily="2" charset="-122"/>
            </a:endParaRPr>
          </a:p>
        </p:txBody>
      </p:sp>
      <p:sp>
        <p:nvSpPr>
          <p:cNvPr id="55312" name="Rectangle 16"/>
          <p:cNvSpPr>
            <a:spLocks noChangeArrowheads="1"/>
          </p:cNvSpPr>
          <p:nvPr/>
        </p:nvSpPr>
        <p:spPr bwMode="auto">
          <a:xfrm>
            <a:off x="8070850" y="2657922"/>
            <a:ext cx="495300" cy="255587"/>
          </a:xfrm>
          <a:prstGeom prst="rect">
            <a:avLst/>
          </a:prstGeom>
          <a:solidFill>
            <a:srgbClr val="FFCC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67</a:t>
            </a:r>
            <a:endParaRPr kumimoji="1" lang="en-US" altLang="zh-CN" sz="2000" b="1">
              <a:solidFill>
                <a:srgbClr val="333399"/>
              </a:solidFill>
              <a:ea typeface="黑体" pitchFamily="2" charset="-122"/>
            </a:endParaRPr>
          </a:p>
        </p:txBody>
      </p:sp>
      <p:sp>
        <p:nvSpPr>
          <p:cNvPr id="55313" name="Rectangle 17"/>
          <p:cNvSpPr>
            <a:spLocks noChangeArrowheads="1"/>
          </p:cNvSpPr>
          <p:nvPr/>
        </p:nvSpPr>
        <p:spPr bwMode="auto">
          <a:xfrm>
            <a:off x="2606675" y="2657922"/>
            <a:ext cx="695325" cy="255587"/>
          </a:xfrm>
          <a:prstGeom prst="rect">
            <a:avLst/>
          </a:prstGeom>
          <a:solidFill>
            <a:srgbClr val="CCFF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68</a:t>
            </a:r>
            <a:endParaRPr kumimoji="1" lang="en-US" altLang="zh-CN" sz="2000" b="1">
              <a:solidFill>
                <a:srgbClr val="333399"/>
              </a:solidFill>
              <a:ea typeface="黑体" pitchFamily="2" charset="-122"/>
            </a:endParaRPr>
          </a:p>
        </p:txBody>
      </p:sp>
      <p:sp>
        <p:nvSpPr>
          <p:cNvPr id="55314" name="Text Box 18"/>
          <p:cNvSpPr txBox="1">
            <a:spLocks noChangeArrowheads="1"/>
          </p:cNvSpPr>
          <p:nvPr/>
        </p:nvSpPr>
        <p:spPr bwMode="auto">
          <a:xfrm>
            <a:off x="2605088" y="2889697"/>
            <a:ext cx="7280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15" name="Text Box 19"/>
          <p:cNvSpPr txBox="1">
            <a:spLocks noChangeArrowheads="1"/>
          </p:cNvSpPr>
          <p:nvPr/>
        </p:nvSpPr>
        <p:spPr bwMode="auto">
          <a:xfrm>
            <a:off x="7886700" y="2889697"/>
            <a:ext cx="7280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64" name="Rectangle 68"/>
          <p:cNvSpPr>
            <a:spLocks noChangeArrowheads="1"/>
          </p:cNvSpPr>
          <p:nvPr/>
        </p:nvSpPr>
        <p:spPr bwMode="auto">
          <a:xfrm>
            <a:off x="8566150" y="1462931"/>
            <a:ext cx="993775" cy="338138"/>
          </a:xfrm>
          <a:prstGeom prst="rect">
            <a:avLst/>
          </a:prstGeom>
          <a:solidFill>
            <a:srgbClr val="FFC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服务器</a:t>
            </a:r>
            <a:endParaRPr kumimoji="1" lang="zh-CN" altLang="en-US" sz="2000" b="1">
              <a:solidFill>
                <a:srgbClr val="333399"/>
              </a:solidFill>
              <a:ea typeface="黑体" pitchFamily="2" charset="-122"/>
            </a:endParaRPr>
          </a:p>
        </p:txBody>
      </p:sp>
      <p:sp>
        <p:nvSpPr>
          <p:cNvPr id="55365" name="Rectangle 69"/>
          <p:cNvSpPr>
            <a:spLocks noChangeArrowheads="1"/>
          </p:cNvSpPr>
          <p:nvPr/>
        </p:nvSpPr>
        <p:spPr bwMode="auto">
          <a:xfrm>
            <a:off x="8070850" y="1504206"/>
            <a:ext cx="495300" cy="254000"/>
          </a:xfrm>
          <a:prstGeom prst="rect">
            <a:avLst/>
          </a:prstGeom>
          <a:solidFill>
            <a:srgbClr val="FFCC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67</a:t>
            </a:r>
            <a:endParaRPr kumimoji="1" lang="en-US" altLang="zh-CN" sz="2000" b="1">
              <a:solidFill>
                <a:srgbClr val="333399"/>
              </a:solidFill>
              <a:ea typeface="黑体" pitchFamily="2" charset="-122"/>
            </a:endParaRPr>
          </a:p>
        </p:txBody>
      </p:sp>
      <p:sp>
        <p:nvSpPr>
          <p:cNvPr id="55366" name="Text Box 70"/>
          <p:cNvSpPr txBox="1">
            <a:spLocks noChangeArrowheads="1"/>
          </p:cNvSpPr>
          <p:nvPr/>
        </p:nvSpPr>
        <p:spPr bwMode="auto">
          <a:xfrm>
            <a:off x="7886700" y="1735981"/>
            <a:ext cx="7280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67" name="Text Box 71"/>
          <p:cNvSpPr txBox="1">
            <a:spLocks noChangeArrowheads="1"/>
          </p:cNvSpPr>
          <p:nvPr/>
        </p:nvSpPr>
        <p:spPr bwMode="auto">
          <a:xfrm>
            <a:off x="6912074" y="1236390"/>
            <a:ext cx="121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zh-CN" altLang="en-US" sz="2000" b="1" dirty="0">
                <a:solidFill>
                  <a:srgbClr val="333399"/>
                </a:solidFill>
                <a:latin typeface="Arial" panose="020B0604020202020204" pitchFamily="34" charset="0"/>
                <a:ea typeface="黑体" pitchFamily="2" charset="-122"/>
              </a:rPr>
              <a:t>被动打开</a:t>
            </a:r>
            <a:endParaRPr kumimoji="1" lang="zh-CN" altLang="en-US" sz="2000" b="1" dirty="0">
              <a:solidFill>
                <a:srgbClr val="333399"/>
              </a:solidFill>
              <a:latin typeface="Arial" panose="020B0604020202020204" pitchFamily="34" charset="0"/>
              <a:ea typeface="黑体" pitchFamily="2" charset="-122"/>
            </a:endParaRPr>
          </a:p>
        </p:txBody>
      </p:sp>
      <p:sp>
        <p:nvSpPr>
          <p:cNvPr id="55368" name="Text Box 72"/>
          <p:cNvSpPr txBox="1">
            <a:spLocks noChangeArrowheads="1"/>
          </p:cNvSpPr>
          <p:nvPr/>
        </p:nvSpPr>
        <p:spPr bwMode="auto">
          <a:xfrm>
            <a:off x="9564688" y="1397720"/>
            <a:ext cx="501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rPr>
              <a:t></a:t>
            </a:r>
            <a:endPar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endParaRPr>
          </a:p>
        </p:txBody>
      </p:sp>
      <p:sp>
        <p:nvSpPr>
          <p:cNvPr id="55369" name="Text Box 73"/>
          <p:cNvSpPr txBox="1">
            <a:spLocks noChangeArrowheads="1"/>
          </p:cNvSpPr>
          <p:nvPr/>
        </p:nvSpPr>
        <p:spPr bwMode="auto">
          <a:xfrm>
            <a:off x="1117600" y="1973783"/>
            <a:ext cx="50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rPr>
              <a:t></a:t>
            </a:r>
            <a:endPar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endParaRPr>
          </a:p>
        </p:txBody>
      </p:sp>
      <p:sp>
        <p:nvSpPr>
          <p:cNvPr id="55370" name="Text Box 74"/>
          <p:cNvSpPr txBox="1">
            <a:spLocks noChangeArrowheads="1"/>
          </p:cNvSpPr>
          <p:nvPr/>
        </p:nvSpPr>
        <p:spPr bwMode="auto">
          <a:xfrm>
            <a:off x="9564688" y="2549847"/>
            <a:ext cx="50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rPr>
              <a:t></a:t>
            </a:r>
            <a:endPar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endParaRPr>
          </a:p>
        </p:txBody>
      </p:sp>
      <p:grpSp>
        <p:nvGrpSpPr>
          <p:cNvPr id="81" name="组合 80"/>
          <p:cNvGrpSpPr/>
          <p:nvPr/>
        </p:nvGrpSpPr>
        <p:grpSpPr>
          <a:xfrm>
            <a:off x="2794968" y="5155630"/>
            <a:ext cx="6757416" cy="1297705"/>
            <a:chOff x="1252728" y="3207282"/>
            <a:chExt cx="6757416" cy="1297705"/>
          </a:xfrm>
        </p:grpSpPr>
        <p:sp>
          <p:nvSpPr>
            <p:cNvPr id="82" name="Rectangle 88"/>
            <p:cNvSpPr>
              <a:spLocks noChangeArrowheads="1"/>
            </p:cNvSpPr>
            <p:nvPr/>
          </p:nvSpPr>
          <p:spPr bwMode="auto">
            <a:xfrm>
              <a:off x="1252728" y="3207282"/>
              <a:ext cx="6757416" cy="1297705"/>
            </a:xfrm>
            <a:prstGeom prst="rect">
              <a:avLst/>
            </a:prstGeom>
            <a:solidFill>
              <a:srgbClr val="FFC000"/>
            </a:solidFill>
            <a:ln w="19050">
              <a:solidFill>
                <a:schemeClr val="tx1"/>
              </a:solidFill>
            </a:ln>
            <a:effectLst/>
          </p:spPr>
          <p:txBody>
            <a:bodyPr wrap="none" anchor="ctr"/>
            <a:lstStyle/>
            <a:p>
              <a:pPr algn="ctr" eaLnBrk="1" hangingPunct="1"/>
              <a:endParaRPr lang="zh-CN" altLang="zh-CN" sz="2800" b="1">
                <a:solidFill>
                  <a:srgbClr val="000099"/>
                </a:solidFill>
              </a:endParaRPr>
            </a:p>
          </p:txBody>
        </p:sp>
        <p:sp>
          <p:nvSpPr>
            <p:cNvPr id="83" name="矩形 82"/>
            <p:cNvSpPr/>
            <p:nvPr/>
          </p:nvSpPr>
          <p:spPr>
            <a:xfrm>
              <a:off x="2304328" y="3317290"/>
              <a:ext cx="4885718" cy="1092607"/>
            </a:xfrm>
            <a:prstGeom prst="rect">
              <a:avLst/>
            </a:prstGeom>
            <a:noFill/>
          </p:spPr>
          <p:txBody>
            <a:bodyPr wrap="square">
              <a:spAutoFit/>
            </a:bodyPr>
            <a:lstStyle/>
            <a:p>
              <a:pPr>
                <a:lnSpc>
                  <a:spcPts val="2600"/>
                </a:lnSpc>
              </a:pPr>
              <a:r>
                <a:rPr kumimoji="1" lang="en-US" altLang="zh-CN" sz="2000" b="1" dirty="0" smtClean="0">
                  <a:solidFill>
                    <a:srgbClr val="333399"/>
                  </a:solidFill>
                  <a:ea typeface="黑体" pitchFamily="2" charset="-122"/>
                  <a:sym typeface="Wingdings" panose="05000000000000000000" pitchFamily="2" charset="2"/>
                </a:rPr>
                <a:t></a:t>
              </a:r>
              <a:r>
                <a:rPr lang="zh-CN" altLang="en-US" sz="2000" b="1" dirty="0">
                  <a:solidFill>
                    <a:srgbClr val="000000"/>
                  </a:solidFill>
                  <a:latin typeface="微软雅黑" panose="020B0503020204020204" pitchFamily="34" charset="-122"/>
                  <a:ea typeface="微软雅黑" panose="020B0503020204020204" pitchFamily="34" charset="-122"/>
                </a:rPr>
                <a:t>凡收到 </a:t>
              </a:r>
              <a:r>
                <a:rPr lang="en-US" altLang="zh-CN" sz="2000" b="1" dirty="0">
                  <a:solidFill>
                    <a:srgbClr val="000000"/>
                  </a:solidFill>
                  <a:latin typeface="微软雅黑" panose="020B0503020204020204" pitchFamily="34" charset="-122"/>
                  <a:ea typeface="微软雅黑" panose="020B0503020204020204" pitchFamily="34" charset="-122"/>
                </a:rPr>
                <a:t>DHCP </a:t>
              </a:r>
              <a:r>
                <a:rPr lang="zh-CN" altLang="en-US" sz="2000" b="1" dirty="0">
                  <a:solidFill>
                    <a:srgbClr val="000000"/>
                  </a:solidFill>
                  <a:latin typeface="微软雅黑" panose="020B0503020204020204" pitchFamily="34" charset="-122"/>
                  <a:ea typeface="微软雅黑" panose="020B0503020204020204" pitchFamily="34" charset="-122"/>
                </a:rPr>
                <a:t>发现报文的 </a:t>
              </a:r>
              <a:r>
                <a:rPr lang="en-US" altLang="zh-CN" sz="2000" b="1" dirty="0">
                  <a:solidFill>
                    <a:srgbClr val="000000"/>
                  </a:solidFill>
                  <a:latin typeface="微软雅黑" panose="020B0503020204020204" pitchFamily="34" charset="-122"/>
                  <a:ea typeface="微软雅黑" panose="020B0503020204020204" pitchFamily="34" charset="-122"/>
                </a:rPr>
                <a:t>DHCP </a:t>
              </a:r>
              <a:r>
                <a:rPr lang="zh-CN" altLang="en-US" sz="2000" b="1" dirty="0">
                  <a:solidFill>
                    <a:srgbClr val="000000"/>
                  </a:solidFill>
                  <a:latin typeface="微软雅黑" panose="020B0503020204020204" pitchFamily="34" charset="-122"/>
                  <a:ea typeface="微软雅黑" panose="020B0503020204020204" pitchFamily="34" charset="-122"/>
                </a:rPr>
                <a:t>服务器都发出 </a:t>
              </a:r>
              <a:r>
                <a:rPr lang="en-US" altLang="zh-CN" sz="2000" b="1" dirty="0">
                  <a:solidFill>
                    <a:srgbClr val="000000"/>
                  </a:solidFill>
                  <a:latin typeface="微软雅黑" panose="020B0503020204020204" pitchFamily="34" charset="-122"/>
                  <a:ea typeface="微软雅黑" panose="020B0503020204020204" pitchFamily="34" charset="-122"/>
                </a:rPr>
                <a:t>DHCP </a:t>
              </a:r>
              <a:r>
                <a:rPr lang="zh-CN" altLang="en-US" sz="2000" b="1" dirty="0">
                  <a:solidFill>
                    <a:srgbClr val="000000"/>
                  </a:solidFill>
                  <a:latin typeface="微软雅黑" panose="020B0503020204020204" pitchFamily="34" charset="-122"/>
                  <a:ea typeface="微软雅黑" panose="020B0503020204020204" pitchFamily="34" charset="-122"/>
                </a:rPr>
                <a:t>提供</a:t>
              </a:r>
              <a:r>
                <a:rPr lang="zh-CN" altLang="en-US" sz="2000" b="1" dirty="0" smtClean="0">
                  <a:solidFill>
                    <a:srgbClr val="000000"/>
                  </a:solidFill>
                  <a:latin typeface="微软雅黑" panose="020B0503020204020204" pitchFamily="34" charset="-122"/>
                  <a:ea typeface="微软雅黑" panose="020B0503020204020204" pitchFamily="34" charset="-122"/>
                </a:rPr>
                <a:t>报文，</a:t>
              </a:r>
              <a:r>
                <a:rPr lang="zh-CN" altLang="en-US" sz="2000" b="1" dirty="0">
                  <a:solidFill>
                    <a:srgbClr val="000000"/>
                  </a:solidFill>
                  <a:latin typeface="微软雅黑" panose="020B0503020204020204" pitchFamily="34" charset="-122"/>
                  <a:ea typeface="微软雅黑" panose="020B0503020204020204" pitchFamily="34" charset="-122"/>
                </a:rPr>
                <a:t>因此 </a:t>
              </a:r>
              <a:r>
                <a:rPr lang="en-US" altLang="zh-CN" sz="2000" b="1" dirty="0">
                  <a:solidFill>
                    <a:srgbClr val="000000"/>
                  </a:solidFill>
                  <a:latin typeface="微软雅黑" panose="020B0503020204020204" pitchFamily="34" charset="-122"/>
                  <a:ea typeface="微软雅黑" panose="020B0503020204020204" pitchFamily="34" charset="-122"/>
                </a:rPr>
                <a:t>DHCP </a:t>
              </a:r>
              <a:r>
                <a:rPr lang="zh-CN" altLang="en-US" sz="2000" b="1" dirty="0">
                  <a:solidFill>
                    <a:srgbClr val="000000"/>
                  </a:solidFill>
                  <a:latin typeface="微软雅黑" panose="020B0503020204020204" pitchFamily="34" charset="-122"/>
                  <a:ea typeface="微软雅黑" panose="020B0503020204020204" pitchFamily="34" charset="-122"/>
                </a:rPr>
                <a:t>客户可能收到多个 </a:t>
              </a:r>
              <a:r>
                <a:rPr lang="en-US" altLang="zh-CN" sz="2000" b="1" dirty="0">
                  <a:solidFill>
                    <a:srgbClr val="000000"/>
                  </a:solidFill>
                  <a:latin typeface="微软雅黑" panose="020B0503020204020204" pitchFamily="34" charset="-122"/>
                  <a:ea typeface="微软雅黑" panose="020B0503020204020204" pitchFamily="34" charset="-122"/>
                </a:rPr>
                <a:t>DHCP </a:t>
              </a:r>
              <a:r>
                <a:rPr lang="zh-CN" altLang="en-US" sz="2000" b="1" dirty="0">
                  <a:solidFill>
                    <a:srgbClr val="000000"/>
                  </a:solidFill>
                  <a:latin typeface="微软雅黑" panose="020B0503020204020204" pitchFamily="34" charset="-122"/>
                  <a:ea typeface="微软雅黑" panose="020B0503020204020204" pitchFamily="34" charset="-122"/>
                </a:rPr>
                <a:t>提供</a:t>
              </a:r>
              <a:r>
                <a:rPr lang="zh-CN" altLang="en-US" sz="2000" b="1" dirty="0" smtClean="0">
                  <a:solidFill>
                    <a:srgbClr val="000000"/>
                  </a:solidFill>
                  <a:latin typeface="微软雅黑" panose="020B0503020204020204" pitchFamily="34" charset="-122"/>
                  <a:ea typeface="微软雅黑" panose="020B0503020204020204" pitchFamily="34" charset="-122"/>
                </a:rPr>
                <a:t>报文。</a:t>
              </a:r>
              <a:endParaRPr lang="zh-CN" altLang="en-US" sz="2000" b="1" dirty="0">
                <a:solidFill>
                  <a:srgbClr val="000000"/>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noChangeArrowheads="1"/>
          </p:cNvSpPr>
          <p:nvPr>
            <p:ph type="title"/>
          </p:nvPr>
        </p:nvSpPr>
        <p:spPr/>
        <p:txBody>
          <a:bodyPr/>
          <a:lstStyle/>
          <a:p>
            <a:r>
              <a:rPr lang="en-US" altLang="zh-CN" dirty="0" smtClean="0"/>
              <a:t>DHCP </a:t>
            </a:r>
            <a:r>
              <a:rPr lang="zh-CN" altLang="en-US" dirty="0" smtClean="0"/>
              <a:t>协议的工作过程 </a:t>
            </a:r>
            <a:endParaRPr lang="zh-CN" altLang="en-US" dirty="0" smtClean="0"/>
          </a:p>
        </p:txBody>
      </p:sp>
      <p:sp>
        <p:nvSpPr>
          <p:cNvPr id="55300" name="Line 4"/>
          <p:cNvSpPr>
            <a:spLocks noChangeShapeType="1"/>
          </p:cNvSpPr>
          <p:nvPr/>
        </p:nvSpPr>
        <p:spPr bwMode="auto">
          <a:xfrm>
            <a:off x="3303588" y="2222525"/>
            <a:ext cx="4767262" cy="0"/>
          </a:xfrm>
          <a:prstGeom prst="line">
            <a:avLst/>
          </a:prstGeom>
          <a:noFill/>
          <a:ln w="57150">
            <a:solidFill>
              <a:schemeClr val="tx2">
                <a:lumMod val="60000"/>
                <a:lumOff val="40000"/>
              </a:schemeClr>
            </a:solidFill>
            <a:rou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55301" name="Rectangle 5"/>
          <p:cNvSpPr>
            <a:spLocks noChangeArrowheads="1"/>
          </p:cNvSpPr>
          <p:nvPr/>
        </p:nvSpPr>
        <p:spPr bwMode="auto">
          <a:xfrm>
            <a:off x="1614488" y="2051075"/>
            <a:ext cx="993775" cy="341312"/>
          </a:xfrm>
          <a:prstGeom prst="rect">
            <a:avLst/>
          </a:prstGeom>
          <a:solidFill>
            <a:srgbClr val="CCE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客户</a:t>
            </a:r>
            <a:endParaRPr kumimoji="1" lang="zh-CN" altLang="en-US" sz="2000" b="1">
              <a:solidFill>
                <a:srgbClr val="333399"/>
              </a:solidFill>
              <a:ea typeface="黑体" pitchFamily="2" charset="-122"/>
            </a:endParaRPr>
          </a:p>
        </p:txBody>
      </p:sp>
      <p:sp>
        <p:nvSpPr>
          <p:cNvPr id="55302" name="Rectangle 6"/>
          <p:cNvSpPr>
            <a:spLocks noChangeArrowheads="1"/>
          </p:cNvSpPr>
          <p:nvPr/>
        </p:nvSpPr>
        <p:spPr bwMode="auto">
          <a:xfrm>
            <a:off x="4295775" y="2092350"/>
            <a:ext cx="2681288" cy="257175"/>
          </a:xfrm>
          <a:prstGeom prst="rect">
            <a:avLst/>
          </a:prstGeom>
          <a:solidFill>
            <a:srgbClr val="CCECFF"/>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DHCPDISCOVER</a:t>
            </a:r>
            <a:endParaRPr kumimoji="1" lang="en-US" altLang="zh-CN" sz="2000" b="1">
              <a:solidFill>
                <a:srgbClr val="333399"/>
              </a:solidFill>
              <a:ea typeface="黑体" pitchFamily="2" charset="-122"/>
            </a:endParaRPr>
          </a:p>
        </p:txBody>
      </p:sp>
      <p:sp>
        <p:nvSpPr>
          <p:cNvPr id="55303" name="Rectangle 7"/>
          <p:cNvSpPr>
            <a:spLocks noChangeArrowheads="1"/>
          </p:cNvSpPr>
          <p:nvPr/>
        </p:nvSpPr>
        <p:spPr bwMode="auto">
          <a:xfrm>
            <a:off x="8566150" y="2051075"/>
            <a:ext cx="993775" cy="341312"/>
          </a:xfrm>
          <a:prstGeom prst="rect">
            <a:avLst/>
          </a:prstGeom>
          <a:solidFill>
            <a:srgbClr val="FFC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服务器</a:t>
            </a:r>
            <a:endParaRPr kumimoji="1" lang="zh-CN" altLang="en-US" sz="2000" b="1">
              <a:solidFill>
                <a:srgbClr val="333399"/>
              </a:solidFill>
              <a:ea typeface="黑体" pitchFamily="2" charset="-122"/>
            </a:endParaRPr>
          </a:p>
        </p:txBody>
      </p:sp>
      <p:sp>
        <p:nvSpPr>
          <p:cNvPr id="55304" name="Rectangle 8"/>
          <p:cNvSpPr>
            <a:spLocks noChangeArrowheads="1"/>
          </p:cNvSpPr>
          <p:nvPr/>
        </p:nvSpPr>
        <p:spPr bwMode="auto">
          <a:xfrm>
            <a:off x="8070850" y="2092350"/>
            <a:ext cx="495300" cy="257175"/>
          </a:xfrm>
          <a:prstGeom prst="rect">
            <a:avLst/>
          </a:prstGeom>
          <a:solidFill>
            <a:srgbClr val="FFCC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67</a:t>
            </a:r>
            <a:endParaRPr kumimoji="1" lang="en-US" altLang="zh-CN" sz="2000" b="1">
              <a:solidFill>
                <a:srgbClr val="333399"/>
              </a:solidFill>
              <a:ea typeface="黑体" pitchFamily="2" charset="-122"/>
            </a:endParaRPr>
          </a:p>
        </p:txBody>
      </p:sp>
      <p:sp>
        <p:nvSpPr>
          <p:cNvPr id="55305" name="Rectangle 9"/>
          <p:cNvSpPr>
            <a:spLocks noChangeArrowheads="1"/>
          </p:cNvSpPr>
          <p:nvPr/>
        </p:nvSpPr>
        <p:spPr bwMode="auto">
          <a:xfrm>
            <a:off x="2608263" y="2092350"/>
            <a:ext cx="695325" cy="257175"/>
          </a:xfrm>
          <a:prstGeom prst="rect">
            <a:avLst/>
          </a:prstGeom>
          <a:solidFill>
            <a:srgbClr val="CCFF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68</a:t>
            </a:r>
            <a:endParaRPr kumimoji="1" lang="en-US" altLang="zh-CN" sz="2000" b="1">
              <a:solidFill>
                <a:srgbClr val="333399"/>
              </a:solidFill>
              <a:ea typeface="黑体" pitchFamily="2" charset="-122"/>
            </a:endParaRPr>
          </a:p>
        </p:txBody>
      </p:sp>
      <p:sp>
        <p:nvSpPr>
          <p:cNvPr id="55306" name="Text Box 10"/>
          <p:cNvSpPr txBox="1">
            <a:spLocks noChangeArrowheads="1"/>
          </p:cNvSpPr>
          <p:nvPr/>
        </p:nvSpPr>
        <p:spPr bwMode="auto">
          <a:xfrm>
            <a:off x="2605088" y="2312045"/>
            <a:ext cx="722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07" name="Text Box 11"/>
          <p:cNvSpPr txBox="1">
            <a:spLocks noChangeArrowheads="1"/>
          </p:cNvSpPr>
          <p:nvPr/>
        </p:nvSpPr>
        <p:spPr bwMode="auto">
          <a:xfrm>
            <a:off x="7886700" y="2308870"/>
            <a:ext cx="7280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08" name="Line 12"/>
          <p:cNvSpPr>
            <a:spLocks noChangeShapeType="1"/>
          </p:cNvSpPr>
          <p:nvPr/>
        </p:nvSpPr>
        <p:spPr bwMode="auto">
          <a:xfrm flipH="1">
            <a:off x="3302000" y="2786509"/>
            <a:ext cx="4768850" cy="0"/>
          </a:xfrm>
          <a:prstGeom prst="line">
            <a:avLst/>
          </a:prstGeom>
          <a:noFill/>
          <a:ln w="57150">
            <a:solidFill>
              <a:srgbClr val="FF66FF"/>
            </a:solidFill>
            <a:rou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55309" name="Rectangle 13"/>
          <p:cNvSpPr>
            <a:spLocks noChangeArrowheads="1"/>
          </p:cNvSpPr>
          <p:nvPr/>
        </p:nvSpPr>
        <p:spPr bwMode="auto">
          <a:xfrm>
            <a:off x="1614488" y="2615059"/>
            <a:ext cx="992187" cy="339725"/>
          </a:xfrm>
          <a:prstGeom prst="rect">
            <a:avLst/>
          </a:prstGeom>
          <a:solidFill>
            <a:srgbClr val="CCE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客户</a:t>
            </a:r>
            <a:endParaRPr kumimoji="1" lang="zh-CN" altLang="en-US" sz="2000" b="1">
              <a:solidFill>
                <a:srgbClr val="333399"/>
              </a:solidFill>
              <a:ea typeface="黑体" pitchFamily="2" charset="-122"/>
            </a:endParaRPr>
          </a:p>
        </p:txBody>
      </p:sp>
      <p:sp>
        <p:nvSpPr>
          <p:cNvPr id="55310" name="Rectangle 14"/>
          <p:cNvSpPr>
            <a:spLocks noChangeArrowheads="1"/>
          </p:cNvSpPr>
          <p:nvPr/>
        </p:nvSpPr>
        <p:spPr bwMode="auto">
          <a:xfrm>
            <a:off x="4295775" y="2657922"/>
            <a:ext cx="2681288" cy="255587"/>
          </a:xfrm>
          <a:prstGeom prst="rect">
            <a:avLst/>
          </a:prstGeom>
          <a:solidFill>
            <a:srgbClr val="FFCCFF"/>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DHCPOFFER</a:t>
            </a:r>
            <a:endParaRPr kumimoji="1" lang="en-US" altLang="zh-CN" sz="2000" b="1">
              <a:solidFill>
                <a:srgbClr val="333399"/>
              </a:solidFill>
              <a:ea typeface="黑体" pitchFamily="2" charset="-122"/>
            </a:endParaRPr>
          </a:p>
        </p:txBody>
      </p:sp>
      <p:sp>
        <p:nvSpPr>
          <p:cNvPr id="55311" name="Rectangle 15"/>
          <p:cNvSpPr>
            <a:spLocks noChangeArrowheads="1"/>
          </p:cNvSpPr>
          <p:nvPr/>
        </p:nvSpPr>
        <p:spPr bwMode="auto">
          <a:xfrm>
            <a:off x="8566150" y="2615059"/>
            <a:ext cx="993775" cy="339725"/>
          </a:xfrm>
          <a:prstGeom prst="rect">
            <a:avLst/>
          </a:prstGeom>
          <a:solidFill>
            <a:srgbClr val="FFC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服务器</a:t>
            </a:r>
            <a:endParaRPr kumimoji="1" lang="zh-CN" altLang="en-US" sz="2000" b="1">
              <a:solidFill>
                <a:srgbClr val="333399"/>
              </a:solidFill>
              <a:ea typeface="黑体" pitchFamily="2" charset="-122"/>
            </a:endParaRPr>
          </a:p>
        </p:txBody>
      </p:sp>
      <p:sp>
        <p:nvSpPr>
          <p:cNvPr id="55312" name="Rectangle 16"/>
          <p:cNvSpPr>
            <a:spLocks noChangeArrowheads="1"/>
          </p:cNvSpPr>
          <p:nvPr/>
        </p:nvSpPr>
        <p:spPr bwMode="auto">
          <a:xfrm>
            <a:off x="8070850" y="2657922"/>
            <a:ext cx="495300" cy="255587"/>
          </a:xfrm>
          <a:prstGeom prst="rect">
            <a:avLst/>
          </a:prstGeom>
          <a:solidFill>
            <a:srgbClr val="FFCC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67</a:t>
            </a:r>
            <a:endParaRPr kumimoji="1" lang="en-US" altLang="zh-CN" sz="2000" b="1">
              <a:solidFill>
                <a:srgbClr val="333399"/>
              </a:solidFill>
              <a:ea typeface="黑体" pitchFamily="2" charset="-122"/>
            </a:endParaRPr>
          </a:p>
        </p:txBody>
      </p:sp>
      <p:sp>
        <p:nvSpPr>
          <p:cNvPr id="55313" name="Rectangle 17"/>
          <p:cNvSpPr>
            <a:spLocks noChangeArrowheads="1"/>
          </p:cNvSpPr>
          <p:nvPr/>
        </p:nvSpPr>
        <p:spPr bwMode="auto">
          <a:xfrm>
            <a:off x="2606675" y="2657922"/>
            <a:ext cx="695325" cy="255587"/>
          </a:xfrm>
          <a:prstGeom prst="rect">
            <a:avLst/>
          </a:prstGeom>
          <a:solidFill>
            <a:srgbClr val="CCFF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68</a:t>
            </a:r>
            <a:endParaRPr kumimoji="1" lang="en-US" altLang="zh-CN" sz="2000" b="1">
              <a:solidFill>
                <a:srgbClr val="333399"/>
              </a:solidFill>
              <a:ea typeface="黑体" pitchFamily="2" charset="-122"/>
            </a:endParaRPr>
          </a:p>
        </p:txBody>
      </p:sp>
      <p:sp>
        <p:nvSpPr>
          <p:cNvPr id="55314" name="Text Box 18"/>
          <p:cNvSpPr txBox="1">
            <a:spLocks noChangeArrowheads="1"/>
          </p:cNvSpPr>
          <p:nvPr/>
        </p:nvSpPr>
        <p:spPr bwMode="auto">
          <a:xfrm>
            <a:off x="2605088" y="2889697"/>
            <a:ext cx="7280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15" name="Text Box 19"/>
          <p:cNvSpPr txBox="1">
            <a:spLocks noChangeArrowheads="1"/>
          </p:cNvSpPr>
          <p:nvPr/>
        </p:nvSpPr>
        <p:spPr bwMode="auto">
          <a:xfrm>
            <a:off x="7886700" y="2889697"/>
            <a:ext cx="7280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16" name="Line 20"/>
          <p:cNvSpPr>
            <a:spLocks noChangeShapeType="1"/>
          </p:cNvSpPr>
          <p:nvPr/>
        </p:nvSpPr>
        <p:spPr bwMode="auto">
          <a:xfrm>
            <a:off x="3303588" y="3375226"/>
            <a:ext cx="4767262" cy="0"/>
          </a:xfrm>
          <a:prstGeom prst="line">
            <a:avLst/>
          </a:prstGeom>
          <a:noFill/>
          <a:ln w="57150">
            <a:solidFill>
              <a:schemeClr val="tx2">
                <a:lumMod val="60000"/>
                <a:lumOff val="40000"/>
              </a:schemeClr>
            </a:solidFill>
            <a:rou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55317" name="Rectangle 21"/>
          <p:cNvSpPr>
            <a:spLocks noChangeArrowheads="1"/>
          </p:cNvSpPr>
          <p:nvPr/>
        </p:nvSpPr>
        <p:spPr bwMode="auto">
          <a:xfrm>
            <a:off x="1614488" y="3205364"/>
            <a:ext cx="993775" cy="341312"/>
          </a:xfrm>
          <a:prstGeom prst="rect">
            <a:avLst/>
          </a:prstGeom>
          <a:solidFill>
            <a:srgbClr val="CCE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客户</a:t>
            </a:r>
            <a:endParaRPr kumimoji="1" lang="zh-CN" altLang="en-US" sz="2000" b="1">
              <a:solidFill>
                <a:srgbClr val="333399"/>
              </a:solidFill>
              <a:ea typeface="黑体" pitchFamily="2" charset="-122"/>
            </a:endParaRPr>
          </a:p>
        </p:txBody>
      </p:sp>
      <p:sp>
        <p:nvSpPr>
          <p:cNvPr id="55318" name="Rectangle 22"/>
          <p:cNvSpPr>
            <a:spLocks noChangeArrowheads="1"/>
          </p:cNvSpPr>
          <p:nvPr/>
        </p:nvSpPr>
        <p:spPr bwMode="auto">
          <a:xfrm>
            <a:off x="4295775" y="3248226"/>
            <a:ext cx="2681288" cy="255588"/>
          </a:xfrm>
          <a:prstGeom prst="rect">
            <a:avLst/>
          </a:prstGeom>
          <a:solidFill>
            <a:srgbClr val="CCECFF"/>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DHCPREQUEST</a:t>
            </a:r>
            <a:endParaRPr kumimoji="1" lang="en-US" altLang="zh-CN" sz="2000" b="1">
              <a:solidFill>
                <a:srgbClr val="333399"/>
              </a:solidFill>
              <a:ea typeface="黑体" pitchFamily="2" charset="-122"/>
            </a:endParaRPr>
          </a:p>
        </p:txBody>
      </p:sp>
      <p:sp>
        <p:nvSpPr>
          <p:cNvPr id="55319" name="Rectangle 23"/>
          <p:cNvSpPr>
            <a:spLocks noChangeArrowheads="1"/>
          </p:cNvSpPr>
          <p:nvPr/>
        </p:nvSpPr>
        <p:spPr bwMode="auto">
          <a:xfrm>
            <a:off x="8566150" y="3205364"/>
            <a:ext cx="993775" cy="341312"/>
          </a:xfrm>
          <a:prstGeom prst="rect">
            <a:avLst/>
          </a:prstGeom>
          <a:solidFill>
            <a:srgbClr val="FFC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服务器</a:t>
            </a:r>
            <a:endParaRPr kumimoji="1" lang="zh-CN" altLang="en-US" sz="2000" b="1">
              <a:solidFill>
                <a:srgbClr val="333399"/>
              </a:solidFill>
              <a:ea typeface="黑体" pitchFamily="2" charset="-122"/>
            </a:endParaRPr>
          </a:p>
        </p:txBody>
      </p:sp>
      <p:sp>
        <p:nvSpPr>
          <p:cNvPr id="55320" name="Rectangle 24"/>
          <p:cNvSpPr>
            <a:spLocks noChangeArrowheads="1"/>
          </p:cNvSpPr>
          <p:nvPr/>
        </p:nvSpPr>
        <p:spPr bwMode="auto">
          <a:xfrm>
            <a:off x="8070850" y="3248226"/>
            <a:ext cx="495300" cy="255588"/>
          </a:xfrm>
          <a:prstGeom prst="rect">
            <a:avLst/>
          </a:prstGeom>
          <a:solidFill>
            <a:srgbClr val="FFCC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67</a:t>
            </a:r>
            <a:endParaRPr kumimoji="1" lang="en-US" altLang="zh-CN" sz="2000" b="1">
              <a:solidFill>
                <a:srgbClr val="333399"/>
              </a:solidFill>
              <a:ea typeface="黑体" pitchFamily="2" charset="-122"/>
            </a:endParaRPr>
          </a:p>
        </p:txBody>
      </p:sp>
      <p:sp>
        <p:nvSpPr>
          <p:cNvPr id="55321" name="Rectangle 25"/>
          <p:cNvSpPr>
            <a:spLocks noChangeArrowheads="1"/>
          </p:cNvSpPr>
          <p:nvPr/>
        </p:nvSpPr>
        <p:spPr bwMode="auto">
          <a:xfrm>
            <a:off x="2608263" y="3248226"/>
            <a:ext cx="695325" cy="255588"/>
          </a:xfrm>
          <a:prstGeom prst="rect">
            <a:avLst/>
          </a:prstGeom>
          <a:solidFill>
            <a:srgbClr val="CCFF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68</a:t>
            </a:r>
            <a:endParaRPr kumimoji="1" lang="en-US" altLang="zh-CN" sz="2000" b="1">
              <a:solidFill>
                <a:srgbClr val="333399"/>
              </a:solidFill>
              <a:ea typeface="黑体" pitchFamily="2" charset="-122"/>
            </a:endParaRPr>
          </a:p>
        </p:txBody>
      </p:sp>
      <p:sp>
        <p:nvSpPr>
          <p:cNvPr id="55322" name="Text Box 26"/>
          <p:cNvSpPr txBox="1">
            <a:spLocks noChangeArrowheads="1"/>
          </p:cNvSpPr>
          <p:nvPr/>
        </p:nvSpPr>
        <p:spPr bwMode="auto">
          <a:xfrm>
            <a:off x="2605088" y="3481589"/>
            <a:ext cx="722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23" name="Text Box 27"/>
          <p:cNvSpPr txBox="1">
            <a:spLocks noChangeArrowheads="1"/>
          </p:cNvSpPr>
          <p:nvPr/>
        </p:nvSpPr>
        <p:spPr bwMode="auto">
          <a:xfrm>
            <a:off x="7886700" y="3481589"/>
            <a:ext cx="7280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64" name="Rectangle 68"/>
          <p:cNvSpPr>
            <a:spLocks noChangeArrowheads="1"/>
          </p:cNvSpPr>
          <p:nvPr/>
        </p:nvSpPr>
        <p:spPr bwMode="auto">
          <a:xfrm>
            <a:off x="8566150" y="1462931"/>
            <a:ext cx="993775" cy="338138"/>
          </a:xfrm>
          <a:prstGeom prst="rect">
            <a:avLst/>
          </a:prstGeom>
          <a:solidFill>
            <a:srgbClr val="FFC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服务器</a:t>
            </a:r>
            <a:endParaRPr kumimoji="1" lang="zh-CN" altLang="en-US" sz="2000" b="1">
              <a:solidFill>
                <a:srgbClr val="333399"/>
              </a:solidFill>
              <a:ea typeface="黑体" pitchFamily="2" charset="-122"/>
            </a:endParaRPr>
          </a:p>
        </p:txBody>
      </p:sp>
      <p:sp>
        <p:nvSpPr>
          <p:cNvPr id="55365" name="Rectangle 69"/>
          <p:cNvSpPr>
            <a:spLocks noChangeArrowheads="1"/>
          </p:cNvSpPr>
          <p:nvPr/>
        </p:nvSpPr>
        <p:spPr bwMode="auto">
          <a:xfrm>
            <a:off x="8070850" y="1504206"/>
            <a:ext cx="495300" cy="254000"/>
          </a:xfrm>
          <a:prstGeom prst="rect">
            <a:avLst/>
          </a:prstGeom>
          <a:solidFill>
            <a:srgbClr val="FFCC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67</a:t>
            </a:r>
            <a:endParaRPr kumimoji="1" lang="en-US" altLang="zh-CN" sz="2000" b="1">
              <a:solidFill>
                <a:srgbClr val="333399"/>
              </a:solidFill>
              <a:ea typeface="黑体" pitchFamily="2" charset="-122"/>
            </a:endParaRPr>
          </a:p>
        </p:txBody>
      </p:sp>
      <p:sp>
        <p:nvSpPr>
          <p:cNvPr id="55366" name="Text Box 70"/>
          <p:cNvSpPr txBox="1">
            <a:spLocks noChangeArrowheads="1"/>
          </p:cNvSpPr>
          <p:nvPr/>
        </p:nvSpPr>
        <p:spPr bwMode="auto">
          <a:xfrm>
            <a:off x="7886700" y="1735981"/>
            <a:ext cx="7280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67" name="Text Box 71"/>
          <p:cNvSpPr txBox="1">
            <a:spLocks noChangeArrowheads="1"/>
          </p:cNvSpPr>
          <p:nvPr/>
        </p:nvSpPr>
        <p:spPr bwMode="auto">
          <a:xfrm>
            <a:off x="6912074" y="1236390"/>
            <a:ext cx="121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zh-CN" altLang="en-US" sz="2000" b="1" dirty="0">
                <a:solidFill>
                  <a:srgbClr val="333399"/>
                </a:solidFill>
                <a:latin typeface="Arial" panose="020B0604020202020204" pitchFamily="34" charset="0"/>
                <a:ea typeface="黑体" pitchFamily="2" charset="-122"/>
              </a:rPr>
              <a:t>被动打开</a:t>
            </a:r>
            <a:endParaRPr kumimoji="1" lang="zh-CN" altLang="en-US" sz="2000" b="1" dirty="0">
              <a:solidFill>
                <a:srgbClr val="333399"/>
              </a:solidFill>
              <a:latin typeface="Arial" panose="020B0604020202020204" pitchFamily="34" charset="0"/>
              <a:ea typeface="黑体" pitchFamily="2" charset="-122"/>
            </a:endParaRPr>
          </a:p>
        </p:txBody>
      </p:sp>
      <p:sp>
        <p:nvSpPr>
          <p:cNvPr id="55368" name="Text Box 72"/>
          <p:cNvSpPr txBox="1">
            <a:spLocks noChangeArrowheads="1"/>
          </p:cNvSpPr>
          <p:nvPr/>
        </p:nvSpPr>
        <p:spPr bwMode="auto">
          <a:xfrm>
            <a:off x="9564688" y="1397720"/>
            <a:ext cx="501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rPr>
              <a:t></a:t>
            </a:r>
            <a:endPar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endParaRPr>
          </a:p>
        </p:txBody>
      </p:sp>
      <p:sp>
        <p:nvSpPr>
          <p:cNvPr id="55369" name="Text Box 73"/>
          <p:cNvSpPr txBox="1">
            <a:spLocks noChangeArrowheads="1"/>
          </p:cNvSpPr>
          <p:nvPr/>
        </p:nvSpPr>
        <p:spPr bwMode="auto">
          <a:xfrm>
            <a:off x="1117600" y="1973783"/>
            <a:ext cx="50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rPr>
              <a:t></a:t>
            </a:r>
            <a:endPar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endParaRPr>
          </a:p>
        </p:txBody>
      </p:sp>
      <p:sp>
        <p:nvSpPr>
          <p:cNvPr id="55370" name="Text Box 74"/>
          <p:cNvSpPr txBox="1">
            <a:spLocks noChangeArrowheads="1"/>
          </p:cNvSpPr>
          <p:nvPr/>
        </p:nvSpPr>
        <p:spPr bwMode="auto">
          <a:xfrm>
            <a:off x="9564688" y="2549847"/>
            <a:ext cx="50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rPr>
              <a:t></a:t>
            </a:r>
            <a:endPar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endParaRPr>
          </a:p>
        </p:txBody>
      </p:sp>
      <p:sp>
        <p:nvSpPr>
          <p:cNvPr id="55371" name="Text Box 75"/>
          <p:cNvSpPr txBox="1">
            <a:spLocks noChangeArrowheads="1"/>
          </p:cNvSpPr>
          <p:nvPr/>
        </p:nvSpPr>
        <p:spPr bwMode="auto">
          <a:xfrm>
            <a:off x="1117600" y="3127320"/>
            <a:ext cx="50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rPr>
              <a:t></a:t>
            </a:r>
            <a:endPar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endParaRPr>
          </a:p>
        </p:txBody>
      </p:sp>
      <p:grpSp>
        <p:nvGrpSpPr>
          <p:cNvPr id="81" name="组合 80"/>
          <p:cNvGrpSpPr/>
          <p:nvPr/>
        </p:nvGrpSpPr>
        <p:grpSpPr>
          <a:xfrm>
            <a:off x="2794968" y="5155631"/>
            <a:ext cx="6757416" cy="1081681"/>
            <a:chOff x="1252728" y="3207283"/>
            <a:chExt cx="6757416" cy="1081681"/>
          </a:xfrm>
        </p:grpSpPr>
        <p:sp>
          <p:nvSpPr>
            <p:cNvPr id="82" name="Rectangle 88"/>
            <p:cNvSpPr>
              <a:spLocks noChangeArrowheads="1"/>
            </p:cNvSpPr>
            <p:nvPr/>
          </p:nvSpPr>
          <p:spPr bwMode="auto">
            <a:xfrm>
              <a:off x="1252728" y="3207283"/>
              <a:ext cx="6757416" cy="1081681"/>
            </a:xfrm>
            <a:prstGeom prst="rect">
              <a:avLst/>
            </a:prstGeom>
            <a:solidFill>
              <a:srgbClr val="FFC000"/>
            </a:solidFill>
            <a:ln w="19050">
              <a:solidFill>
                <a:schemeClr val="tx1"/>
              </a:solidFill>
            </a:ln>
            <a:effectLst/>
          </p:spPr>
          <p:txBody>
            <a:bodyPr wrap="none" anchor="ctr"/>
            <a:lstStyle/>
            <a:p>
              <a:pPr algn="ctr" eaLnBrk="1" hangingPunct="1"/>
              <a:endParaRPr lang="zh-CN" altLang="zh-CN" sz="2800" b="1">
                <a:solidFill>
                  <a:srgbClr val="000099"/>
                </a:solidFill>
              </a:endParaRPr>
            </a:p>
          </p:txBody>
        </p:sp>
        <p:sp>
          <p:nvSpPr>
            <p:cNvPr id="83" name="矩形 82"/>
            <p:cNvSpPr/>
            <p:nvPr/>
          </p:nvSpPr>
          <p:spPr>
            <a:xfrm>
              <a:off x="2304328" y="3317290"/>
              <a:ext cx="4885718" cy="759182"/>
            </a:xfrm>
            <a:prstGeom prst="rect">
              <a:avLst/>
            </a:prstGeom>
            <a:noFill/>
          </p:spPr>
          <p:txBody>
            <a:bodyPr wrap="square">
              <a:spAutoFit/>
            </a:bodyPr>
            <a:lstStyle/>
            <a:p>
              <a:pPr>
                <a:lnSpc>
                  <a:spcPts val="2600"/>
                </a:lnSpc>
              </a:pPr>
              <a:r>
                <a:rPr kumimoji="1" lang="en-US" altLang="zh-CN" sz="2000" b="1" dirty="0" smtClean="0">
                  <a:solidFill>
                    <a:srgbClr val="333399"/>
                  </a:solidFill>
                  <a:ea typeface="黑体" pitchFamily="2" charset="-122"/>
                  <a:sym typeface="Wingdings" panose="05000000000000000000" pitchFamily="2" charset="2"/>
                </a:rPr>
                <a:t></a:t>
              </a:r>
              <a:r>
                <a:rPr lang="en-US" altLang="zh-CN" sz="2000" b="1" dirty="0">
                  <a:solidFill>
                    <a:srgbClr val="000000"/>
                  </a:solidFill>
                  <a:latin typeface="微软雅黑" panose="020B0503020204020204" pitchFamily="34" charset="-122"/>
                  <a:ea typeface="微软雅黑" panose="020B0503020204020204" pitchFamily="34" charset="-122"/>
                </a:rPr>
                <a:t>DHCP </a:t>
              </a:r>
              <a:r>
                <a:rPr lang="zh-CN" altLang="en-US" sz="2000" b="1" dirty="0">
                  <a:solidFill>
                    <a:srgbClr val="000000"/>
                  </a:solidFill>
                  <a:latin typeface="微软雅黑" panose="020B0503020204020204" pitchFamily="34" charset="-122"/>
                  <a:ea typeface="微软雅黑" panose="020B0503020204020204" pitchFamily="34" charset="-122"/>
                </a:rPr>
                <a:t>客户从几个 </a:t>
              </a:r>
              <a:r>
                <a:rPr lang="en-US" altLang="zh-CN" sz="2000" b="1" dirty="0">
                  <a:solidFill>
                    <a:srgbClr val="000000"/>
                  </a:solidFill>
                  <a:latin typeface="微软雅黑" panose="020B0503020204020204" pitchFamily="34" charset="-122"/>
                  <a:ea typeface="微软雅黑" panose="020B0503020204020204" pitchFamily="34" charset="-122"/>
                </a:rPr>
                <a:t>DHCP </a:t>
              </a:r>
              <a:r>
                <a:rPr lang="zh-CN" altLang="en-US" sz="2000" b="1" dirty="0">
                  <a:solidFill>
                    <a:srgbClr val="000000"/>
                  </a:solidFill>
                  <a:latin typeface="微软雅黑" panose="020B0503020204020204" pitchFamily="34" charset="-122"/>
                  <a:ea typeface="微软雅黑" panose="020B0503020204020204" pitchFamily="34" charset="-122"/>
                </a:rPr>
                <a:t>服务器中</a:t>
              </a:r>
              <a:r>
                <a:rPr lang="zh-CN" altLang="en-US" sz="2000" b="1" dirty="0" smtClean="0">
                  <a:solidFill>
                    <a:srgbClr val="000000"/>
                  </a:solidFill>
                  <a:latin typeface="微软雅黑" panose="020B0503020204020204" pitchFamily="34" charset="-122"/>
                  <a:ea typeface="微软雅黑" panose="020B0503020204020204" pitchFamily="34" charset="-122"/>
                </a:rPr>
                <a:t>选择一</a:t>
              </a:r>
              <a:r>
                <a:rPr lang="zh-CN" altLang="en-US" sz="2000" b="1" dirty="0">
                  <a:solidFill>
                    <a:srgbClr val="000000"/>
                  </a:solidFill>
                  <a:latin typeface="微软雅黑" panose="020B0503020204020204" pitchFamily="34" charset="-122"/>
                  <a:ea typeface="微软雅黑" panose="020B0503020204020204" pitchFamily="34" charset="-122"/>
                </a:rPr>
                <a:t>个</a:t>
              </a:r>
              <a:r>
                <a:rPr lang="zh-CN" altLang="en-US" sz="2000" b="1" dirty="0" smtClean="0">
                  <a:solidFill>
                    <a:srgbClr val="000000"/>
                  </a:solidFill>
                  <a:latin typeface="微软雅黑" panose="020B0503020204020204" pitchFamily="34" charset="-122"/>
                  <a:ea typeface="微软雅黑" panose="020B0503020204020204" pitchFamily="34" charset="-122"/>
                </a:rPr>
                <a:t>，并向其发送 </a:t>
              </a:r>
              <a:r>
                <a:rPr lang="en-US" altLang="zh-CN" sz="2000" b="1" dirty="0">
                  <a:solidFill>
                    <a:srgbClr val="000000"/>
                  </a:solidFill>
                  <a:latin typeface="微软雅黑" panose="020B0503020204020204" pitchFamily="34" charset="-122"/>
                  <a:ea typeface="微软雅黑" panose="020B0503020204020204" pitchFamily="34" charset="-122"/>
                </a:rPr>
                <a:t>DHCP </a:t>
              </a:r>
              <a:r>
                <a:rPr lang="zh-CN" altLang="en-US" sz="2000" b="1" dirty="0">
                  <a:solidFill>
                    <a:srgbClr val="000000"/>
                  </a:solidFill>
                  <a:latin typeface="微软雅黑" panose="020B0503020204020204" pitchFamily="34" charset="-122"/>
                  <a:ea typeface="微软雅黑" panose="020B0503020204020204" pitchFamily="34" charset="-122"/>
                </a:rPr>
                <a:t>请求</a:t>
              </a:r>
              <a:r>
                <a:rPr lang="zh-CN" altLang="en-US" sz="2000" b="1" dirty="0" smtClean="0">
                  <a:solidFill>
                    <a:srgbClr val="000000"/>
                  </a:solidFill>
                  <a:latin typeface="微软雅黑" panose="020B0503020204020204" pitchFamily="34" charset="-122"/>
                  <a:ea typeface="微软雅黑" panose="020B0503020204020204" pitchFamily="34" charset="-122"/>
                </a:rPr>
                <a:t>报文。</a:t>
              </a:r>
              <a:endParaRPr lang="zh-CN" altLang="en-US" sz="2000" b="1" dirty="0">
                <a:solidFill>
                  <a:srgbClr val="000000"/>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noChangeArrowheads="1"/>
          </p:cNvSpPr>
          <p:nvPr>
            <p:ph type="title"/>
          </p:nvPr>
        </p:nvSpPr>
        <p:spPr/>
        <p:txBody>
          <a:bodyPr/>
          <a:lstStyle/>
          <a:p>
            <a:r>
              <a:rPr lang="en-US" altLang="zh-CN" dirty="0" smtClean="0"/>
              <a:t>DHCP </a:t>
            </a:r>
            <a:r>
              <a:rPr lang="zh-CN" altLang="en-US" dirty="0" smtClean="0"/>
              <a:t>协议的工作过程 </a:t>
            </a:r>
            <a:endParaRPr lang="zh-CN" altLang="en-US" dirty="0" smtClean="0"/>
          </a:p>
        </p:txBody>
      </p:sp>
      <p:sp>
        <p:nvSpPr>
          <p:cNvPr id="55300" name="Line 4"/>
          <p:cNvSpPr>
            <a:spLocks noChangeShapeType="1"/>
          </p:cNvSpPr>
          <p:nvPr/>
        </p:nvSpPr>
        <p:spPr bwMode="auto">
          <a:xfrm>
            <a:off x="3303588" y="2222525"/>
            <a:ext cx="4767262" cy="0"/>
          </a:xfrm>
          <a:prstGeom prst="line">
            <a:avLst/>
          </a:prstGeom>
          <a:noFill/>
          <a:ln w="57150">
            <a:solidFill>
              <a:schemeClr val="tx2">
                <a:lumMod val="60000"/>
                <a:lumOff val="40000"/>
              </a:schemeClr>
            </a:solidFill>
            <a:rou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55301" name="Rectangle 5"/>
          <p:cNvSpPr>
            <a:spLocks noChangeArrowheads="1"/>
          </p:cNvSpPr>
          <p:nvPr/>
        </p:nvSpPr>
        <p:spPr bwMode="auto">
          <a:xfrm>
            <a:off x="1614488" y="2051075"/>
            <a:ext cx="993775" cy="341312"/>
          </a:xfrm>
          <a:prstGeom prst="rect">
            <a:avLst/>
          </a:prstGeom>
          <a:solidFill>
            <a:srgbClr val="CCE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客户</a:t>
            </a:r>
            <a:endParaRPr kumimoji="1" lang="zh-CN" altLang="en-US" sz="2000" b="1">
              <a:solidFill>
                <a:srgbClr val="333399"/>
              </a:solidFill>
              <a:ea typeface="黑体" pitchFamily="2" charset="-122"/>
            </a:endParaRPr>
          </a:p>
        </p:txBody>
      </p:sp>
      <p:sp>
        <p:nvSpPr>
          <p:cNvPr id="55302" name="Rectangle 6"/>
          <p:cNvSpPr>
            <a:spLocks noChangeArrowheads="1"/>
          </p:cNvSpPr>
          <p:nvPr/>
        </p:nvSpPr>
        <p:spPr bwMode="auto">
          <a:xfrm>
            <a:off x="4295775" y="2092350"/>
            <a:ext cx="2681288" cy="257175"/>
          </a:xfrm>
          <a:prstGeom prst="rect">
            <a:avLst/>
          </a:prstGeom>
          <a:solidFill>
            <a:srgbClr val="CCECFF"/>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DHCPDISCOVER</a:t>
            </a:r>
            <a:endParaRPr kumimoji="1" lang="en-US" altLang="zh-CN" sz="2000" b="1">
              <a:solidFill>
                <a:srgbClr val="333399"/>
              </a:solidFill>
              <a:ea typeface="黑体" pitchFamily="2" charset="-122"/>
            </a:endParaRPr>
          </a:p>
        </p:txBody>
      </p:sp>
      <p:sp>
        <p:nvSpPr>
          <p:cNvPr id="55303" name="Rectangle 7"/>
          <p:cNvSpPr>
            <a:spLocks noChangeArrowheads="1"/>
          </p:cNvSpPr>
          <p:nvPr/>
        </p:nvSpPr>
        <p:spPr bwMode="auto">
          <a:xfrm>
            <a:off x="8566150" y="2051075"/>
            <a:ext cx="993775" cy="341312"/>
          </a:xfrm>
          <a:prstGeom prst="rect">
            <a:avLst/>
          </a:prstGeom>
          <a:solidFill>
            <a:srgbClr val="FFC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服务器</a:t>
            </a:r>
            <a:endParaRPr kumimoji="1" lang="zh-CN" altLang="en-US" sz="2000" b="1">
              <a:solidFill>
                <a:srgbClr val="333399"/>
              </a:solidFill>
              <a:ea typeface="黑体" pitchFamily="2" charset="-122"/>
            </a:endParaRPr>
          </a:p>
        </p:txBody>
      </p:sp>
      <p:sp>
        <p:nvSpPr>
          <p:cNvPr id="55304" name="Rectangle 8"/>
          <p:cNvSpPr>
            <a:spLocks noChangeArrowheads="1"/>
          </p:cNvSpPr>
          <p:nvPr/>
        </p:nvSpPr>
        <p:spPr bwMode="auto">
          <a:xfrm>
            <a:off x="8070850" y="2092350"/>
            <a:ext cx="495300" cy="257175"/>
          </a:xfrm>
          <a:prstGeom prst="rect">
            <a:avLst/>
          </a:prstGeom>
          <a:solidFill>
            <a:srgbClr val="FFCC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67</a:t>
            </a:r>
            <a:endParaRPr kumimoji="1" lang="en-US" altLang="zh-CN" sz="2000" b="1">
              <a:solidFill>
                <a:srgbClr val="333399"/>
              </a:solidFill>
              <a:ea typeface="黑体" pitchFamily="2" charset="-122"/>
            </a:endParaRPr>
          </a:p>
        </p:txBody>
      </p:sp>
      <p:sp>
        <p:nvSpPr>
          <p:cNvPr id="55305" name="Rectangle 9"/>
          <p:cNvSpPr>
            <a:spLocks noChangeArrowheads="1"/>
          </p:cNvSpPr>
          <p:nvPr/>
        </p:nvSpPr>
        <p:spPr bwMode="auto">
          <a:xfrm>
            <a:off x="2608263" y="2092350"/>
            <a:ext cx="695325" cy="257175"/>
          </a:xfrm>
          <a:prstGeom prst="rect">
            <a:avLst/>
          </a:prstGeom>
          <a:solidFill>
            <a:srgbClr val="CCFF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68</a:t>
            </a:r>
            <a:endParaRPr kumimoji="1" lang="en-US" altLang="zh-CN" sz="2000" b="1">
              <a:solidFill>
                <a:srgbClr val="333399"/>
              </a:solidFill>
              <a:ea typeface="黑体" pitchFamily="2" charset="-122"/>
            </a:endParaRPr>
          </a:p>
        </p:txBody>
      </p:sp>
      <p:sp>
        <p:nvSpPr>
          <p:cNvPr id="55306" name="Text Box 10"/>
          <p:cNvSpPr txBox="1">
            <a:spLocks noChangeArrowheads="1"/>
          </p:cNvSpPr>
          <p:nvPr/>
        </p:nvSpPr>
        <p:spPr bwMode="auto">
          <a:xfrm>
            <a:off x="2605088" y="2312045"/>
            <a:ext cx="722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07" name="Text Box 11"/>
          <p:cNvSpPr txBox="1">
            <a:spLocks noChangeArrowheads="1"/>
          </p:cNvSpPr>
          <p:nvPr/>
        </p:nvSpPr>
        <p:spPr bwMode="auto">
          <a:xfrm>
            <a:off x="7886700" y="2308870"/>
            <a:ext cx="7280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08" name="Line 12"/>
          <p:cNvSpPr>
            <a:spLocks noChangeShapeType="1"/>
          </p:cNvSpPr>
          <p:nvPr/>
        </p:nvSpPr>
        <p:spPr bwMode="auto">
          <a:xfrm flipH="1">
            <a:off x="3302000" y="2786509"/>
            <a:ext cx="4768850" cy="0"/>
          </a:xfrm>
          <a:prstGeom prst="line">
            <a:avLst/>
          </a:prstGeom>
          <a:noFill/>
          <a:ln w="57150">
            <a:solidFill>
              <a:srgbClr val="FF66FF"/>
            </a:solidFill>
            <a:rou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55309" name="Rectangle 13"/>
          <p:cNvSpPr>
            <a:spLocks noChangeArrowheads="1"/>
          </p:cNvSpPr>
          <p:nvPr/>
        </p:nvSpPr>
        <p:spPr bwMode="auto">
          <a:xfrm>
            <a:off x="1614488" y="2615059"/>
            <a:ext cx="992187" cy="339725"/>
          </a:xfrm>
          <a:prstGeom prst="rect">
            <a:avLst/>
          </a:prstGeom>
          <a:solidFill>
            <a:srgbClr val="CCE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客户</a:t>
            </a:r>
            <a:endParaRPr kumimoji="1" lang="zh-CN" altLang="en-US" sz="2000" b="1">
              <a:solidFill>
                <a:srgbClr val="333399"/>
              </a:solidFill>
              <a:ea typeface="黑体" pitchFamily="2" charset="-122"/>
            </a:endParaRPr>
          </a:p>
        </p:txBody>
      </p:sp>
      <p:sp>
        <p:nvSpPr>
          <p:cNvPr id="55310" name="Rectangle 14"/>
          <p:cNvSpPr>
            <a:spLocks noChangeArrowheads="1"/>
          </p:cNvSpPr>
          <p:nvPr/>
        </p:nvSpPr>
        <p:spPr bwMode="auto">
          <a:xfrm>
            <a:off x="4295775" y="2657922"/>
            <a:ext cx="2681288" cy="255587"/>
          </a:xfrm>
          <a:prstGeom prst="rect">
            <a:avLst/>
          </a:prstGeom>
          <a:solidFill>
            <a:srgbClr val="FFCCFF"/>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DHCPOFFER</a:t>
            </a:r>
            <a:endParaRPr kumimoji="1" lang="en-US" altLang="zh-CN" sz="2000" b="1">
              <a:solidFill>
                <a:srgbClr val="333399"/>
              </a:solidFill>
              <a:ea typeface="黑体" pitchFamily="2" charset="-122"/>
            </a:endParaRPr>
          </a:p>
        </p:txBody>
      </p:sp>
      <p:sp>
        <p:nvSpPr>
          <p:cNvPr id="55311" name="Rectangle 15"/>
          <p:cNvSpPr>
            <a:spLocks noChangeArrowheads="1"/>
          </p:cNvSpPr>
          <p:nvPr/>
        </p:nvSpPr>
        <p:spPr bwMode="auto">
          <a:xfrm>
            <a:off x="8566150" y="2615059"/>
            <a:ext cx="993775" cy="339725"/>
          </a:xfrm>
          <a:prstGeom prst="rect">
            <a:avLst/>
          </a:prstGeom>
          <a:solidFill>
            <a:srgbClr val="FFC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服务器</a:t>
            </a:r>
            <a:endParaRPr kumimoji="1" lang="zh-CN" altLang="en-US" sz="2000" b="1">
              <a:solidFill>
                <a:srgbClr val="333399"/>
              </a:solidFill>
              <a:ea typeface="黑体" pitchFamily="2" charset="-122"/>
            </a:endParaRPr>
          </a:p>
        </p:txBody>
      </p:sp>
      <p:sp>
        <p:nvSpPr>
          <p:cNvPr id="55312" name="Rectangle 16"/>
          <p:cNvSpPr>
            <a:spLocks noChangeArrowheads="1"/>
          </p:cNvSpPr>
          <p:nvPr/>
        </p:nvSpPr>
        <p:spPr bwMode="auto">
          <a:xfrm>
            <a:off x="8070850" y="2657922"/>
            <a:ext cx="495300" cy="255587"/>
          </a:xfrm>
          <a:prstGeom prst="rect">
            <a:avLst/>
          </a:prstGeom>
          <a:solidFill>
            <a:srgbClr val="FFCC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67</a:t>
            </a:r>
            <a:endParaRPr kumimoji="1" lang="en-US" altLang="zh-CN" sz="2000" b="1">
              <a:solidFill>
                <a:srgbClr val="333399"/>
              </a:solidFill>
              <a:ea typeface="黑体" pitchFamily="2" charset="-122"/>
            </a:endParaRPr>
          </a:p>
        </p:txBody>
      </p:sp>
      <p:sp>
        <p:nvSpPr>
          <p:cNvPr id="55313" name="Rectangle 17"/>
          <p:cNvSpPr>
            <a:spLocks noChangeArrowheads="1"/>
          </p:cNvSpPr>
          <p:nvPr/>
        </p:nvSpPr>
        <p:spPr bwMode="auto">
          <a:xfrm>
            <a:off x="2606675" y="2657922"/>
            <a:ext cx="695325" cy="255587"/>
          </a:xfrm>
          <a:prstGeom prst="rect">
            <a:avLst/>
          </a:prstGeom>
          <a:solidFill>
            <a:srgbClr val="CCFF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68</a:t>
            </a:r>
            <a:endParaRPr kumimoji="1" lang="en-US" altLang="zh-CN" sz="2000" b="1">
              <a:solidFill>
                <a:srgbClr val="333399"/>
              </a:solidFill>
              <a:ea typeface="黑体" pitchFamily="2" charset="-122"/>
            </a:endParaRPr>
          </a:p>
        </p:txBody>
      </p:sp>
      <p:sp>
        <p:nvSpPr>
          <p:cNvPr id="55314" name="Text Box 18"/>
          <p:cNvSpPr txBox="1">
            <a:spLocks noChangeArrowheads="1"/>
          </p:cNvSpPr>
          <p:nvPr/>
        </p:nvSpPr>
        <p:spPr bwMode="auto">
          <a:xfrm>
            <a:off x="2605088" y="2889697"/>
            <a:ext cx="7280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15" name="Text Box 19"/>
          <p:cNvSpPr txBox="1">
            <a:spLocks noChangeArrowheads="1"/>
          </p:cNvSpPr>
          <p:nvPr/>
        </p:nvSpPr>
        <p:spPr bwMode="auto">
          <a:xfrm>
            <a:off x="7886700" y="2889697"/>
            <a:ext cx="7280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16" name="Line 20"/>
          <p:cNvSpPr>
            <a:spLocks noChangeShapeType="1"/>
          </p:cNvSpPr>
          <p:nvPr/>
        </p:nvSpPr>
        <p:spPr bwMode="auto">
          <a:xfrm>
            <a:off x="3303588" y="3375226"/>
            <a:ext cx="4767262" cy="0"/>
          </a:xfrm>
          <a:prstGeom prst="line">
            <a:avLst/>
          </a:prstGeom>
          <a:noFill/>
          <a:ln w="57150">
            <a:solidFill>
              <a:schemeClr val="tx2">
                <a:lumMod val="60000"/>
                <a:lumOff val="40000"/>
              </a:schemeClr>
            </a:solidFill>
            <a:rou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55317" name="Rectangle 21"/>
          <p:cNvSpPr>
            <a:spLocks noChangeArrowheads="1"/>
          </p:cNvSpPr>
          <p:nvPr/>
        </p:nvSpPr>
        <p:spPr bwMode="auto">
          <a:xfrm>
            <a:off x="1614488" y="3205364"/>
            <a:ext cx="993775" cy="341312"/>
          </a:xfrm>
          <a:prstGeom prst="rect">
            <a:avLst/>
          </a:prstGeom>
          <a:solidFill>
            <a:srgbClr val="CCE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客户</a:t>
            </a:r>
            <a:endParaRPr kumimoji="1" lang="zh-CN" altLang="en-US" sz="2000" b="1">
              <a:solidFill>
                <a:srgbClr val="333399"/>
              </a:solidFill>
              <a:ea typeface="黑体" pitchFamily="2" charset="-122"/>
            </a:endParaRPr>
          </a:p>
        </p:txBody>
      </p:sp>
      <p:sp>
        <p:nvSpPr>
          <p:cNvPr id="55318" name="Rectangle 22"/>
          <p:cNvSpPr>
            <a:spLocks noChangeArrowheads="1"/>
          </p:cNvSpPr>
          <p:nvPr/>
        </p:nvSpPr>
        <p:spPr bwMode="auto">
          <a:xfrm>
            <a:off x="4295775" y="3248226"/>
            <a:ext cx="2681288" cy="255588"/>
          </a:xfrm>
          <a:prstGeom prst="rect">
            <a:avLst/>
          </a:prstGeom>
          <a:solidFill>
            <a:srgbClr val="CCECFF"/>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DHCPREQUEST</a:t>
            </a:r>
            <a:endParaRPr kumimoji="1" lang="en-US" altLang="zh-CN" sz="2000" b="1">
              <a:solidFill>
                <a:srgbClr val="333399"/>
              </a:solidFill>
              <a:ea typeface="黑体" pitchFamily="2" charset="-122"/>
            </a:endParaRPr>
          </a:p>
        </p:txBody>
      </p:sp>
      <p:sp>
        <p:nvSpPr>
          <p:cNvPr id="55319" name="Rectangle 23"/>
          <p:cNvSpPr>
            <a:spLocks noChangeArrowheads="1"/>
          </p:cNvSpPr>
          <p:nvPr/>
        </p:nvSpPr>
        <p:spPr bwMode="auto">
          <a:xfrm>
            <a:off x="8566150" y="3205364"/>
            <a:ext cx="993775" cy="341312"/>
          </a:xfrm>
          <a:prstGeom prst="rect">
            <a:avLst/>
          </a:prstGeom>
          <a:solidFill>
            <a:srgbClr val="FFC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服务器</a:t>
            </a:r>
            <a:endParaRPr kumimoji="1" lang="zh-CN" altLang="en-US" sz="2000" b="1">
              <a:solidFill>
                <a:srgbClr val="333399"/>
              </a:solidFill>
              <a:ea typeface="黑体" pitchFamily="2" charset="-122"/>
            </a:endParaRPr>
          </a:p>
        </p:txBody>
      </p:sp>
      <p:sp>
        <p:nvSpPr>
          <p:cNvPr id="55320" name="Rectangle 24"/>
          <p:cNvSpPr>
            <a:spLocks noChangeArrowheads="1"/>
          </p:cNvSpPr>
          <p:nvPr/>
        </p:nvSpPr>
        <p:spPr bwMode="auto">
          <a:xfrm>
            <a:off x="8070850" y="3248226"/>
            <a:ext cx="495300" cy="255588"/>
          </a:xfrm>
          <a:prstGeom prst="rect">
            <a:avLst/>
          </a:prstGeom>
          <a:solidFill>
            <a:srgbClr val="FFCC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67</a:t>
            </a:r>
            <a:endParaRPr kumimoji="1" lang="en-US" altLang="zh-CN" sz="2000" b="1">
              <a:solidFill>
                <a:srgbClr val="333399"/>
              </a:solidFill>
              <a:ea typeface="黑体" pitchFamily="2" charset="-122"/>
            </a:endParaRPr>
          </a:p>
        </p:txBody>
      </p:sp>
      <p:sp>
        <p:nvSpPr>
          <p:cNvPr id="55321" name="Rectangle 25"/>
          <p:cNvSpPr>
            <a:spLocks noChangeArrowheads="1"/>
          </p:cNvSpPr>
          <p:nvPr/>
        </p:nvSpPr>
        <p:spPr bwMode="auto">
          <a:xfrm>
            <a:off x="2608263" y="3248226"/>
            <a:ext cx="695325" cy="255588"/>
          </a:xfrm>
          <a:prstGeom prst="rect">
            <a:avLst/>
          </a:prstGeom>
          <a:solidFill>
            <a:srgbClr val="CCFF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68</a:t>
            </a:r>
            <a:endParaRPr kumimoji="1" lang="en-US" altLang="zh-CN" sz="2000" b="1">
              <a:solidFill>
                <a:srgbClr val="333399"/>
              </a:solidFill>
              <a:ea typeface="黑体" pitchFamily="2" charset="-122"/>
            </a:endParaRPr>
          </a:p>
        </p:txBody>
      </p:sp>
      <p:sp>
        <p:nvSpPr>
          <p:cNvPr id="55322" name="Text Box 26"/>
          <p:cNvSpPr txBox="1">
            <a:spLocks noChangeArrowheads="1"/>
          </p:cNvSpPr>
          <p:nvPr/>
        </p:nvSpPr>
        <p:spPr bwMode="auto">
          <a:xfrm>
            <a:off x="2605088" y="3481589"/>
            <a:ext cx="722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23" name="Text Box 27"/>
          <p:cNvSpPr txBox="1">
            <a:spLocks noChangeArrowheads="1"/>
          </p:cNvSpPr>
          <p:nvPr/>
        </p:nvSpPr>
        <p:spPr bwMode="auto">
          <a:xfrm>
            <a:off x="7886700" y="3481589"/>
            <a:ext cx="7280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24" name="Line 28"/>
          <p:cNvSpPr>
            <a:spLocks noChangeShapeType="1"/>
          </p:cNvSpPr>
          <p:nvPr/>
        </p:nvSpPr>
        <p:spPr bwMode="auto">
          <a:xfrm flipH="1">
            <a:off x="3302000" y="3957638"/>
            <a:ext cx="4768850" cy="0"/>
          </a:xfrm>
          <a:prstGeom prst="line">
            <a:avLst/>
          </a:prstGeom>
          <a:noFill/>
          <a:ln w="57150">
            <a:solidFill>
              <a:srgbClr val="FF66FF"/>
            </a:solidFill>
            <a:rou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55325" name="Rectangle 29"/>
          <p:cNvSpPr>
            <a:spLocks noChangeArrowheads="1"/>
          </p:cNvSpPr>
          <p:nvPr/>
        </p:nvSpPr>
        <p:spPr bwMode="auto">
          <a:xfrm>
            <a:off x="1614488" y="3787775"/>
            <a:ext cx="992187" cy="339725"/>
          </a:xfrm>
          <a:prstGeom prst="rect">
            <a:avLst/>
          </a:prstGeom>
          <a:solidFill>
            <a:srgbClr val="CCE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客户</a:t>
            </a:r>
            <a:endParaRPr kumimoji="1" lang="zh-CN" altLang="en-US" sz="2000" b="1">
              <a:solidFill>
                <a:srgbClr val="333399"/>
              </a:solidFill>
              <a:ea typeface="黑体" pitchFamily="2" charset="-122"/>
            </a:endParaRPr>
          </a:p>
        </p:txBody>
      </p:sp>
      <p:sp>
        <p:nvSpPr>
          <p:cNvPr id="55326" name="Rectangle 30"/>
          <p:cNvSpPr>
            <a:spLocks noChangeArrowheads="1"/>
          </p:cNvSpPr>
          <p:nvPr/>
        </p:nvSpPr>
        <p:spPr bwMode="auto">
          <a:xfrm>
            <a:off x="4295775" y="3830638"/>
            <a:ext cx="2681288" cy="254000"/>
          </a:xfrm>
          <a:prstGeom prst="rect">
            <a:avLst/>
          </a:prstGeom>
          <a:solidFill>
            <a:srgbClr val="FFCCFF"/>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DHCPACK</a:t>
            </a:r>
            <a:endParaRPr kumimoji="1" lang="en-US" altLang="zh-CN" sz="2000" b="1">
              <a:solidFill>
                <a:srgbClr val="333399"/>
              </a:solidFill>
              <a:ea typeface="黑体" pitchFamily="2" charset="-122"/>
            </a:endParaRPr>
          </a:p>
        </p:txBody>
      </p:sp>
      <p:sp>
        <p:nvSpPr>
          <p:cNvPr id="55327" name="Rectangle 31"/>
          <p:cNvSpPr>
            <a:spLocks noChangeArrowheads="1"/>
          </p:cNvSpPr>
          <p:nvPr/>
        </p:nvSpPr>
        <p:spPr bwMode="auto">
          <a:xfrm>
            <a:off x="8566150" y="3787775"/>
            <a:ext cx="993775" cy="339725"/>
          </a:xfrm>
          <a:prstGeom prst="rect">
            <a:avLst/>
          </a:prstGeom>
          <a:solidFill>
            <a:srgbClr val="FFC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服务器</a:t>
            </a:r>
            <a:endParaRPr kumimoji="1" lang="zh-CN" altLang="en-US" sz="2000" b="1">
              <a:solidFill>
                <a:srgbClr val="333399"/>
              </a:solidFill>
              <a:ea typeface="黑体" pitchFamily="2" charset="-122"/>
            </a:endParaRPr>
          </a:p>
        </p:txBody>
      </p:sp>
      <p:sp>
        <p:nvSpPr>
          <p:cNvPr id="55328" name="Rectangle 32"/>
          <p:cNvSpPr>
            <a:spLocks noChangeArrowheads="1"/>
          </p:cNvSpPr>
          <p:nvPr/>
        </p:nvSpPr>
        <p:spPr bwMode="auto">
          <a:xfrm>
            <a:off x="8070850" y="3830638"/>
            <a:ext cx="495300" cy="254000"/>
          </a:xfrm>
          <a:prstGeom prst="rect">
            <a:avLst/>
          </a:prstGeom>
          <a:solidFill>
            <a:srgbClr val="FFCC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67</a:t>
            </a:r>
            <a:endParaRPr kumimoji="1" lang="en-US" altLang="zh-CN" sz="2000" b="1">
              <a:solidFill>
                <a:srgbClr val="333399"/>
              </a:solidFill>
              <a:ea typeface="黑体" pitchFamily="2" charset="-122"/>
            </a:endParaRPr>
          </a:p>
        </p:txBody>
      </p:sp>
      <p:sp>
        <p:nvSpPr>
          <p:cNvPr id="55329" name="Rectangle 33"/>
          <p:cNvSpPr>
            <a:spLocks noChangeArrowheads="1"/>
          </p:cNvSpPr>
          <p:nvPr/>
        </p:nvSpPr>
        <p:spPr bwMode="auto">
          <a:xfrm>
            <a:off x="2606675" y="3830638"/>
            <a:ext cx="695325" cy="254000"/>
          </a:xfrm>
          <a:prstGeom prst="rect">
            <a:avLst/>
          </a:prstGeom>
          <a:solidFill>
            <a:srgbClr val="CCFF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68</a:t>
            </a:r>
            <a:endParaRPr kumimoji="1" lang="en-US" altLang="zh-CN" sz="2000" b="1">
              <a:solidFill>
                <a:srgbClr val="333399"/>
              </a:solidFill>
              <a:ea typeface="黑体" pitchFamily="2" charset="-122"/>
            </a:endParaRPr>
          </a:p>
        </p:txBody>
      </p:sp>
      <p:sp>
        <p:nvSpPr>
          <p:cNvPr id="55330" name="Text Box 34"/>
          <p:cNvSpPr txBox="1">
            <a:spLocks noChangeArrowheads="1"/>
          </p:cNvSpPr>
          <p:nvPr/>
        </p:nvSpPr>
        <p:spPr bwMode="auto">
          <a:xfrm>
            <a:off x="2605088" y="4062413"/>
            <a:ext cx="722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31" name="Text Box 35"/>
          <p:cNvSpPr txBox="1">
            <a:spLocks noChangeArrowheads="1"/>
          </p:cNvSpPr>
          <p:nvPr/>
        </p:nvSpPr>
        <p:spPr bwMode="auto">
          <a:xfrm>
            <a:off x="7886700" y="4062413"/>
            <a:ext cx="7280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64" name="Rectangle 68"/>
          <p:cNvSpPr>
            <a:spLocks noChangeArrowheads="1"/>
          </p:cNvSpPr>
          <p:nvPr/>
        </p:nvSpPr>
        <p:spPr bwMode="auto">
          <a:xfrm>
            <a:off x="8566150" y="1462931"/>
            <a:ext cx="993775" cy="338138"/>
          </a:xfrm>
          <a:prstGeom prst="rect">
            <a:avLst/>
          </a:prstGeom>
          <a:solidFill>
            <a:srgbClr val="FFC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服务器</a:t>
            </a:r>
            <a:endParaRPr kumimoji="1" lang="zh-CN" altLang="en-US" sz="2000" b="1">
              <a:solidFill>
                <a:srgbClr val="333399"/>
              </a:solidFill>
              <a:ea typeface="黑体" pitchFamily="2" charset="-122"/>
            </a:endParaRPr>
          </a:p>
        </p:txBody>
      </p:sp>
      <p:sp>
        <p:nvSpPr>
          <p:cNvPr id="55365" name="Rectangle 69"/>
          <p:cNvSpPr>
            <a:spLocks noChangeArrowheads="1"/>
          </p:cNvSpPr>
          <p:nvPr/>
        </p:nvSpPr>
        <p:spPr bwMode="auto">
          <a:xfrm>
            <a:off x="8070850" y="1504206"/>
            <a:ext cx="495300" cy="254000"/>
          </a:xfrm>
          <a:prstGeom prst="rect">
            <a:avLst/>
          </a:prstGeom>
          <a:solidFill>
            <a:srgbClr val="FFCC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67</a:t>
            </a:r>
            <a:endParaRPr kumimoji="1" lang="en-US" altLang="zh-CN" sz="2000" b="1">
              <a:solidFill>
                <a:srgbClr val="333399"/>
              </a:solidFill>
              <a:ea typeface="黑体" pitchFamily="2" charset="-122"/>
            </a:endParaRPr>
          </a:p>
        </p:txBody>
      </p:sp>
      <p:sp>
        <p:nvSpPr>
          <p:cNvPr id="55366" name="Text Box 70"/>
          <p:cNvSpPr txBox="1">
            <a:spLocks noChangeArrowheads="1"/>
          </p:cNvSpPr>
          <p:nvPr/>
        </p:nvSpPr>
        <p:spPr bwMode="auto">
          <a:xfrm>
            <a:off x="7886700" y="1735981"/>
            <a:ext cx="7280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67" name="Text Box 71"/>
          <p:cNvSpPr txBox="1">
            <a:spLocks noChangeArrowheads="1"/>
          </p:cNvSpPr>
          <p:nvPr/>
        </p:nvSpPr>
        <p:spPr bwMode="auto">
          <a:xfrm>
            <a:off x="6912074" y="1236390"/>
            <a:ext cx="121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zh-CN" altLang="en-US" sz="2000" b="1" dirty="0">
                <a:solidFill>
                  <a:srgbClr val="333399"/>
                </a:solidFill>
                <a:latin typeface="Arial" panose="020B0604020202020204" pitchFamily="34" charset="0"/>
                <a:ea typeface="黑体" pitchFamily="2" charset="-122"/>
              </a:rPr>
              <a:t>被动打开</a:t>
            </a:r>
            <a:endParaRPr kumimoji="1" lang="zh-CN" altLang="en-US" sz="2000" b="1" dirty="0">
              <a:solidFill>
                <a:srgbClr val="333399"/>
              </a:solidFill>
              <a:latin typeface="Arial" panose="020B0604020202020204" pitchFamily="34" charset="0"/>
              <a:ea typeface="黑体" pitchFamily="2" charset="-122"/>
            </a:endParaRPr>
          </a:p>
        </p:txBody>
      </p:sp>
      <p:sp>
        <p:nvSpPr>
          <p:cNvPr id="55368" name="Text Box 72"/>
          <p:cNvSpPr txBox="1">
            <a:spLocks noChangeArrowheads="1"/>
          </p:cNvSpPr>
          <p:nvPr/>
        </p:nvSpPr>
        <p:spPr bwMode="auto">
          <a:xfrm>
            <a:off x="9564688" y="1397720"/>
            <a:ext cx="501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rPr>
              <a:t></a:t>
            </a:r>
            <a:endPar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endParaRPr>
          </a:p>
        </p:txBody>
      </p:sp>
      <p:sp>
        <p:nvSpPr>
          <p:cNvPr id="55369" name="Text Box 73"/>
          <p:cNvSpPr txBox="1">
            <a:spLocks noChangeArrowheads="1"/>
          </p:cNvSpPr>
          <p:nvPr/>
        </p:nvSpPr>
        <p:spPr bwMode="auto">
          <a:xfrm>
            <a:off x="1117600" y="1973783"/>
            <a:ext cx="50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rPr>
              <a:t></a:t>
            </a:r>
            <a:endPar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endParaRPr>
          </a:p>
        </p:txBody>
      </p:sp>
      <p:sp>
        <p:nvSpPr>
          <p:cNvPr id="55370" name="Text Box 74"/>
          <p:cNvSpPr txBox="1">
            <a:spLocks noChangeArrowheads="1"/>
          </p:cNvSpPr>
          <p:nvPr/>
        </p:nvSpPr>
        <p:spPr bwMode="auto">
          <a:xfrm>
            <a:off x="9564688" y="2549847"/>
            <a:ext cx="50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rPr>
              <a:t></a:t>
            </a:r>
            <a:endPar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endParaRPr>
          </a:p>
        </p:txBody>
      </p:sp>
      <p:sp>
        <p:nvSpPr>
          <p:cNvPr id="55371" name="Text Box 75"/>
          <p:cNvSpPr txBox="1">
            <a:spLocks noChangeArrowheads="1"/>
          </p:cNvSpPr>
          <p:nvPr/>
        </p:nvSpPr>
        <p:spPr bwMode="auto">
          <a:xfrm>
            <a:off x="1117600" y="3127320"/>
            <a:ext cx="50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rPr>
              <a:t></a:t>
            </a:r>
            <a:endPar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endParaRPr>
          </a:p>
        </p:txBody>
      </p:sp>
      <p:sp>
        <p:nvSpPr>
          <p:cNvPr id="55372" name="Text Box 76"/>
          <p:cNvSpPr txBox="1">
            <a:spLocks noChangeArrowheads="1"/>
          </p:cNvSpPr>
          <p:nvPr/>
        </p:nvSpPr>
        <p:spPr bwMode="auto">
          <a:xfrm>
            <a:off x="9559925" y="3701976"/>
            <a:ext cx="501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rPr>
              <a:t></a:t>
            </a:r>
            <a:endPar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endParaRPr>
          </a:p>
        </p:txBody>
      </p:sp>
      <p:grpSp>
        <p:nvGrpSpPr>
          <p:cNvPr id="81" name="组合 80"/>
          <p:cNvGrpSpPr/>
          <p:nvPr/>
        </p:nvGrpSpPr>
        <p:grpSpPr>
          <a:xfrm>
            <a:off x="2794968" y="5155631"/>
            <a:ext cx="6757416" cy="1297705"/>
            <a:chOff x="1252728" y="3207283"/>
            <a:chExt cx="6757416" cy="1297705"/>
          </a:xfrm>
        </p:grpSpPr>
        <p:sp>
          <p:nvSpPr>
            <p:cNvPr id="82" name="Rectangle 88"/>
            <p:cNvSpPr>
              <a:spLocks noChangeArrowheads="1"/>
            </p:cNvSpPr>
            <p:nvPr/>
          </p:nvSpPr>
          <p:spPr bwMode="auto">
            <a:xfrm>
              <a:off x="1252728" y="3207283"/>
              <a:ext cx="6757416" cy="1297705"/>
            </a:xfrm>
            <a:prstGeom prst="rect">
              <a:avLst/>
            </a:prstGeom>
            <a:solidFill>
              <a:srgbClr val="FFC000"/>
            </a:solidFill>
            <a:ln w="19050">
              <a:solidFill>
                <a:schemeClr val="tx1"/>
              </a:solidFill>
            </a:ln>
            <a:effectLst/>
          </p:spPr>
          <p:txBody>
            <a:bodyPr wrap="none" anchor="ctr"/>
            <a:lstStyle/>
            <a:p>
              <a:pPr algn="ctr" eaLnBrk="1" hangingPunct="1"/>
              <a:endParaRPr lang="zh-CN" altLang="zh-CN" sz="2800" b="1">
                <a:solidFill>
                  <a:srgbClr val="000099"/>
                </a:solidFill>
              </a:endParaRPr>
            </a:p>
          </p:txBody>
        </p:sp>
        <p:sp>
          <p:nvSpPr>
            <p:cNvPr id="83" name="矩形 82"/>
            <p:cNvSpPr/>
            <p:nvPr/>
          </p:nvSpPr>
          <p:spPr>
            <a:xfrm>
              <a:off x="2304328" y="3317290"/>
              <a:ext cx="5057744" cy="1092607"/>
            </a:xfrm>
            <a:prstGeom prst="rect">
              <a:avLst/>
            </a:prstGeom>
            <a:noFill/>
          </p:spPr>
          <p:txBody>
            <a:bodyPr wrap="square">
              <a:spAutoFit/>
            </a:bodyPr>
            <a:lstStyle/>
            <a:p>
              <a:pPr>
                <a:lnSpc>
                  <a:spcPts val="2600"/>
                </a:lnSpc>
              </a:pPr>
              <a:r>
                <a:rPr kumimoji="1" lang="en-US" altLang="zh-CN" sz="2000" b="1" dirty="0" smtClean="0">
                  <a:solidFill>
                    <a:srgbClr val="333399"/>
                  </a:solidFill>
                  <a:ea typeface="黑体" pitchFamily="2" charset="-122"/>
                  <a:sym typeface="Wingdings" panose="05000000000000000000" pitchFamily="2" charset="2"/>
                </a:rPr>
                <a:t></a:t>
              </a:r>
              <a:r>
                <a:rPr lang="zh-CN" altLang="en-US" sz="2000" b="1" dirty="0">
                  <a:solidFill>
                    <a:srgbClr val="000000"/>
                  </a:solidFill>
                  <a:latin typeface="微软雅黑" panose="020B0503020204020204" pitchFamily="34" charset="-122"/>
                  <a:ea typeface="微软雅黑" panose="020B0503020204020204" pitchFamily="34" charset="-122"/>
                </a:rPr>
                <a:t>被选择的 </a:t>
              </a:r>
              <a:r>
                <a:rPr lang="en-US" altLang="zh-CN" sz="2000" b="1" dirty="0">
                  <a:solidFill>
                    <a:srgbClr val="000000"/>
                  </a:solidFill>
                  <a:latin typeface="微软雅黑" panose="020B0503020204020204" pitchFamily="34" charset="-122"/>
                  <a:ea typeface="微软雅黑" panose="020B0503020204020204" pitchFamily="34" charset="-122"/>
                </a:rPr>
                <a:t>DHCP </a:t>
              </a:r>
              <a:r>
                <a:rPr lang="zh-CN" altLang="en-US" sz="2000" b="1" dirty="0">
                  <a:solidFill>
                    <a:srgbClr val="000000"/>
                  </a:solidFill>
                  <a:latin typeface="微软雅黑" panose="020B0503020204020204" pitchFamily="34" charset="-122"/>
                  <a:ea typeface="微软雅黑" panose="020B0503020204020204" pitchFamily="34" charset="-122"/>
                </a:rPr>
                <a:t>服务器发送确认报文 </a:t>
              </a:r>
              <a:r>
                <a:rPr lang="zh-CN" altLang="en-US" sz="2000" b="1" dirty="0" smtClean="0">
                  <a:solidFill>
                    <a:srgbClr val="000000"/>
                  </a:solidFill>
                  <a:latin typeface="微软雅黑" panose="020B0503020204020204" pitchFamily="34" charset="-122"/>
                  <a:ea typeface="微软雅黑" panose="020B0503020204020204" pitchFamily="34" charset="-122"/>
                </a:rPr>
                <a:t>，</a:t>
              </a:r>
              <a:r>
                <a:rPr lang="en-US" altLang="zh-CN" sz="2000" b="1" dirty="0">
                  <a:solidFill>
                    <a:srgbClr val="000000"/>
                  </a:solidFill>
                  <a:latin typeface="微软雅黑" panose="020B0503020204020204" pitchFamily="34" charset="-122"/>
                  <a:ea typeface="微软雅黑" panose="020B0503020204020204" pitchFamily="34" charset="-122"/>
                </a:rPr>
                <a:t>DHCP </a:t>
              </a:r>
              <a:r>
                <a:rPr lang="zh-CN" altLang="en-US" sz="2000" b="1" dirty="0" smtClean="0">
                  <a:solidFill>
                    <a:srgbClr val="000000"/>
                  </a:solidFill>
                  <a:latin typeface="微软雅黑" panose="020B0503020204020204" pitchFamily="34" charset="-122"/>
                  <a:ea typeface="微软雅黑" panose="020B0503020204020204" pitchFamily="34" charset="-122"/>
                </a:rPr>
                <a:t>客户收到确认报文后就可以使用这个 </a:t>
              </a:r>
              <a:r>
                <a:rPr lang="en-US" altLang="zh-CN" sz="2000" b="1" dirty="0">
                  <a:solidFill>
                    <a:srgbClr val="000000"/>
                  </a:solidFill>
                  <a:latin typeface="微软雅黑" panose="020B0503020204020204" pitchFamily="34" charset="-122"/>
                  <a:ea typeface="微软雅黑" panose="020B0503020204020204" pitchFamily="34" charset="-122"/>
                </a:rPr>
                <a:t>IP </a:t>
              </a:r>
              <a:r>
                <a:rPr lang="zh-CN" altLang="en-US" sz="2000" b="1" dirty="0">
                  <a:solidFill>
                    <a:srgbClr val="000000"/>
                  </a:solidFill>
                  <a:latin typeface="微软雅黑" panose="020B0503020204020204" pitchFamily="34" charset="-122"/>
                  <a:ea typeface="微软雅黑" panose="020B0503020204020204" pitchFamily="34" charset="-122"/>
                </a:rPr>
                <a:t>地址</a:t>
              </a:r>
              <a:r>
                <a:rPr lang="zh-CN" altLang="en-US" sz="2000" b="1" dirty="0" smtClean="0">
                  <a:solidFill>
                    <a:srgbClr val="000000"/>
                  </a:solidFill>
                  <a:latin typeface="微软雅黑" panose="020B0503020204020204" pitchFamily="34" charset="-122"/>
                  <a:ea typeface="微软雅黑" panose="020B0503020204020204" pitchFamily="34" charset="-122"/>
                </a:rPr>
                <a:t>了。 </a:t>
              </a:r>
              <a:endParaRPr lang="zh-CN" altLang="en-US" sz="2000" b="1" dirty="0">
                <a:solidFill>
                  <a:srgbClr val="000000"/>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noChangeArrowheads="1"/>
          </p:cNvSpPr>
          <p:nvPr>
            <p:ph type="title"/>
          </p:nvPr>
        </p:nvSpPr>
        <p:spPr/>
        <p:txBody>
          <a:bodyPr/>
          <a:lstStyle/>
          <a:p>
            <a:r>
              <a:rPr lang="en-US" altLang="zh-CN" dirty="0" smtClean="0"/>
              <a:t>DHCP </a:t>
            </a:r>
            <a:r>
              <a:rPr lang="zh-CN" altLang="en-US" dirty="0" smtClean="0"/>
              <a:t>协议的工作过程 </a:t>
            </a:r>
            <a:endParaRPr lang="zh-CN" altLang="en-US" dirty="0" smtClean="0"/>
          </a:p>
        </p:txBody>
      </p:sp>
      <p:sp>
        <p:nvSpPr>
          <p:cNvPr id="55300" name="Line 4"/>
          <p:cNvSpPr>
            <a:spLocks noChangeShapeType="1"/>
          </p:cNvSpPr>
          <p:nvPr/>
        </p:nvSpPr>
        <p:spPr bwMode="auto">
          <a:xfrm>
            <a:off x="3303588" y="2222525"/>
            <a:ext cx="4767262" cy="0"/>
          </a:xfrm>
          <a:prstGeom prst="line">
            <a:avLst/>
          </a:prstGeom>
          <a:noFill/>
          <a:ln w="57150">
            <a:solidFill>
              <a:schemeClr val="tx2">
                <a:lumMod val="60000"/>
                <a:lumOff val="40000"/>
              </a:schemeClr>
            </a:solidFill>
            <a:rou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55301" name="Rectangle 5"/>
          <p:cNvSpPr>
            <a:spLocks noChangeArrowheads="1"/>
          </p:cNvSpPr>
          <p:nvPr/>
        </p:nvSpPr>
        <p:spPr bwMode="auto">
          <a:xfrm>
            <a:off x="1614488" y="2051075"/>
            <a:ext cx="993775" cy="341312"/>
          </a:xfrm>
          <a:prstGeom prst="rect">
            <a:avLst/>
          </a:prstGeom>
          <a:solidFill>
            <a:srgbClr val="CCE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客户</a:t>
            </a:r>
            <a:endParaRPr kumimoji="1" lang="zh-CN" altLang="en-US" sz="2000" b="1">
              <a:solidFill>
                <a:srgbClr val="333399"/>
              </a:solidFill>
              <a:ea typeface="黑体" pitchFamily="2" charset="-122"/>
            </a:endParaRPr>
          </a:p>
        </p:txBody>
      </p:sp>
      <p:sp>
        <p:nvSpPr>
          <p:cNvPr id="55302" name="Rectangle 6"/>
          <p:cNvSpPr>
            <a:spLocks noChangeArrowheads="1"/>
          </p:cNvSpPr>
          <p:nvPr/>
        </p:nvSpPr>
        <p:spPr bwMode="auto">
          <a:xfrm>
            <a:off x="4295775" y="2092350"/>
            <a:ext cx="2681288" cy="257175"/>
          </a:xfrm>
          <a:prstGeom prst="rect">
            <a:avLst/>
          </a:prstGeom>
          <a:solidFill>
            <a:srgbClr val="CCECFF"/>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DHCPDISCOVER</a:t>
            </a:r>
            <a:endParaRPr kumimoji="1" lang="en-US" altLang="zh-CN" sz="2000" b="1">
              <a:solidFill>
                <a:srgbClr val="333399"/>
              </a:solidFill>
              <a:ea typeface="黑体" pitchFamily="2" charset="-122"/>
            </a:endParaRPr>
          </a:p>
        </p:txBody>
      </p:sp>
      <p:sp>
        <p:nvSpPr>
          <p:cNvPr id="55303" name="Rectangle 7"/>
          <p:cNvSpPr>
            <a:spLocks noChangeArrowheads="1"/>
          </p:cNvSpPr>
          <p:nvPr/>
        </p:nvSpPr>
        <p:spPr bwMode="auto">
          <a:xfrm>
            <a:off x="8566150" y="2051075"/>
            <a:ext cx="993775" cy="341312"/>
          </a:xfrm>
          <a:prstGeom prst="rect">
            <a:avLst/>
          </a:prstGeom>
          <a:solidFill>
            <a:srgbClr val="FFC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服务器</a:t>
            </a:r>
            <a:endParaRPr kumimoji="1" lang="zh-CN" altLang="en-US" sz="2000" b="1">
              <a:solidFill>
                <a:srgbClr val="333399"/>
              </a:solidFill>
              <a:ea typeface="黑体" pitchFamily="2" charset="-122"/>
            </a:endParaRPr>
          </a:p>
        </p:txBody>
      </p:sp>
      <p:sp>
        <p:nvSpPr>
          <p:cNvPr id="55304" name="Rectangle 8"/>
          <p:cNvSpPr>
            <a:spLocks noChangeArrowheads="1"/>
          </p:cNvSpPr>
          <p:nvPr/>
        </p:nvSpPr>
        <p:spPr bwMode="auto">
          <a:xfrm>
            <a:off x="8070850" y="2092350"/>
            <a:ext cx="495300" cy="257175"/>
          </a:xfrm>
          <a:prstGeom prst="rect">
            <a:avLst/>
          </a:prstGeom>
          <a:solidFill>
            <a:srgbClr val="FFCC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67</a:t>
            </a:r>
            <a:endParaRPr kumimoji="1" lang="en-US" altLang="zh-CN" sz="2000" b="1">
              <a:solidFill>
                <a:srgbClr val="333399"/>
              </a:solidFill>
              <a:ea typeface="黑体" pitchFamily="2" charset="-122"/>
            </a:endParaRPr>
          </a:p>
        </p:txBody>
      </p:sp>
      <p:sp>
        <p:nvSpPr>
          <p:cNvPr id="55305" name="Rectangle 9"/>
          <p:cNvSpPr>
            <a:spLocks noChangeArrowheads="1"/>
          </p:cNvSpPr>
          <p:nvPr/>
        </p:nvSpPr>
        <p:spPr bwMode="auto">
          <a:xfrm>
            <a:off x="2608263" y="2092350"/>
            <a:ext cx="695325" cy="257175"/>
          </a:xfrm>
          <a:prstGeom prst="rect">
            <a:avLst/>
          </a:prstGeom>
          <a:solidFill>
            <a:srgbClr val="CCFF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68</a:t>
            </a:r>
            <a:endParaRPr kumimoji="1" lang="en-US" altLang="zh-CN" sz="2000" b="1">
              <a:solidFill>
                <a:srgbClr val="333399"/>
              </a:solidFill>
              <a:ea typeface="黑体" pitchFamily="2" charset="-122"/>
            </a:endParaRPr>
          </a:p>
        </p:txBody>
      </p:sp>
      <p:sp>
        <p:nvSpPr>
          <p:cNvPr id="55306" name="Text Box 10"/>
          <p:cNvSpPr txBox="1">
            <a:spLocks noChangeArrowheads="1"/>
          </p:cNvSpPr>
          <p:nvPr/>
        </p:nvSpPr>
        <p:spPr bwMode="auto">
          <a:xfrm>
            <a:off x="2605088" y="2312045"/>
            <a:ext cx="722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07" name="Text Box 11"/>
          <p:cNvSpPr txBox="1">
            <a:spLocks noChangeArrowheads="1"/>
          </p:cNvSpPr>
          <p:nvPr/>
        </p:nvSpPr>
        <p:spPr bwMode="auto">
          <a:xfrm>
            <a:off x="7886700" y="2308870"/>
            <a:ext cx="7280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08" name="Line 12"/>
          <p:cNvSpPr>
            <a:spLocks noChangeShapeType="1"/>
          </p:cNvSpPr>
          <p:nvPr/>
        </p:nvSpPr>
        <p:spPr bwMode="auto">
          <a:xfrm flipH="1">
            <a:off x="3302000" y="2786509"/>
            <a:ext cx="4768850" cy="0"/>
          </a:xfrm>
          <a:prstGeom prst="line">
            <a:avLst/>
          </a:prstGeom>
          <a:noFill/>
          <a:ln w="57150">
            <a:solidFill>
              <a:srgbClr val="FF66FF"/>
            </a:solidFill>
            <a:rou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55309" name="Rectangle 13"/>
          <p:cNvSpPr>
            <a:spLocks noChangeArrowheads="1"/>
          </p:cNvSpPr>
          <p:nvPr/>
        </p:nvSpPr>
        <p:spPr bwMode="auto">
          <a:xfrm>
            <a:off x="1614488" y="2615059"/>
            <a:ext cx="992187" cy="339725"/>
          </a:xfrm>
          <a:prstGeom prst="rect">
            <a:avLst/>
          </a:prstGeom>
          <a:solidFill>
            <a:srgbClr val="CCE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客户</a:t>
            </a:r>
            <a:endParaRPr kumimoji="1" lang="zh-CN" altLang="en-US" sz="2000" b="1">
              <a:solidFill>
                <a:srgbClr val="333399"/>
              </a:solidFill>
              <a:ea typeface="黑体" pitchFamily="2" charset="-122"/>
            </a:endParaRPr>
          </a:p>
        </p:txBody>
      </p:sp>
      <p:sp>
        <p:nvSpPr>
          <p:cNvPr id="55310" name="Rectangle 14"/>
          <p:cNvSpPr>
            <a:spLocks noChangeArrowheads="1"/>
          </p:cNvSpPr>
          <p:nvPr/>
        </p:nvSpPr>
        <p:spPr bwMode="auto">
          <a:xfrm>
            <a:off x="4295775" y="2657922"/>
            <a:ext cx="2681288" cy="255587"/>
          </a:xfrm>
          <a:prstGeom prst="rect">
            <a:avLst/>
          </a:prstGeom>
          <a:solidFill>
            <a:srgbClr val="FFCCFF"/>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DHCPOFFER</a:t>
            </a:r>
            <a:endParaRPr kumimoji="1" lang="en-US" altLang="zh-CN" sz="2000" b="1">
              <a:solidFill>
                <a:srgbClr val="333399"/>
              </a:solidFill>
              <a:ea typeface="黑体" pitchFamily="2" charset="-122"/>
            </a:endParaRPr>
          </a:p>
        </p:txBody>
      </p:sp>
      <p:sp>
        <p:nvSpPr>
          <p:cNvPr id="55311" name="Rectangle 15"/>
          <p:cNvSpPr>
            <a:spLocks noChangeArrowheads="1"/>
          </p:cNvSpPr>
          <p:nvPr/>
        </p:nvSpPr>
        <p:spPr bwMode="auto">
          <a:xfrm>
            <a:off x="8566150" y="2615059"/>
            <a:ext cx="993775" cy="339725"/>
          </a:xfrm>
          <a:prstGeom prst="rect">
            <a:avLst/>
          </a:prstGeom>
          <a:solidFill>
            <a:srgbClr val="FFC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服务器</a:t>
            </a:r>
            <a:endParaRPr kumimoji="1" lang="zh-CN" altLang="en-US" sz="2000" b="1">
              <a:solidFill>
                <a:srgbClr val="333399"/>
              </a:solidFill>
              <a:ea typeface="黑体" pitchFamily="2" charset="-122"/>
            </a:endParaRPr>
          </a:p>
        </p:txBody>
      </p:sp>
      <p:sp>
        <p:nvSpPr>
          <p:cNvPr id="55312" name="Rectangle 16"/>
          <p:cNvSpPr>
            <a:spLocks noChangeArrowheads="1"/>
          </p:cNvSpPr>
          <p:nvPr/>
        </p:nvSpPr>
        <p:spPr bwMode="auto">
          <a:xfrm>
            <a:off x="8070850" y="2657922"/>
            <a:ext cx="495300" cy="255587"/>
          </a:xfrm>
          <a:prstGeom prst="rect">
            <a:avLst/>
          </a:prstGeom>
          <a:solidFill>
            <a:srgbClr val="FFCC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67</a:t>
            </a:r>
            <a:endParaRPr kumimoji="1" lang="en-US" altLang="zh-CN" sz="2000" b="1">
              <a:solidFill>
                <a:srgbClr val="333399"/>
              </a:solidFill>
              <a:ea typeface="黑体" pitchFamily="2" charset="-122"/>
            </a:endParaRPr>
          </a:p>
        </p:txBody>
      </p:sp>
      <p:sp>
        <p:nvSpPr>
          <p:cNvPr id="55313" name="Rectangle 17"/>
          <p:cNvSpPr>
            <a:spLocks noChangeArrowheads="1"/>
          </p:cNvSpPr>
          <p:nvPr/>
        </p:nvSpPr>
        <p:spPr bwMode="auto">
          <a:xfrm>
            <a:off x="2606675" y="2657922"/>
            <a:ext cx="695325" cy="255587"/>
          </a:xfrm>
          <a:prstGeom prst="rect">
            <a:avLst/>
          </a:prstGeom>
          <a:solidFill>
            <a:srgbClr val="CCFF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68</a:t>
            </a:r>
            <a:endParaRPr kumimoji="1" lang="en-US" altLang="zh-CN" sz="2000" b="1">
              <a:solidFill>
                <a:srgbClr val="333399"/>
              </a:solidFill>
              <a:ea typeface="黑体" pitchFamily="2" charset="-122"/>
            </a:endParaRPr>
          </a:p>
        </p:txBody>
      </p:sp>
      <p:sp>
        <p:nvSpPr>
          <p:cNvPr id="55314" name="Text Box 18"/>
          <p:cNvSpPr txBox="1">
            <a:spLocks noChangeArrowheads="1"/>
          </p:cNvSpPr>
          <p:nvPr/>
        </p:nvSpPr>
        <p:spPr bwMode="auto">
          <a:xfrm>
            <a:off x="2605088" y="2889697"/>
            <a:ext cx="7280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15" name="Text Box 19"/>
          <p:cNvSpPr txBox="1">
            <a:spLocks noChangeArrowheads="1"/>
          </p:cNvSpPr>
          <p:nvPr/>
        </p:nvSpPr>
        <p:spPr bwMode="auto">
          <a:xfrm>
            <a:off x="7886700" y="2889697"/>
            <a:ext cx="7280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16" name="Line 20"/>
          <p:cNvSpPr>
            <a:spLocks noChangeShapeType="1"/>
          </p:cNvSpPr>
          <p:nvPr/>
        </p:nvSpPr>
        <p:spPr bwMode="auto">
          <a:xfrm>
            <a:off x="3303588" y="3375226"/>
            <a:ext cx="4767262" cy="0"/>
          </a:xfrm>
          <a:prstGeom prst="line">
            <a:avLst/>
          </a:prstGeom>
          <a:noFill/>
          <a:ln w="57150">
            <a:solidFill>
              <a:schemeClr val="tx2">
                <a:lumMod val="60000"/>
                <a:lumOff val="40000"/>
              </a:schemeClr>
            </a:solidFill>
            <a:rou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55317" name="Rectangle 21"/>
          <p:cNvSpPr>
            <a:spLocks noChangeArrowheads="1"/>
          </p:cNvSpPr>
          <p:nvPr/>
        </p:nvSpPr>
        <p:spPr bwMode="auto">
          <a:xfrm>
            <a:off x="1614488" y="3205364"/>
            <a:ext cx="993775" cy="341312"/>
          </a:xfrm>
          <a:prstGeom prst="rect">
            <a:avLst/>
          </a:prstGeom>
          <a:solidFill>
            <a:srgbClr val="CCE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客户</a:t>
            </a:r>
            <a:endParaRPr kumimoji="1" lang="zh-CN" altLang="en-US" sz="2000" b="1">
              <a:solidFill>
                <a:srgbClr val="333399"/>
              </a:solidFill>
              <a:ea typeface="黑体" pitchFamily="2" charset="-122"/>
            </a:endParaRPr>
          </a:p>
        </p:txBody>
      </p:sp>
      <p:sp>
        <p:nvSpPr>
          <p:cNvPr id="55318" name="Rectangle 22"/>
          <p:cNvSpPr>
            <a:spLocks noChangeArrowheads="1"/>
          </p:cNvSpPr>
          <p:nvPr/>
        </p:nvSpPr>
        <p:spPr bwMode="auto">
          <a:xfrm>
            <a:off x="4295775" y="3248226"/>
            <a:ext cx="2681288" cy="255588"/>
          </a:xfrm>
          <a:prstGeom prst="rect">
            <a:avLst/>
          </a:prstGeom>
          <a:solidFill>
            <a:srgbClr val="CCECFF"/>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DHCPREQUEST</a:t>
            </a:r>
            <a:endParaRPr kumimoji="1" lang="en-US" altLang="zh-CN" sz="2000" b="1">
              <a:solidFill>
                <a:srgbClr val="333399"/>
              </a:solidFill>
              <a:ea typeface="黑体" pitchFamily="2" charset="-122"/>
            </a:endParaRPr>
          </a:p>
        </p:txBody>
      </p:sp>
      <p:sp>
        <p:nvSpPr>
          <p:cNvPr id="55319" name="Rectangle 23"/>
          <p:cNvSpPr>
            <a:spLocks noChangeArrowheads="1"/>
          </p:cNvSpPr>
          <p:nvPr/>
        </p:nvSpPr>
        <p:spPr bwMode="auto">
          <a:xfrm>
            <a:off x="8566150" y="3205364"/>
            <a:ext cx="993775" cy="341312"/>
          </a:xfrm>
          <a:prstGeom prst="rect">
            <a:avLst/>
          </a:prstGeom>
          <a:solidFill>
            <a:srgbClr val="FFC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服务器</a:t>
            </a:r>
            <a:endParaRPr kumimoji="1" lang="zh-CN" altLang="en-US" sz="2000" b="1">
              <a:solidFill>
                <a:srgbClr val="333399"/>
              </a:solidFill>
              <a:ea typeface="黑体" pitchFamily="2" charset="-122"/>
            </a:endParaRPr>
          </a:p>
        </p:txBody>
      </p:sp>
      <p:sp>
        <p:nvSpPr>
          <p:cNvPr id="55320" name="Rectangle 24"/>
          <p:cNvSpPr>
            <a:spLocks noChangeArrowheads="1"/>
          </p:cNvSpPr>
          <p:nvPr/>
        </p:nvSpPr>
        <p:spPr bwMode="auto">
          <a:xfrm>
            <a:off x="8070850" y="3248226"/>
            <a:ext cx="495300" cy="255588"/>
          </a:xfrm>
          <a:prstGeom prst="rect">
            <a:avLst/>
          </a:prstGeom>
          <a:solidFill>
            <a:srgbClr val="FFCC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67</a:t>
            </a:r>
            <a:endParaRPr kumimoji="1" lang="en-US" altLang="zh-CN" sz="2000" b="1">
              <a:solidFill>
                <a:srgbClr val="333399"/>
              </a:solidFill>
              <a:ea typeface="黑体" pitchFamily="2" charset="-122"/>
            </a:endParaRPr>
          </a:p>
        </p:txBody>
      </p:sp>
      <p:sp>
        <p:nvSpPr>
          <p:cNvPr id="55321" name="Rectangle 25"/>
          <p:cNvSpPr>
            <a:spLocks noChangeArrowheads="1"/>
          </p:cNvSpPr>
          <p:nvPr/>
        </p:nvSpPr>
        <p:spPr bwMode="auto">
          <a:xfrm>
            <a:off x="2608263" y="3248226"/>
            <a:ext cx="695325" cy="255588"/>
          </a:xfrm>
          <a:prstGeom prst="rect">
            <a:avLst/>
          </a:prstGeom>
          <a:solidFill>
            <a:srgbClr val="CCFF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68</a:t>
            </a:r>
            <a:endParaRPr kumimoji="1" lang="en-US" altLang="zh-CN" sz="2000" b="1">
              <a:solidFill>
                <a:srgbClr val="333399"/>
              </a:solidFill>
              <a:ea typeface="黑体" pitchFamily="2" charset="-122"/>
            </a:endParaRPr>
          </a:p>
        </p:txBody>
      </p:sp>
      <p:sp>
        <p:nvSpPr>
          <p:cNvPr id="55322" name="Text Box 26"/>
          <p:cNvSpPr txBox="1">
            <a:spLocks noChangeArrowheads="1"/>
          </p:cNvSpPr>
          <p:nvPr/>
        </p:nvSpPr>
        <p:spPr bwMode="auto">
          <a:xfrm>
            <a:off x="2605088" y="3481589"/>
            <a:ext cx="722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23" name="Text Box 27"/>
          <p:cNvSpPr txBox="1">
            <a:spLocks noChangeArrowheads="1"/>
          </p:cNvSpPr>
          <p:nvPr/>
        </p:nvSpPr>
        <p:spPr bwMode="auto">
          <a:xfrm>
            <a:off x="7886700" y="3481589"/>
            <a:ext cx="7280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24" name="Line 28"/>
          <p:cNvSpPr>
            <a:spLocks noChangeShapeType="1"/>
          </p:cNvSpPr>
          <p:nvPr/>
        </p:nvSpPr>
        <p:spPr bwMode="auto">
          <a:xfrm flipH="1">
            <a:off x="3302000" y="3957638"/>
            <a:ext cx="4768850" cy="0"/>
          </a:xfrm>
          <a:prstGeom prst="line">
            <a:avLst/>
          </a:prstGeom>
          <a:noFill/>
          <a:ln w="57150">
            <a:solidFill>
              <a:srgbClr val="FF66FF"/>
            </a:solidFill>
            <a:rou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55325" name="Rectangle 29"/>
          <p:cNvSpPr>
            <a:spLocks noChangeArrowheads="1"/>
          </p:cNvSpPr>
          <p:nvPr/>
        </p:nvSpPr>
        <p:spPr bwMode="auto">
          <a:xfrm>
            <a:off x="1614488" y="3787775"/>
            <a:ext cx="992187" cy="339725"/>
          </a:xfrm>
          <a:prstGeom prst="rect">
            <a:avLst/>
          </a:prstGeom>
          <a:solidFill>
            <a:srgbClr val="CCE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客户</a:t>
            </a:r>
            <a:endParaRPr kumimoji="1" lang="zh-CN" altLang="en-US" sz="2000" b="1">
              <a:solidFill>
                <a:srgbClr val="333399"/>
              </a:solidFill>
              <a:ea typeface="黑体" pitchFamily="2" charset="-122"/>
            </a:endParaRPr>
          </a:p>
        </p:txBody>
      </p:sp>
      <p:sp>
        <p:nvSpPr>
          <p:cNvPr id="55326" name="Rectangle 30"/>
          <p:cNvSpPr>
            <a:spLocks noChangeArrowheads="1"/>
          </p:cNvSpPr>
          <p:nvPr/>
        </p:nvSpPr>
        <p:spPr bwMode="auto">
          <a:xfrm>
            <a:off x="4295775" y="3830638"/>
            <a:ext cx="2681288" cy="254000"/>
          </a:xfrm>
          <a:prstGeom prst="rect">
            <a:avLst/>
          </a:prstGeom>
          <a:solidFill>
            <a:srgbClr val="FFCCFF"/>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DHCPACK</a:t>
            </a:r>
            <a:endParaRPr kumimoji="1" lang="en-US" altLang="zh-CN" sz="2000" b="1">
              <a:solidFill>
                <a:srgbClr val="333399"/>
              </a:solidFill>
              <a:ea typeface="黑体" pitchFamily="2" charset="-122"/>
            </a:endParaRPr>
          </a:p>
        </p:txBody>
      </p:sp>
      <p:sp>
        <p:nvSpPr>
          <p:cNvPr id="55327" name="Rectangle 31"/>
          <p:cNvSpPr>
            <a:spLocks noChangeArrowheads="1"/>
          </p:cNvSpPr>
          <p:nvPr/>
        </p:nvSpPr>
        <p:spPr bwMode="auto">
          <a:xfrm>
            <a:off x="8566150" y="3787775"/>
            <a:ext cx="993775" cy="339725"/>
          </a:xfrm>
          <a:prstGeom prst="rect">
            <a:avLst/>
          </a:prstGeom>
          <a:solidFill>
            <a:srgbClr val="FFC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服务器</a:t>
            </a:r>
            <a:endParaRPr kumimoji="1" lang="zh-CN" altLang="en-US" sz="2000" b="1">
              <a:solidFill>
                <a:srgbClr val="333399"/>
              </a:solidFill>
              <a:ea typeface="黑体" pitchFamily="2" charset="-122"/>
            </a:endParaRPr>
          </a:p>
        </p:txBody>
      </p:sp>
      <p:sp>
        <p:nvSpPr>
          <p:cNvPr id="55328" name="Rectangle 32"/>
          <p:cNvSpPr>
            <a:spLocks noChangeArrowheads="1"/>
          </p:cNvSpPr>
          <p:nvPr/>
        </p:nvSpPr>
        <p:spPr bwMode="auto">
          <a:xfrm>
            <a:off x="8070850" y="3830638"/>
            <a:ext cx="495300" cy="254000"/>
          </a:xfrm>
          <a:prstGeom prst="rect">
            <a:avLst/>
          </a:prstGeom>
          <a:solidFill>
            <a:srgbClr val="FFCC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67</a:t>
            </a:r>
            <a:endParaRPr kumimoji="1" lang="en-US" altLang="zh-CN" sz="2000" b="1">
              <a:solidFill>
                <a:srgbClr val="333399"/>
              </a:solidFill>
              <a:ea typeface="黑体" pitchFamily="2" charset="-122"/>
            </a:endParaRPr>
          </a:p>
        </p:txBody>
      </p:sp>
      <p:sp>
        <p:nvSpPr>
          <p:cNvPr id="55329" name="Rectangle 33"/>
          <p:cNvSpPr>
            <a:spLocks noChangeArrowheads="1"/>
          </p:cNvSpPr>
          <p:nvPr/>
        </p:nvSpPr>
        <p:spPr bwMode="auto">
          <a:xfrm>
            <a:off x="2606675" y="3830638"/>
            <a:ext cx="695325" cy="254000"/>
          </a:xfrm>
          <a:prstGeom prst="rect">
            <a:avLst/>
          </a:prstGeom>
          <a:solidFill>
            <a:srgbClr val="CCFF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68</a:t>
            </a:r>
            <a:endParaRPr kumimoji="1" lang="en-US" altLang="zh-CN" sz="2000" b="1">
              <a:solidFill>
                <a:srgbClr val="333399"/>
              </a:solidFill>
              <a:ea typeface="黑体" pitchFamily="2" charset="-122"/>
            </a:endParaRPr>
          </a:p>
        </p:txBody>
      </p:sp>
      <p:sp>
        <p:nvSpPr>
          <p:cNvPr id="55330" name="Text Box 34"/>
          <p:cNvSpPr txBox="1">
            <a:spLocks noChangeArrowheads="1"/>
          </p:cNvSpPr>
          <p:nvPr/>
        </p:nvSpPr>
        <p:spPr bwMode="auto">
          <a:xfrm>
            <a:off x="2605088" y="4062413"/>
            <a:ext cx="722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31" name="Text Box 35"/>
          <p:cNvSpPr txBox="1">
            <a:spLocks noChangeArrowheads="1"/>
          </p:cNvSpPr>
          <p:nvPr/>
        </p:nvSpPr>
        <p:spPr bwMode="auto">
          <a:xfrm>
            <a:off x="7886700" y="4062413"/>
            <a:ext cx="7280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64" name="Rectangle 68"/>
          <p:cNvSpPr>
            <a:spLocks noChangeArrowheads="1"/>
          </p:cNvSpPr>
          <p:nvPr/>
        </p:nvSpPr>
        <p:spPr bwMode="auto">
          <a:xfrm>
            <a:off x="8566150" y="1462931"/>
            <a:ext cx="993775" cy="338138"/>
          </a:xfrm>
          <a:prstGeom prst="rect">
            <a:avLst/>
          </a:prstGeom>
          <a:solidFill>
            <a:srgbClr val="FFC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服务器</a:t>
            </a:r>
            <a:endParaRPr kumimoji="1" lang="zh-CN" altLang="en-US" sz="2000" b="1">
              <a:solidFill>
                <a:srgbClr val="333399"/>
              </a:solidFill>
              <a:ea typeface="黑体" pitchFamily="2" charset="-122"/>
            </a:endParaRPr>
          </a:p>
        </p:txBody>
      </p:sp>
      <p:sp>
        <p:nvSpPr>
          <p:cNvPr id="55365" name="Rectangle 69"/>
          <p:cNvSpPr>
            <a:spLocks noChangeArrowheads="1"/>
          </p:cNvSpPr>
          <p:nvPr/>
        </p:nvSpPr>
        <p:spPr bwMode="auto">
          <a:xfrm>
            <a:off x="8070850" y="1504206"/>
            <a:ext cx="495300" cy="254000"/>
          </a:xfrm>
          <a:prstGeom prst="rect">
            <a:avLst/>
          </a:prstGeom>
          <a:solidFill>
            <a:srgbClr val="FFCC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67</a:t>
            </a:r>
            <a:endParaRPr kumimoji="1" lang="en-US" altLang="zh-CN" sz="2000" b="1">
              <a:solidFill>
                <a:srgbClr val="333399"/>
              </a:solidFill>
              <a:ea typeface="黑体" pitchFamily="2" charset="-122"/>
            </a:endParaRPr>
          </a:p>
        </p:txBody>
      </p:sp>
      <p:sp>
        <p:nvSpPr>
          <p:cNvPr id="55366" name="Text Box 70"/>
          <p:cNvSpPr txBox="1">
            <a:spLocks noChangeArrowheads="1"/>
          </p:cNvSpPr>
          <p:nvPr/>
        </p:nvSpPr>
        <p:spPr bwMode="auto">
          <a:xfrm>
            <a:off x="7886700" y="1735981"/>
            <a:ext cx="7280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67" name="Text Box 71"/>
          <p:cNvSpPr txBox="1">
            <a:spLocks noChangeArrowheads="1"/>
          </p:cNvSpPr>
          <p:nvPr/>
        </p:nvSpPr>
        <p:spPr bwMode="auto">
          <a:xfrm>
            <a:off x="6912074" y="1236390"/>
            <a:ext cx="121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zh-CN" altLang="en-US" sz="2000" b="1" dirty="0">
                <a:solidFill>
                  <a:srgbClr val="333399"/>
                </a:solidFill>
                <a:latin typeface="Arial" panose="020B0604020202020204" pitchFamily="34" charset="0"/>
                <a:ea typeface="黑体" pitchFamily="2" charset="-122"/>
              </a:rPr>
              <a:t>被动打开</a:t>
            </a:r>
            <a:endParaRPr kumimoji="1" lang="zh-CN" altLang="en-US" sz="2000" b="1" dirty="0">
              <a:solidFill>
                <a:srgbClr val="333399"/>
              </a:solidFill>
              <a:latin typeface="Arial" panose="020B0604020202020204" pitchFamily="34" charset="0"/>
              <a:ea typeface="黑体" pitchFamily="2" charset="-122"/>
            </a:endParaRPr>
          </a:p>
        </p:txBody>
      </p:sp>
      <p:sp>
        <p:nvSpPr>
          <p:cNvPr id="55368" name="Text Box 72"/>
          <p:cNvSpPr txBox="1">
            <a:spLocks noChangeArrowheads="1"/>
          </p:cNvSpPr>
          <p:nvPr/>
        </p:nvSpPr>
        <p:spPr bwMode="auto">
          <a:xfrm>
            <a:off x="9564688" y="1397720"/>
            <a:ext cx="501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rPr>
              <a:t></a:t>
            </a:r>
            <a:endPar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endParaRPr>
          </a:p>
        </p:txBody>
      </p:sp>
      <p:sp>
        <p:nvSpPr>
          <p:cNvPr id="55369" name="Text Box 73"/>
          <p:cNvSpPr txBox="1">
            <a:spLocks noChangeArrowheads="1"/>
          </p:cNvSpPr>
          <p:nvPr/>
        </p:nvSpPr>
        <p:spPr bwMode="auto">
          <a:xfrm>
            <a:off x="1117600" y="1973783"/>
            <a:ext cx="50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rPr>
              <a:t></a:t>
            </a:r>
            <a:endPar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endParaRPr>
          </a:p>
        </p:txBody>
      </p:sp>
      <p:sp>
        <p:nvSpPr>
          <p:cNvPr id="55370" name="Text Box 74"/>
          <p:cNvSpPr txBox="1">
            <a:spLocks noChangeArrowheads="1"/>
          </p:cNvSpPr>
          <p:nvPr/>
        </p:nvSpPr>
        <p:spPr bwMode="auto">
          <a:xfrm>
            <a:off x="9564688" y="2549847"/>
            <a:ext cx="50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rPr>
              <a:t></a:t>
            </a:r>
            <a:endPar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endParaRPr>
          </a:p>
        </p:txBody>
      </p:sp>
      <p:sp>
        <p:nvSpPr>
          <p:cNvPr id="55371" name="Text Box 75"/>
          <p:cNvSpPr txBox="1">
            <a:spLocks noChangeArrowheads="1"/>
          </p:cNvSpPr>
          <p:nvPr/>
        </p:nvSpPr>
        <p:spPr bwMode="auto">
          <a:xfrm>
            <a:off x="1117600" y="3127320"/>
            <a:ext cx="50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rPr>
              <a:t></a:t>
            </a:r>
            <a:endPar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endParaRPr>
          </a:p>
        </p:txBody>
      </p:sp>
      <p:sp>
        <p:nvSpPr>
          <p:cNvPr id="55372" name="Text Box 76"/>
          <p:cNvSpPr txBox="1">
            <a:spLocks noChangeArrowheads="1"/>
          </p:cNvSpPr>
          <p:nvPr/>
        </p:nvSpPr>
        <p:spPr bwMode="auto">
          <a:xfrm>
            <a:off x="9559925" y="3701976"/>
            <a:ext cx="501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rPr>
              <a:t></a:t>
            </a:r>
            <a:endPar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endParaRPr>
          </a:p>
        </p:txBody>
      </p:sp>
      <p:grpSp>
        <p:nvGrpSpPr>
          <p:cNvPr id="81" name="组合 80"/>
          <p:cNvGrpSpPr/>
          <p:nvPr/>
        </p:nvGrpSpPr>
        <p:grpSpPr>
          <a:xfrm>
            <a:off x="2794968" y="5155631"/>
            <a:ext cx="6757416" cy="1297705"/>
            <a:chOff x="1252728" y="3207283"/>
            <a:chExt cx="6757416" cy="1297705"/>
          </a:xfrm>
        </p:grpSpPr>
        <p:sp>
          <p:nvSpPr>
            <p:cNvPr id="82" name="Rectangle 88"/>
            <p:cNvSpPr>
              <a:spLocks noChangeArrowheads="1"/>
            </p:cNvSpPr>
            <p:nvPr/>
          </p:nvSpPr>
          <p:spPr bwMode="auto">
            <a:xfrm>
              <a:off x="1252728" y="3207283"/>
              <a:ext cx="6757416" cy="1297705"/>
            </a:xfrm>
            <a:prstGeom prst="rect">
              <a:avLst/>
            </a:prstGeom>
            <a:solidFill>
              <a:srgbClr val="FFC000"/>
            </a:solidFill>
            <a:ln w="19050">
              <a:solidFill>
                <a:schemeClr val="tx1"/>
              </a:solidFill>
            </a:ln>
            <a:effectLst/>
          </p:spPr>
          <p:txBody>
            <a:bodyPr wrap="none" anchor="ctr"/>
            <a:lstStyle/>
            <a:p>
              <a:pPr algn="ctr" eaLnBrk="1" hangingPunct="1"/>
              <a:endParaRPr lang="zh-CN" altLang="zh-CN" sz="2800" b="1">
                <a:solidFill>
                  <a:srgbClr val="000099"/>
                </a:solidFill>
              </a:endParaRPr>
            </a:p>
          </p:txBody>
        </p:sp>
        <p:sp>
          <p:nvSpPr>
            <p:cNvPr id="83" name="矩形 82"/>
            <p:cNvSpPr/>
            <p:nvPr/>
          </p:nvSpPr>
          <p:spPr>
            <a:xfrm>
              <a:off x="2304328" y="3317290"/>
              <a:ext cx="5057744" cy="1092607"/>
            </a:xfrm>
            <a:prstGeom prst="rect">
              <a:avLst/>
            </a:prstGeom>
            <a:noFill/>
          </p:spPr>
          <p:txBody>
            <a:bodyPr wrap="square">
              <a:spAutoFit/>
            </a:bodyPr>
            <a:lstStyle/>
            <a:p>
              <a:pPr>
                <a:lnSpc>
                  <a:spcPts val="2600"/>
                </a:lnSpc>
              </a:pPr>
              <a:r>
                <a:rPr lang="en-US" altLang="zh-CN" sz="2000" b="1" dirty="0" smtClean="0">
                  <a:solidFill>
                    <a:srgbClr val="000000"/>
                  </a:solidFill>
                  <a:latin typeface="微软雅黑" panose="020B0503020204020204" pitchFamily="34" charset="-122"/>
                  <a:ea typeface="微软雅黑" panose="020B0503020204020204" pitchFamily="34" charset="-122"/>
                </a:rPr>
                <a:t>DHCP </a:t>
              </a:r>
              <a:r>
                <a:rPr lang="zh-CN" altLang="en-US" sz="2000" b="1" dirty="0">
                  <a:solidFill>
                    <a:srgbClr val="000000"/>
                  </a:solidFill>
                  <a:latin typeface="微软雅黑" panose="020B0503020204020204" pitchFamily="34" charset="-122"/>
                  <a:ea typeface="微软雅黑" panose="020B0503020204020204" pitchFamily="34" charset="-122"/>
                </a:rPr>
                <a:t>客户现在要根据服务器提供的</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rPr>
                <a:t>租用期 </a:t>
              </a: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rPr>
                <a:t>T</a:t>
              </a:r>
              <a:r>
                <a:rPr lang="en-US" altLang="zh-CN" sz="2000" b="1" dirty="0">
                  <a:solidFill>
                    <a:srgbClr val="000000"/>
                  </a:solidFill>
                  <a:latin typeface="微软雅黑" panose="020B0503020204020204" pitchFamily="34" charset="-122"/>
                  <a:ea typeface="微软雅黑" panose="020B0503020204020204" pitchFamily="34" charset="-122"/>
                </a:rPr>
                <a:t> </a:t>
              </a:r>
              <a:r>
                <a:rPr lang="zh-CN" altLang="en-US" sz="2000" b="1" dirty="0">
                  <a:solidFill>
                    <a:srgbClr val="000000"/>
                  </a:solidFill>
                  <a:latin typeface="微软雅黑" panose="020B0503020204020204" pitchFamily="34" charset="-122"/>
                  <a:ea typeface="微软雅黑" panose="020B0503020204020204" pitchFamily="34" charset="-122"/>
                </a:rPr>
                <a:t>设置两个计时器 </a:t>
              </a:r>
              <a:r>
                <a:rPr lang="en-US" altLang="zh-CN" sz="2000" b="1" dirty="0">
                  <a:solidFill>
                    <a:srgbClr val="000000"/>
                  </a:solidFill>
                  <a:latin typeface="微软雅黑" panose="020B0503020204020204" pitchFamily="34" charset="-122"/>
                  <a:ea typeface="微软雅黑" panose="020B0503020204020204" pitchFamily="34" charset="-122"/>
                </a:rPr>
                <a:t>T</a:t>
              </a:r>
              <a:r>
                <a:rPr lang="en-US" altLang="zh-CN" sz="2000" b="1" baseline="-25000" dirty="0">
                  <a:solidFill>
                    <a:srgbClr val="000000"/>
                  </a:solidFill>
                  <a:latin typeface="微软雅黑" panose="020B0503020204020204" pitchFamily="34" charset="-122"/>
                  <a:ea typeface="微软雅黑" panose="020B0503020204020204" pitchFamily="34" charset="-122"/>
                </a:rPr>
                <a:t>1</a:t>
              </a:r>
              <a:r>
                <a:rPr lang="en-US" altLang="zh-CN" sz="2000" b="1" dirty="0">
                  <a:solidFill>
                    <a:srgbClr val="000000"/>
                  </a:solidFill>
                  <a:latin typeface="微软雅黑" panose="020B0503020204020204" pitchFamily="34" charset="-122"/>
                  <a:ea typeface="微软雅黑" panose="020B0503020204020204" pitchFamily="34" charset="-122"/>
                </a:rPr>
                <a:t> </a:t>
              </a:r>
              <a:r>
                <a:rPr lang="zh-CN" altLang="en-US" sz="2000" b="1" dirty="0">
                  <a:solidFill>
                    <a:srgbClr val="000000"/>
                  </a:solidFill>
                  <a:latin typeface="微软雅黑" panose="020B0503020204020204" pitchFamily="34" charset="-122"/>
                  <a:ea typeface="微软雅黑" panose="020B0503020204020204" pitchFamily="34" charset="-122"/>
                </a:rPr>
                <a:t>和 </a:t>
              </a:r>
              <a:r>
                <a:rPr lang="en-US" altLang="zh-CN" sz="2000" b="1" dirty="0">
                  <a:solidFill>
                    <a:srgbClr val="000000"/>
                  </a:solidFill>
                  <a:latin typeface="微软雅黑" panose="020B0503020204020204" pitchFamily="34" charset="-122"/>
                  <a:ea typeface="微软雅黑" panose="020B0503020204020204" pitchFamily="34" charset="-122"/>
                </a:rPr>
                <a:t>T</a:t>
              </a:r>
              <a:r>
                <a:rPr lang="en-US" altLang="zh-CN" sz="2000" b="1" baseline="-25000" dirty="0">
                  <a:solidFill>
                    <a:srgbClr val="000000"/>
                  </a:solidFill>
                  <a:latin typeface="微软雅黑" panose="020B0503020204020204" pitchFamily="34" charset="-122"/>
                  <a:ea typeface="微软雅黑" panose="020B0503020204020204" pitchFamily="34" charset="-122"/>
                </a:rPr>
                <a:t>2</a:t>
              </a:r>
              <a:r>
                <a:rPr lang="zh-CN" altLang="en-US" sz="2000" b="1" dirty="0">
                  <a:solidFill>
                    <a:srgbClr val="000000"/>
                  </a:solidFill>
                  <a:latin typeface="微软雅黑" panose="020B0503020204020204" pitchFamily="34" charset="-122"/>
                  <a:ea typeface="微软雅黑" panose="020B0503020204020204" pitchFamily="34" charset="-122"/>
                </a:rPr>
                <a:t>，它们的超时时间分别是 </a:t>
              </a:r>
              <a:r>
                <a:rPr lang="en-US" altLang="zh-CN" sz="2000" b="1" dirty="0">
                  <a:solidFill>
                    <a:srgbClr val="000000"/>
                  </a:solidFill>
                  <a:latin typeface="微软雅黑" panose="020B0503020204020204" pitchFamily="34" charset="-122"/>
                  <a:ea typeface="微软雅黑" panose="020B0503020204020204" pitchFamily="34" charset="-122"/>
                </a:rPr>
                <a:t>0.5T </a:t>
              </a:r>
              <a:r>
                <a:rPr lang="zh-CN" altLang="en-US" sz="2000" b="1" dirty="0">
                  <a:solidFill>
                    <a:srgbClr val="000000"/>
                  </a:solidFill>
                  <a:latin typeface="微软雅黑" panose="020B0503020204020204" pitchFamily="34" charset="-122"/>
                  <a:ea typeface="微软雅黑" panose="020B0503020204020204" pitchFamily="34" charset="-122"/>
                </a:rPr>
                <a:t>和 </a:t>
              </a:r>
              <a:r>
                <a:rPr lang="en-US" altLang="zh-CN" sz="2000" b="1" dirty="0">
                  <a:solidFill>
                    <a:srgbClr val="000000"/>
                  </a:solidFill>
                  <a:latin typeface="微软雅黑" panose="020B0503020204020204" pitchFamily="34" charset="-122"/>
                  <a:ea typeface="微软雅黑" panose="020B0503020204020204" pitchFamily="34" charset="-122"/>
                </a:rPr>
                <a:t>0.875T</a:t>
              </a:r>
              <a:r>
                <a:rPr lang="zh-CN" altLang="en-US" sz="2000" b="1" dirty="0" smtClean="0">
                  <a:solidFill>
                    <a:srgbClr val="000000"/>
                  </a:solidFill>
                  <a:latin typeface="微软雅黑" panose="020B0503020204020204" pitchFamily="34" charset="-122"/>
                  <a:ea typeface="微软雅黑" panose="020B0503020204020204" pitchFamily="34" charset="-122"/>
                </a:rPr>
                <a:t>。</a:t>
              </a:r>
              <a:endParaRPr lang="zh-CN" altLang="en-US" sz="2000" b="1" dirty="0">
                <a:solidFill>
                  <a:srgbClr val="000000"/>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noChangeArrowheads="1"/>
          </p:cNvSpPr>
          <p:nvPr>
            <p:ph type="title"/>
          </p:nvPr>
        </p:nvSpPr>
        <p:spPr/>
        <p:txBody>
          <a:bodyPr/>
          <a:lstStyle/>
          <a:p>
            <a:r>
              <a:rPr lang="en-US" altLang="zh-CN" dirty="0" smtClean="0"/>
              <a:t>DHCP </a:t>
            </a:r>
            <a:r>
              <a:rPr lang="zh-CN" altLang="en-US" dirty="0" smtClean="0"/>
              <a:t>协议的工作过程 </a:t>
            </a:r>
            <a:endParaRPr lang="zh-CN" altLang="en-US" dirty="0" smtClean="0"/>
          </a:p>
        </p:txBody>
      </p:sp>
      <p:sp>
        <p:nvSpPr>
          <p:cNvPr id="55300" name="Line 4"/>
          <p:cNvSpPr>
            <a:spLocks noChangeShapeType="1"/>
          </p:cNvSpPr>
          <p:nvPr/>
        </p:nvSpPr>
        <p:spPr bwMode="auto">
          <a:xfrm>
            <a:off x="3303588" y="2222525"/>
            <a:ext cx="4767262" cy="0"/>
          </a:xfrm>
          <a:prstGeom prst="line">
            <a:avLst/>
          </a:prstGeom>
          <a:noFill/>
          <a:ln w="57150">
            <a:solidFill>
              <a:schemeClr val="tx2">
                <a:lumMod val="60000"/>
                <a:lumOff val="40000"/>
              </a:schemeClr>
            </a:solidFill>
            <a:rou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55301" name="Rectangle 5"/>
          <p:cNvSpPr>
            <a:spLocks noChangeArrowheads="1"/>
          </p:cNvSpPr>
          <p:nvPr/>
        </p:nvSpPr>
        <p:spPr bwMode="auto">
          <a:xfrm>
            <a:off x="1614488" y="2051075"/>
            <a:ext cx="993775" cy="341312"/>
          </a:xfrm>
          <a:prstGeom prst="rect">
            <a:avLst/>
          </a:prstGeom>
          <a:solidFill>
            <a:srgbClr val="CCE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客户</a:t>
            </a:r>
            <a:endParaRPr kumimoji="1" lang="zh-CN" altLang="en-US" sz="2000" b="1">
              <a:solidFill>
                <a:srgbClr val="333399"/>
              </a:solidFill>
              <a:ea typeface="黑体" pitchFamily="2" charset="-122"/>
            </a:endParaRPr>
          </a:p>
        </p:txBody>
      </p:sp>
      <p:sp>
        <p:nvSpPr>
          <p:cNvPr id="55302" name="Rectangle 6"/>
          <p:cNvSpPr>
            <a:spLocks noChangeArrowheads="1"/>
          </p:cNvSpPr>
          <p:nvPr/>
        </p:nvSpPr>
        <p:spPr bwMode="auto">
          <a:xfrm>
            <a:off x="4295775" y="2092350"/>
            <a:ext cx="2681288" cy="257175"/>
          </a:xfrm>
          <a:prstGeom prst="rect">
            <a:avLst/>
          </a:prstGeom>
          <a:solidFill>
            <a:srgbClr val="CCECFF"/>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DHCPDISCOVER</a:t>
            </a:r>
            <a:endParaRPr kumimoji="1" lang="en-US" altLang="zh-CN" sz="2000" b="1">
              <a:solidFill>
                <a:srgbClr val="333399"/>
              </a:solidFill>
              <a:ea typeface="黑体" pitchFamily="2" charset="-122"/>
            </a:endParaRPr>
          </a:p>
        </p:txBody>
      </p:sp>
      <p:sp>
        <p:nvSpPr>
          <p:cNvPr id="55303" name="Rectangle 7"/>
          <p:cNvSpPr>
            <a:spLocks noChangeArrowheads="1"/>
          </p:cNvSpPr>
          <p:nvPr/>
        </p:nvSpPr>
        <p:spPr bwMode="auto">
          <a:xfrm>
            <a:off x="8566150" y="2051075"/>
            <a:ext cx="993775" cy="341312"/>
          </a:xfrm>
          <a:prstGeom prst="rect">
            <a:avLst/>
          </a:prstGeom>
          <a:solidFill>
            <a:srgbClr val="FFC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服务器</a:t>
            </a:r>
            <a:endParaRPr kumimoji="1" lang="zh-CN" altLang="en-US" sz="2000" b="1">
              <a:solidFill>
                <a:srgbClr val="333399"/>
              </a:solidFill>
              <a:ea typeface="黑体" pitchFamily="2" charset="-122"/>
            </a:endParaRPr>
          </a:p>
        </p:txBody>
      </p:sp>
      <p:sp>
        <p:nvSpPr>
          <p:cNvPr id="55304" name="Rectangle 8"/>
          <p:cNvSpPr>
            <a:spLocks noChangeArrowheads="1"/>
          </p:cNvSpPr>
          <p:nvPr/>
        </p:nvSpPr>
        <p:spPr bwMode="auto">
          <a:xfrm>
            <a:off x="8070850" y="2092350"/>
            <a:ext cx="495300" cy="257175"/>
          </a:xfrm>
          <a:prstGeom prst="rect">
            <a:avLst/>
          </a:prstGeom>
          <a:solidFill>
            <a:srgbClr val="FFCC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67</a:t>
            </a:r>
            <a:endParaRPr kumimoji="1" lang="en-US" altLang="zh-CN" sz="2000" b="1">
              <a:solidFill>
                <a:srgbClr val="333399"/>
              </a:solidFill>
              <a:ea typeface="黑体" pitchFamily="2" charset="-122"/>
            </a:endParaRPr>
          </a:p>
        </p:txBody>
      </p:sp>
      <p:sp>
        <p:nvSpPr>
          <p:cNvPr id="55305" name="Rectangle 9"/>
          <p:cNvSpPr>
            <a:spLocks noChangeArrowheads="1"/>
          </p:cNvSpPr>
          <p:nvPr/>
        </p:nvSpPr>
        <p:spPr bwMode="auto">
          <a:xfrm>
            <a:off x="2608263" y="2092350"/>
            <a:ext cx="695325" cy="257175"/>
          </a:xfrm>
          <a:prstGeom prst="rect">
            <a:avLst/>
          </a:prstGeom>
          <a:solidFill>
            <a:srgbClr val="CCFF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68</a:t>
            </a:r>
            <a:endParaRPr kumimoji="1" lang="en-US" altLang="zh-CN" sz="2000" b="1">
              <a:solidFill>
                <a:srgbClr val="333399"/>
              </a:solidFill>
              <a:ea typeface="黑体" pitchFamily="2" charset="-122"/>
            </a:endParaRPr>
          </a:p>
        </p:txBody>
      </p:sp>
      <p:sp>
        <p:nvSpPr>
          <p:cNvPr id="55306" name="Text Box 10"/>
          <p:cNvSpPr txBox="1">
            <a:spLocks noChangeArrowheads="1"/>
          </p:cNvSpPr>
          <p:nvPr/>
        </p:nvSpPr>
        <p:spPr bwMode="auto">
          <a:xfrm>
            <a:off x="2605088" y="2312045"/>
            <a:ext cx="722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07" name="Text Box 11"/>
          <p:cNvSpPr txBox="1">
            <a:spLocks noChangeArrowheads="1"/>
          </p:cNvSpPr>
          <p:nvPr/>
        </p:nvSpPr>
        <p:spPr bwMode="auto">
          <a:xfrm>
            <a:off x="7886700" y="2308870"/>
            <a:ext cx="7280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08" name="Line 12"/>
          <p:cNvSpPr>
            <a:spLocks noChangeShapeType="1"/>
          </p:cNvSpPr>
          <p:nvPr/>
        </p:nvSpPr>
        <p:spPr bwMode="auto">
          <a:xfrm flipH="1">
            <a:off x="3302000" y="2786509"/>
            <a:ext cx="4768850" cy="0"/>
          </a:xfrm>
          <a:prstGeom prst="line">
            <a:avLst/>
          </a:prstGeom>
          <a:noFill/>
          <a:ln w="57150">
            <a:solidFill>
              <a:srgbClr val="FF66FF"/>
            </a:solidFill>
            <a:rou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55309" name="Rectangle 13"/>
          <p:cNvSpPr>
            <a:spLocks noChangeArrowheads="1"/>
          </p:cNvSpPr>
          <p:nvPr/>
        </p:nvSpPr>
        <p:spPr bwMode="auto">
          <a:xfrm>
            <a:off x="1614488" y="2615059"/>
            <a:ext cx="992187" cy="339725"/>
          </a:xfrm>
          <a:prstGeom prst="rect">
            <a:avLst/>
          </a:prstGeom>
          <a:solidFill>
            <a:srgbClr val="CCE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客户</a:t>
            </a:r>
            <a:endParaRPr kumimoji="1" lang="zh-CN" altLang="en-US" sz="2000" b="1">
              <a:solidFill>
                <a:srgbClr val="333399"/>
              </a:solidFill>
              <a:ea typeface="黑体" pitchFamily="2" charset="-122"/>
            </a:endParaRPr>
          </a:p>
        </p:txBody>
      </p:sp>
      <p:sp>
        <p:nvSpPr>
          <p:cNvPr id="55310" name="Rectangle 14"/>
          <p:cNvSpPr>
            <a:spLocks noChangeArrowheads="1"/>
          </p:cNvSpPr>
          <p:nvPr/>
        </p:nvSpPr>
        <p:spPr bwMode="auto">
          <a:xfrm>
            <a:off x="4295775" y="2657922"/>
            <a:ext cx="2681288" cy="255587"/>
          </a:xfrm>
          <a:prstGeom prst="rect">
            <a:avLst/>
          </a:prstGeom>
          <a:solidFill>
            <a:srgbClr val="FFCCFF"/>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DHCPOFFER</a:t>
            </a:r>
            <a:endParaRPr kumimoji="1" lang="en-US" altLang="zh-CN" sz="2000" b="1">
              <a:solidFill>
                <a:srgbClr val="333399"/>
              </a:solidFill>
              <a:ea typeface="黑体" pitchFamily="2" charset="-122"/>
            </a:endParaRPr>
          </a:p>
        </p:txBody>
      </p:sp>
      <p:sp>
        <p:nvSpPr>
          <p:cNvPr id="55311" name="Rectangle 15"/>
          <p:cNvSpPr>
            <a:spLocks noChangeArrowheads="1"/>
          </p:cNvSpPr>
          <p:nvPr/>
        </p:nvSpPr>
        <p:spPr bwMode="auto">
          <a:xfrm>
            <a:off x="8566150" y="2615059"/>
            <a:ext cx="993775" cy="339725"/>
          </a:xfrm>
          <a:prstGeom prst="rect">
            <a:avLst/>
          </a:prstGeom>
          <a:solidFill>
            <a:srgbClr val="FFC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服务器</a:t>
            </a:r>
            <a:endParaRPr kumimoji="1" lang="zh-CN" altLang="en-US" sz="2000" b="1">
              <a:solidFill>
                <a:srgbClr val="333399"/>
              </a:solidFill>
              <a:ea typeface="黑体" pitchFamily="2" charset="-122"/>
            </a:endParaRPr>
          </a:p>
        </p:txBody>
      </p:sp>
      <p:sp>
        <p:nvSpPr>
          <p:cNvPr id="55312" name="Rectangle 16"/>
          <p:cNvSpPr>
            <a:spLocks noChangeArrowheads="1"/>
          </p:cNvSpPr>
          <p:nvPr/>
        </p:nvSpPr>
        <p:spPr bwMode="auto">
          <a:xfrm>
            <a:off x="8070850" y="2657922"/>
            <a:ext cx="495300" cy="255587"/>
          </a:xfrm>
          <a:prstGeom prst="rect">
            <a:avLst/>
          </a:prstGeom>
          <a:solidFill>
            <a:srgbClr val="FFCC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67</a:t>
            </a:r>
            <a:endParaRPr kumimoji="1" lang="en-US" altLang="zh-CN" sz="2000" b="1">
              <a:solidFill>
                <a:srgbClr val="333399"/>
              </a:solidFill>
              <a:ea typeface="黑体" pitchFamily="2" charset="-122"/>
            </a:endParaRPr>
          </a:p>
        </p:txBody>
      </p:sp>
      <p:sp>
        <p:nvSpPr>
          <p:cNvPr id="55313" name="Rectangle 17"/>
          <p:cNvSpPr>
            <a:spLocks noChangeArrowheads="1"/>
          </p:cNvSpPr>
          <p:nvPr/>
        </p:nvSpPr>
        <p:spPr bwMode="auto">
          <a:xfrm>
            <a:off x="2606675" y="2657922"/>
            <a:ext cx="695325" cy="255587"/>
          </a:xfrm>
          <a:prstGeom prst="rect">
            <a:avLst/>
          </a:prstGeom>
          <a:solidFill>
            <a:srgbClr val="CCFF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68</a:t>
            </a:r>
            <a:endParaRPr kumimoji="1" lang="en-US" altLang="zh-CN" sz="2000" b="1">
              <a:solidFill>
                <a:srgbClr val="333399"/>
              </a:solidFill>
              <a:ea typeface="黑体" pitchFamily="2" charset="-122"/>
            </a:endParaRPr>
          </a:p>
        </p:txBody>
      </p:sp>
      <p:sp>
        <p:nvSpPr>
          <p:cNvPr id="55314" name="Text Box 18"/>
          <p:cNvSpPr txBox="1">
            <a:spLocks noChangeArrowheads="1"/>
          </p:cNvSpPr>
          <p:nvPr/>
        </p:nvSpPr>
        <p:spPr bwMode="auto">
          <a:xfrm>
            <a:off x="2605088" y="2889697"/>
            <a:ext cx="7280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15" name="Text Box 19"/>
          <p:cNvSpPr txBox="1">
            <a:spLocks noChangeArrowheads="1"/>
          </p:cNvSpPr>
          <p:nvPr/>
        </p:nvSpPr>
        <p:spPr bwMode="auto">
          <a:xfrm>
            <a:off x="7886700" y="2889697"/>
            <a:ext cx="7280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16" name="Line 20"/>
          <p:cNvSpPr>
            <a:spLocks noChangeShapeType="1"/>
          </p:cNvSpPr>
          <p:nvPr/>
        </p:nvSpPr>
        <p:spPr bwMode="auto">
          <a:xfrm>
            <a:off x="3303588" y="3375226"/>
            <a:ext cx="4767262" cy="0"/>
          </a:xfrm>
          <a:prstGeom prst="line">
            <a:avLst/>
          </a:prstGeom>
          <a:noFill/>
          <a:ln w="57150">
            <a:solidFill>
              <a:schemeClr val="tx2">
                <a:lumMod val="60000"/>
                <a:lumOff val="40000"/>
              </a:schemeClr>
            </a:solidFill>
            <a:rou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55317" name="Rectangle 21"/>
          <p:cNvSpPr>
            <a:spLocks noChangeArrowheads="1"/>
          </p:cNvSpPr>
          <p:nvPr/>
        </p:nvSpPr>
        <p:spPr bwMode="auto">
          <a:xfrm>
            <a:off x="1614488" y="3205364"/>
            <a:ext cx="993775" cy="341312"/>
          </a:xfrm>
          <a:prstGeom prst="rect">
            <a:avLst/>
          </a:prstGeom>
          <a:solidFill>
            <a:srgbClr val="CCE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客户</a:t>
            </a:r>
            <a:endParaRPr kumimoji="1" lang="zh-CN" altLang="en-US" sz="2000" b="1">
              <a:solidFill>
                <a:srgbClr val="333399"/>
              </a:solidFill>
              <a:ea typeface="黑体" pitchFamily="2" charset="-122"/>
            </a:endParaRPr>
          </a:p>
        </p:txBody>
      </p:sp>
      <p:sp>
        <p:nvSpPr>
          <p:cNvPr id="55318" name="Rectangle 22"/>
          <p:cNvSpPr>
            <a:spLocks noChangeArrowheads="1"/>
          </p:cNvSpPr>
          <p:nvPr/>
        </p:nvSpPr>
        <p:spPr bwMode="auto">
          <a:xfrm>
            <a:off x="4295775" y="3248226"/>
            <a:ext cx="2681288" cy="255588"/>
          </a:xfrm>
          <a:prstGeom prst="rect">
            <a:avLst/>
          </a:prstGeom>
          <a:solidFill>
            <a:srgbClr val="CCECFF"/>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DHCPREQUEST</a:t>
            </a:r>
            <a:endParaRPr kumimoji="1" lang="en-US" altLang="zh-CN" sz="2000" b="1">
              <a:solidFill>
                <a:srgbClr val="333399"/>
              </a:solidFill>
              <a:ea typeface="黑体" pitchFamily="2" charset="-122"/>
            </a:endParaRPr>
          </a:p>
        </p:txBody>
      </p:sp>
      <p:sp>
        <p:nvSpPr>
          <p:cNvPr id="55319" name="Rectangle 23"/>
          <p:cNvSpPr>
            <a:spLocks noChangeArrowheads="1"/>
          </p:cNvSpPr>
          <p:nvPr/>
        </p:nvSpPr>
        <p:spPr bwMode="auto">
          <a:xfrm>
            <a:off x="8566150" y="3205364"/>
            <a:ext cx="993775" cy="341312"/>
          </a:xfrm>
          <a:prstGeom prst="rect">
            <a:avLst/>
          </a:prstGeom>
          <a:solidFill>
            <a:srgbClr val="FFC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服务器</a:t>
            </a:r>
            <a:endParaRPr kumimoji="1" lang="zh-CN" altLang="en-US" sz="2000" b="1">
              <a:solidFill>
                <a:srgbClr val="333399"/>
              </a:solidFill>
              <a:ea typeface="黑体" pitchFamily="2" charset="-122"/>
            </a:endParaRPr>
          </a:p>
        </p:txBody>
      </p:sp>
      <p:sp>
        <p:nvSpPr>
          <p:cNvPr id="55320" name="Rectangle 24"/>
          <p:cNvSpPr>
            <a:spLocks noChangeArrowheads="1"/>
          </p:cNvSpPr>
          <p:nvPr/>
        </p:nvSpPr>
        <p:spPr bwMode="auto">
          <a:xfrm>
            <a:off x="8070850" y="3248226"/>
            <a:ext cx="495300" cy="255588"/>
          </a:xfrm>
          <a:prstGeom prst="rect">
            <a:avLst/>
          </a:prstGeom>
          <a:solidFill>
            <a:srgbClr val="FFCC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67</a:t>
            </a:r>
            <a:endParaRPr kumimoji="1" lang="en-US" altLang="zh-CN" sz="2000" b="1">
              <a:solidFill>
                <a:srgbClr val="333399"/>
              </a:solidFill>
              <a:ea typeface="黑体" pitchFamily="2" charset="-122"/>
            </a:endParaRPr>
          </a:p>
        </p:txBody>
      </p:sp>
      <p:sp>
        <p:nvSpPr>
          <p:cNvPr id="55321" name="Rectangle 25"/>
          <p:cNvSpPr>
            <a:spLocks noChangeArrowheads="1"/>
          </p:cNvSpPr>
          <p:nvPr/>
        </p:nvSpPr>
        <p:spPr bwMode="auto">
          <a:xfrm>
            <a:off x="2608263" y="3248226"/>
            <a:ext cx="695325" cy="255588"/>
          </a:xfrm>
          <a:prstGeom prst="rect">
            <a:avLst/>
          </a:prstGeom>
          <a:solidFill>
            <a:srgbClr val="CCFF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68</a:t>
            </a:r>
            <a:endParaRPr kumimoji="1" lang="en-US" altLang="zh-CN" sz="2000" b="1">
              <a:solidFill>
                <a:srgbClr val="333399"/>
              </a:solidFill>
              <a:ea typeface="黑体" pitchFamily="2" charset="-122"/>
            </a:endParaRPr>
          </a:p>
        </p:txBody>
      </p:sp>
      <p:sp>
        <p:nvSpPr>
          <p:cNvPr id="55322" name="Text Box 26"/>
          <p:cNvSpPr txBox="1">
            <a:spLocks noChangeArrowheads="1"/>
          </p:cNvSpPr>
          <p:nvPr/>
        </p:nvSpPr>
        <p:spPr bwMode="auto">
          <a:xfrm>
            <a:off x="2605088" y="3481589"/>
            <a:ext cx="722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23" name="Text Box 27"/>
          <p:cNvSpPr txBox="1">
            <a:spLocks noChangeArrowheads="1"/>
          </p:cNvSpPr>
          <p:nvPr/>
        </p:nvSpPr>
        <p:spPr bwMode="auto">
          <a:xfrm>
            <a:off x="7886700" y="3481589"/>
            <a:ext cx="7280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24" name="Line 28"/>
          <p:cNvSpPr>
            <a:spLocks noChangeShapeType="1"/>
          </p:cNvSpPr>
          <p:nvPr/>
        </p:nvSpPr>
        <p:spPr bwMode="auto">
          <a:xfrm flipH="1">
            <a:off x="3302000" y="3957638"/>
            <a:ext cx="4768850" cy="0"/>
          </a:xfrm>
          <a:prstGeom prst="line">
            <a:avLst/>
          </a:prstGeom>
          <a:noFill/>
          <a:ln w="57150">
            <a:solidFill>
              <a:srgbClr val="FF66FF"/>
            </a:solidFill>
            <a:rou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55325" name="Rectangle 29"/>
          <p:cNvSpPr>
            <a:spLocks noChangeArrowheads="1"/>
          </p:cNvSpPr>
          <p:nvPr/>
        </p:nvSpPr>
        <p:spPr bwMode="auto">
          <a:xfrm>
            <a:off x="1614488" y="3787775"/>
            <a:ext cx="992187" cy="339725"/>
          </a:xfrm>
          <a:prstGeom prst="rect">
            <a:avLst/>
          </a:prstGeom>
          <a:solidFill>
            <a:srgbClr val="CCE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客户</a:t>
            </a:r>
            <a:endParaRPr kumimoji="1" lang="zh-CN" altLang="en-US" sz="2000" b="1">
              <a:solidFill>
                <a:srgbClr val="333399"/>
              </a:solidFill>
              <a:ea typeface="黑体" pitchFamily="2" charset="-122"/>
            </a:endParaRPr>
          </a:p>
        </p:txBody>
      </p:sp>
      <p:sp>
        <p:nvSpPr>
          <p:cNvPr id="55326" name="Rectangle 30"/>
          <p:cNvSpPr>
            <a:spLocks noChangeArrowheads="1"/>
          </p:cNvSpPr>
          <p:nvPr/>
        </p:nvSpPr>
        <p:spPr bwMode="auto">
          <a:xfrm>
            <a:off x="4295775" y="3830638"/>
            <a:ext cx="2681288" cy="254000"/>
          </a:xfrm>
          <a:prstGeom prst="rect">
            <a:avLst/>
          </a:prstGeom>
          <a:solidFill>
            <a:srgbClr val="FFCCFF"/>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DHCPACK</a:t>
            </a:r>
            <a:endParaRPr kumimoji="1" lang="en-US" altLang="zh-CN" sz="2000" b="1">
              <a:solidFill>
                <a:srgbClr val="333399"/>
              </a:solidFill>
              <a:ea typeface="黑体" pitchFamily="2" charset="-122"/>
            </a:endParaRPr>
          </a:p>
        </p:txBody>
      </p:sp>
      <p:sp>
        <p:nvSpPr>
          <p:cNvPr id="55327" name="Rectangle 31"/>
          <p:cNvSpPr>
            <a:spLocks noChangeArrowheads="1"/>
          </p:cNvSpPr>
          <p:nvPr/>
        </p:nvSpPr>
        <p:spPr bwMode="auto">
          <a:xfrm>
            <a:off x="8566150" y="3787775"/>
            <a:ext cx="993775" cy="339725"/>
          </a:xfrm>
          <a:prstGeom prst="rect">
            <a:avLst/>
          </a:prstGeom>
          <a:solidFill>
            <a:srgbClr val="FFC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服务器</a:t>
            </a:r>
            <a:endParaRPr kumimoji="1" lang="zh-CN" altLang="en-US" sz="2000" b="1">
              <a:solidFill>
                <a:srgbClr val="333399"/>
              </a:solidFill>
              <a:ea typeface="黑体" pitchFamily="2" charset="-122"/>
            </a:endParaRPr>
          </a:p>
        </p:txBody>
      </p:sp>
      <p:sp>
        <p:nvSpPr>
          <p:cNvPr id="55328" name="Rectangle 32"/>
          <p:cNvSpPr>
            <a:spLocks noChangeArrowheads="1"/>
          </p:cNvSpPr>
          <p:nvPr/>
        </p:nvSpPr>
        <p:spPr bwMode="auto">
          <a:xfrm>
            <a:off x="8070850" y="3830638"/>
            <a:ext cx="495300" cy="254000"/>
          </a:xfrm>
          <a:prstGeom prst="rect">
            <a:avLst/>
          </a:prstGeom>
          <a:solidFill>
            <a:srgbClr val="FFCC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67</a:t>
            </a:r>
            <a:endParaRPr kumimoji="1" lang="en-US" altLang="zh-CN" sz="2000" b="1">
              <a:solidFill>
                <a:srgbClr val="333399"/>
              </a:solidFill>
              <a:ea typeface="黑体" pitchFamily="2" charset="-122"/>
            </a:endParaRPr>
          </a:p>
        </p:txBody>
      </p:sp>
      <p:sp>
        <p:nvSpPr>
          <p:cNvPr id="55329" name="Rectangle 33"/>
          <p:cNvSpPr>
            <a:spLocks noChangeArrowheads="1"/>
          </p:cNvSpPr>
          <p:nvPr/>
        </p:nvSpPr>
        <p:spPr bwMode="auto">
          <a:xfrm>
            <a:off x="2606675" y="3830638"/>
            <a:ext cx="695325" cy="254000"/>
          </a:xfrm>
          <a:prstGeom prst="rect">
            <a:avLst/>
          </a:prstGeom>
          <a:solidFill>
            <a:srgbClr val="CCFF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68</a:t>
            </a:r>
            <a:endParaRPr kumimoji="1" lang="en-US" altLang="zh-CN" sz="2000" b="1">
              <a:solidFill>
                <a:srgbClr val="333399"/>
              </a:solidFill>
              <a:ea typeface="黑体" pitchFamily="2" charset="-122"/>
            </a:endParaRPr>
          </a:p>
        </p:txBody>
      </p:sp>
      <p:sp>
        <p:nvSpPr>
          <p:cNvPr id="55330" name="Text Box 34"/>
          <p:cNvSpPr txBox="1">
            <a:spLocks noChangeArrowheads="1"/>
          </p:cNvSpPr>
          <p:nvPr/>
        </p:nvSpPr>
        <p:spPr bwMode="auto">
          <a:xfrm>
            <a:off x="2605088" y="4062413"/>
            <a:ext cx="722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31" name="Text Box 35"/>
          <p:cNvSpPr txBox="1">
            <a:spLocks noChangeArrowheads="1"/>
          </p:cNvSpPr>
          <p:nvPr/>
        </p:nvSpPr>
        <p:spPr bwMode="auto">
          <a:xfrm>
            <a:off x="7886700" y="4062413"/>
            <a:ext cx="7280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32" name="Line 36"/>
          <p:cNvSpPr>
            <a:spLocks noChangeShapeType="1"/>
          </p:cNvSpPr>
          <p:nvPr/>
        </p:nvSpPr>
        <p:spPr bwMode="auto">
          <a:xfrm>
            <a:off x="3303588" y="4552002"/>
            <a:ext cx="4767262" cy="0"/>
          </a:xfrm>
          <a:prstGeom prst="line">
            <a:avLst/>
          </a:prstGeom>
          <a:noFill/>
          <a:ln w="57150">
            <a:solidFill>
              <a:schemeClr val="tx2">
                <a:lumMod val="60000"/>
                <a:lumOff val="40000"/>
              </a:schemeClr>
            </a:solidFill>
            <a:rou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55333" name="Rectangle 37"/>
          <p:cNvSpPr>
            <a:spLocks noChangeArrowheads="1"/>
          </p:cNvSpPr>
          <p:nvPr/>
        </p:nvSpPr>
        <p:spPr bwMode="auto">
          <a:xfrm>
            <a:off x="1614488" y="4382140"/>
            <a:ext cx="993775" cy="338137"/>
          </a:xfrm>
          <a:prstGeom prst="rect">
            <a:avLst/>
          </a:prstGeom>
          <a:solidFill>
            <a:srgbClr val="CCE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客户</a:t>
            </a:r>
            <a:endParaRPr kumimoji="1" lang="zh-CN" altLang="en-US" sz="2000" b="1">
              <a:solidFill>
                <a:srgbClr val="333399"/>
              </a:solidFill>
              <a:ea typeface="黑体" pitchFamily="2" charset="-122"/>
            </a:endParaRPr>
          </a:p>
        </p:txBody>
      </p:sp>
      <p:sp>
        <p:nvSpPr>
          <p:cNvPr id="55334" name="Rectangle 38"/>
          <p:cNvSpPr>
            <a:spLocks noChangeArrowheads="1"/>
          </p:cNvSpPr>
          <p:nvPr/>
        </p:nvSpPr>
        <p:spPr bwMode="auto">
          <a:xfrm>
            <a:off x="4295775" y="4425002"/>
            <a:ext cx="2681288" cy="254000"/>
          </a:xfrm>
          <a:prstGeom prst="rect">
            <a:avLst/>
          </a:prstGeom>
          <a:solidFill>
            <a:srgbClr val="CCECFF"/>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DHCPREQUEST</a:t>
            </a:r>
            <a:endParaRPr kumimoji="1" lang="en-US" altLang="zh-CN" sz="2000" b="1">
              <a:solidFill>
                <a:srgbClr val="333399"/>
              </a:solidFill>
              <a:ea typeface="黑体" pitchFamily="2" charset="-122"/>
            </a:endParaRPr>
          </a:p>
        </p:txBody>
      </p:sp>
      <p:sp>
        <p:nvSpPr>
          <p:cNvPr id="55335" name="Rectangle 39"/>
          <p:cNvSpPr>
            <a:spLocks noChangeArrowheads="1"/>
          </p:cNvSpPr>
          <p:nvPr/>
        </p:nvSpPr>
        <p:spPr bwMode="auto">
          <a:xfrm>
            <a:off x="8566150" y="4382140"/>
            <a:ext cx="993775" cy="338137"/>
          </a:xfrm>
          <a:prstGeom prst="rect">
            <a:avLst/>
          </a:prstGeom>
          <a:solidFill>
            <a:srgbClr val="FFC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服务器</a:t>
            </a:r>
            <a:endParaRPr kumimoji="1" lang="zh-CN" altLang="en-US" sz="2000" b="1">
              <a:solidFill>
                <a:srgbClr val="333399"/>
              </a:solidFill>
              <a:ea typeface="黑体" pitchFamily="2" charset="-122"/>
            </a:endParaRPr>
          </a:p>
        </p:txBody>
      </p:sp>
      <p:sp>
        <p:nvSpPr>
          <p:cNvPr id="55336" name="Rectangle 40"/>
          <p:cNvSpPr>
            <a:spLocks noChangeArrowheads="1"/>
          </p:cNvSpPr>
          <p:nvPr/>
        </p:nvSpPr>
        <p:spPr bwMode="auto">
          <a:xfrm>
            <a:off x="8070850" y="4425002"/>
            <a:ext cx="495300" cy="254000"/>
          </a:xfrm>
          <a:prstGeom prst="rect">
            <a:avLst/>
          </a:prstGeom>
          <a:solidFill>
            <a:srgbClr val="FFCC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67</a:t>
            </a:r>
            <a:endParaRPr kumimoji="1" lang="en-US" altLang="zh-CN" sz="2000" b="1">
              <a:solidFill>
                <a:srgbClr val="333399"/>
              </a:solidFill>
              <a:ea typeface="黑体" pitchFamily="2" charset="-122"/>
            </a:endParaRPr>
          </a:p>
        </p:txBody>
      </p:sp>
      <p:sp>
        <p:nvSpPr>
          <p:cNvPr id="55337" name="Rectangle 41"/>
          <p:cNvSpPr>
            <a:spLocks noChangeArrowheads="1"/>
          </p:cNvSpPr>
          <p:nvPr/>
        </p:nvSpPr>
        <p:spPr bwMode="auto">
          <a:xfrm>
            <a:off x="2608263" y="4425002"/>
            <a:ext cx="695325" cy="254000"/>
          </a:xfrm>
          <a:prstGeom prst="rect">
            <a:avLst/>
          </a:prstGeom>
          <a:solidFill>
            <a:srgbClr val="CCFF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68</a:t>
            </a:r>
            <a:endParaRPr kumimoji="1" lang="en-US" altLang="zh-CN" sz="2000" b="1">
              <a:solidFill>
                <a:srgbClr val="333399"/>
              </a:solidFill>
              <a:ea typeface="黑体" pitchFamily="2" charset="-122"/>
            </a:endParaRPr>
          </a:p>
        </p:txBody>
      </p:sp>
      <p:sp>
        <p:nvSpPr>
          <p:cNvPr id="55338" name="Text Box 42"/>
          <p:cNvSpPr txBox="1">
            <a:spLocks noChangeArrowheads="1"/>
          </p:cNvSpPr>
          <p:nvPr/>
        </p:nvSpPr>
        <p:spPr bwMode="auto">
          <a:xfrm>
            <a:off x="2605088" y="4656777"/>
            <a:ext cx="722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39" name="Text Box 43"/>
          <p:cNvSpPr txBox="1">
            <a:spLocks noChangeArrowheads="1"/>
          </p:cNvSpPr>
          <p:nvPr/>
        </p:nvSpPr>
        <p:spPr bwMode="auto">
          <a:xfrm>
            <a:off x="7886700" y="4656777"/>
            <a:ext cx="7280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64" name="Rectangle 68"/>
          <p:cNvSpPr>
            <a:spLocks noChangeArrowheads="1"/>
          </p:cNvSpPr>
          <p:nvPr/>
        </p:nvSpPr>
        <p:spPr bwMode="auto">
          <a:xfrm>
            <a:off x="8566150" y="1462931"/>
            <a:ext cx="993775" cy="338138"/>
          </a:xfrm>
          <a:prstGeom prst="rect">
            <a:avLst/>
          </a:prstGeom>
          <a:solidFill>
            <a:srgbClr val="FFC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服务器</a:t>
            </a:r>
            <a:endParaRPr kumimoji="1" lang="zh-CN" altLang="en-US" sz="2000" b="1">
              <a:solidFill>
                <a:srgbClr val="333399"/>
              </a:solidFill>
              <a:ea typeface="黑体" pitchFamily="2" charset="-122"/>
            </a:endParaRPr>
          </a:p>
        </p:txBody>
      </p:sp>
      <p:sp>
        <p:nvSpPr>
          <p:cNvPr id="55365" name="Rectangle 69"/>
          <p:cNvSpPr>
            <a:spLocks noChangeArrowheads="1"/>
          </p:cNvSpPr>
          <p:nvPr/>
        </p:nvSpPr>
        <p:spPr bwMode="auto">
          <a:xfrm>
            <a:off x="8070850" y="1504206"/>
            <a:ext cx="495300" cy="254000"/>
          </a:xfrm>
          <a:prstGeom prst="rect">
            <a:avLst/>
          </a:prstGeom>
          <a:solidFill>
            <a:srgbClr val="FFCC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67</a:t>
            </a:r>
            <a:endParaRPr kumimoji="1" lang="en-US" altLang="zh-CN" sz="2000" b="1">
              <a:solidFill>
                <a:srgbClr val="333399"/>
              </a:solidFill>
              <a:ea typeface="黑体" pitchFamily="2" charset="-122"/>
            </a:endParaRPr>
          </a:p>
        </p:txBody>
      </p:sp>
      <p:sp>
        <p:nvSpPr>
          <p:cNvPr id="55366" name="Text Box 70"/>
          <p:cNvSpPr txBox="1">
            <a:spLocks noChangeArrowheads="1"/>
          </p:cNvSpPr>
          <p:nvPr/>
        </p:nvSpPr>
        <p:spPr bwMode="auto">
          <a:xfrm>
            <a:off x="7886700" y="1735981"/>
            <a:ext cx="7280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67" name="Text Box 71"/>
          <p:cNvSpPr txBox="1">
            <a:spLocks noChangeArrowheads="1"/>
          </p:cNvSpPr>
          <p:nvPr/>
        </p:nvSpPr>
        <p:spPr bwMode="auto">
          <a:xfrm>
            <a:off x="6912074" y="1236390"/>
            <a:ext cx="121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zh-CN" altLang="en-US" sz="2000" b="1" dirty="0">
                <a:solidFill>
                  <a:srgbClr val="333399"/>
                </a:solidFill>
                <a:latin typeface="Arial" panose="020B0604020202020204" pitchFamily="34" charset="0"/>
                <a:ea typeface="黑体" pitchFamily="2" charset="-122"/>
              </a:rPr>
              <a:t>被动打开</a:t>
            </a:r>
            <a:endParaRPr kumimoji="1" lang="zh-CN" altLang="en-US" sz="2000" b="1" dirty="0">
              <a:solidFill>
                <a:srgbClr val="333399"/>
              </a:solidFill>
              <a:latin typeface="Arial" panose="020B0604020202020204" pitchFamily="34" charset="0"/>
              <a:ea typeface="黑体" pitchFamily="2" charset="-122"/>
            </a:endParaRPr>
          </a:p>
        </p:txBody>
      </p:sp>
      <p:sp>
        <p:nvSpPr>
          <p:cNvPr id="55368" name="Text Box 72"/>
          <p:cNvSpPr txBox="1">
            <a:spLocks noChangeArrowheads="1"/>
          </p:cNvSpPr>
          <p:nvPr/>
        </p:nvSpPr>
        <p:spPr bwMode="auto">
          <a:xfrm>
            <a:off x="9564688" y="1397720"/>
            <a:ext cx="501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rPr>
              <a:t></a:t>
            </a:r>
            <a:endPar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endParaRPr>
          </a:p>
        </p:txBody>
      </p:sp>
      <p:sp>
        <p:nvSpPr>
          <p:cNvPr id="55369" name="Text Box 73"/>
          <p:cNvSpPr txBox="1">
            <a:spLocks noChangeArrowheads="1"/>
          </p:cNvSpPr>
          <p:nvPr/>
        </p:nvSpPr>
        <p:spPr bwMode="auto">
          <a:xfrm>
            <a:off x="1117600" y="1973783"/>
            <a:ext cx="50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rPr>
              <a:t></a:t>
            </a:r>
            <a:endPar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endParaRPr>
          </a:p>
        </p:txBody>
      </p:sp>
      <p:sp>
        <p:nvSpPr>
          <p:cNvPr id="55370" name="Text Box 74"/>
          <p:cNvSpPr txBox="1">
            <a:spLocks noChangeArrowheads="1"/>
          </p:cNvSpPr>
          <p:nvPr/>
        </p:nvSpPr>
        <p:spPr bwMode="auto">
          <a:xfrm>
            <a:off x="9564688" y="2549847"/>
            <a:ext cx="50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rPr>
              <a:t></a:t>
            </a:r>
            <a:endPar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endParaRPr>
          </a:p>
        </p:txBody>
      </p:sp>
      <p:sp>
        <p:nvSpPr>
          <p:cNvPr id="55371" name="Text Box 75"/>
          <p:cNvSpPr txBox="1">
            <a:spLocks noChangeArrowheads="1"/>
          </p:cNvSpPr>
          <p:nvPr/>
        </p:nvSpPr>
        <p:spPr bwMode="auto">
          <a:xfrm>
            <a:off x="1117600" y="3127320"/>
            <a:ext cx="50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rPr>
              <a:t></a:t>
            </a:r>
            <a:endPar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endParaRPr>
          </a:p>
        </p:txBody>
      </p:sp>
      <p:sp>
        <p:nvSpPr>
          <p:cNvPr id="55372" name="Text Box 76"/>
          <p:cNvSpPr txBox="1">
            <a:spLocks noChangeArrowheads="1"/>
          </p:cNvSpPr>
          <p:nvPr/>
        </p:nvSpPr>
        <p:spPr bwMode="auto">
          <a:xfrm>
            <a:off x="9559925" y="3701976"/>
            <a:ext cx="501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rPr>
              <a:t></a:t>
            </a:r>
            <a:endPar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endParaRPr>
          </a:p>
        </p:txBody>
      </p:sp>
      <p:sp>
        <p:nvSpPr>
          <p:cNvPr id="55373" name="Text Box 77"/>
          <p:cNvSpPr txBox="1">
            <a:spLocks noChangeArrowheads="1"/>
          </p:cNvSpPr>
          <p:nvPr/>
        </p:nvSpPr>
        <p:spPr bwMode="auto">
          <a:xfrm>
            <a:off x="1117600" y="4293096"/>
            <a:ext cx="50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rPr>
              <a:t></a:t>
            </a:r>
            <a:endPar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endParaRPr>
          </a:p>
        </p:txBody>
      </p:sp>
      <p:grpSp>
        <p:nvGrpSpPr>
          <p:cNvPr id="81" name="组合 80"/>
          <p:cNvGrpSpPr/>
          <p:nvPr/>
        </p:nvGrpSpPr>
        <p:grpSpPr>
          <a:xfrm>
            <a:off x="2794968" y="5155631"/>
            <a:ext cx="6757416" cy="1081681"/>
            <a:chOff x="1252728" y="3207283"/>
            <a:chExt cx="6757416" cy="1081681"/>
          </a:xfrm>
        </p:grpSpPr>
        <p:sp>
          <p:nvSpPr>
            <p:cNvPr id="82" name="Rectangle 88"/>
            <p:cNvSpPr>
              <a:spLocks noChangeArrowheads="1"/>
            </p:cNvSpPr>
            <p:nvPr/>
          </p:nvSpPr>
          <p:spPr bwMode="auto">
            <a:xfrm>
              <a:off x="1252728" y="3207283"/>
              <a:ext cx="6757416" cy="1081681"/>
            </a:xfrm>
            <a:prstGeom prst="rect">
              <a:avLst/>
            </a:prstGeom>
            <a:solidFill>
              <a:srgbClr val="FFC000"/>
            </a:solidFill>
            <a:ln w="19050">
              <a:solidFill>
                <a:schemeClr val="tx1"/>
              </a:solidFill>
            </a:ln>
            <a:effectLst/>
          </p:spPr>
          <p:txBody>
            <a:bodyPr wrap="none" anchor="ctr"/>
            <a:lstStyle/>
            <a:p>
              <a:pPr algn="ctr" eaLnBrk="1" hangingPunct="1"/>
              <a:endParaRPr lang="zh-CN" altLang="zh-CN" sz="2800" b="1">
                <a:solidFill>
                  <a:srgbClr val="000099"/>
                </a:solidFill>
              </a:endParaRPr>
            </a:p>
          </p:txBody>
        </p:sp>
        <p:sp>
          <p:nvSpPr>
            <p:cNvPr id="83" name="矩形 82"/>
            <p:cNvSpPr/>
            <p:nvPr/>
          </p:nvSpPr>
          <p:spPr>
            <a:xfrm>
              <a:off x="2304328" y="3317290"/>
              <a:ext cx="5057744" cy="759182"/>
            </a:xfrm>
            <a:prstGeom prst="rect">
              <a:avLst/>
            </a:prstGeom>
            <a:noFill/>
          </p:spPr>
          <p:txBody>
            <a:bodyPr wrap="square">
              <a:spAutoFit/>
            </a:bodyPr>
            <a:lstStyle/>
            <a:p>
              <a:pPr>
                <a:lnSpc>
                  <a:spcPts val="2600"/>
                </a:lnSpc>
              </a:pPr>
              <a:r>
                <a:rPr kumimoji="1" lang="en-US" altLang="zh-CN" sz="2000" b="1" dirty="0" smtClean="0">
                  <a:solidFill>
                    <a:srgbClr val="333399"/>
                  </a:solidFill>
                  <a:ea typeface="黑体" pitchFamily="2" charset="-122"/>
                  <a:sym typeface="Wingdings" panose="05000000000000000000" pitchFamily="2" charset="2"/>
                </a:rPr>
                <a:t></a:t>
              </a:r>
              <a:r>
                <a:rPr lang="zh-CN" altLang="en-US" sz="2000" b="1" dirty="0">
                  <a:solidFill>
                    <a:srgbClr val="000000"/>
                  </a:solidFill>
                  <a:latin typeface="微软雅黑" panose="020B0503020204020204" pitchFamily="34" charset="-122"/>
                  <a:ea typeface="微软雅黑" panose="020B0503020204020204" pitchFamily="34" charset="-122"/>
                </a:rPr>
                <a:t>租用期</a:t>
              </a:r>
              <a:r>
                <a:rPr lang="zh-CN" altLang="en-US" sz="2000" b="1" dirty="0" smtClean="0">
                  <a:solidFill>
                    <a:srgbClr val="000000"/>
                  </a:solidFill>
                  <a:latin typeface="微软雅黑" panose="020B0503020204020204" pitchFamily="34" charset="-122"/>
                  <a:ea typeface="微软雅黑" panose="020B0503020204020204" pitchFamily="34" charset="-122"/>
                </a:rPr>
                <a:t>过半</a:t>
              </a:r>
              <a:r>
                <a:rPr lang="zh-CN" altLang="en-US" sz="2000" b="1" dirty="0">
                  <a:solidFill>
                    <a:srgbClr val="000000"/>
                  </a:solidFill>
                  <a:latin typeface="微软雅黑" panose="020B0503020204020204" pitchFamily="34" charset="-122"/>
                  <a:ea typeface="微软雅黑" panose="020B0503020204020204" pitchFamily="34" charset="-122"/>
                </a:rPr>
                <a:t>（</a:t>
              </a:r>
              <a:r>
                <a:rPr lang="en-US" altLang="zh-CN" sz="2000" b="1" dirty="0">
                  <a:solidFill>
                    <a:srgbClr val="000000"/>
                  </a:solidFill>
                  <a:latin typeface="微软雅黑" panose="020B0503020204020204" pitchFamily="34" charset="-122"/>
                  <a:ea typeface="微软雅黑" panose="020B0503020204020204" pitchFamily="34" charset="-122"/>
                </a:rPr>
                <a:t>T</a:t>
              </a:r>
              <a:r>
                <a:rPr lang="en-US" altLang="zh-CN" sz="2000" b="1" baseline="-25000" dirty="0">
                  <a:solidFill>
                    <a:srgbClr val="000000"/>
                  </a:solidFill>
                  <a:latin typeface="微软雅黑" panose="020B0503020204020204" pitchFamily="34" charset="-122"/>
                  <a:ea typeface="微软雅黑" panose="020B0503020204020204" pitchFamily="34" charset="-122"/>
                </a:rPr>
                <a:t>1</a:t>
              </a:r>
              <a:r>
                <a:rPr lang="en-US" altLang="zh-CN" sz="2000" b="1" dirty="0">
                  <a:solidFill>
                    <a:srgbClr val="000000"/>
                  </a:solidFill>
                  <a:latin typeface="微软雅黑" panose="020B0503020204020204" pitchFamily="34" charset="-122"/>
                  <a:ea typeface="微软雅黑" panose="020B0503020204020204" pitchFamily="34" charset="-122"/>
                </a:rPr>
                <a:t> </a:t>
              </a:r>
              <a:r>
                <a:rPr lang="zh-CN" altLang="en-US" sz="2000" b="1" dirty="0">
                  <a:solidFill>
                    <a:srgbClr val="000000"/>
                  </a:solidFill>
                  <a:latin typeface="微软雅黑" panose="020B0503020204020204" pitchFamily="34" charset="-122"/>
                  <a:ea typeface="微软雅黑" panose="020B0503020204020204" pitchFamily="34" charset="-122"/>
                </a:rPr>
                <a:t>时间到），</a:t>
              </a:r>
              <a:r>
                <a:rPr lang="en-US" altLang="zh-CN" sz="2000" b="1" dirty="0">
                  <a:solidFill>
                    <a:srgbClr val="000000"/>
                  </a:solidFill>
                  <a:latin typeface="微软雅黑" panose="020B0503020204020204" pitchFamily="34" charset="-122"/>
                  <a:ea typeface="微软雅黑" panose="020B0503020204020204" pitchFamily="34" charset="-122"/>
                </a:rPr>
                <a:t>DHCP </a:t>
              </a:r>
              <a:r>
                <a:rPr lang="zh-CN" altLang="en-US" sz="2000" b="1" dirty="0" smtClean="0">
                  <a:solidFill>
                    <a:srgbClr val="000000"/>
                  </a:solidFill>
                  <a:latin typeface="微软雅黑" panose="020B0503020204020204" pitchFamily="34" charset="-122"/>
                  <a:ea typeface="微软雅黑" panose="020B0503020204020204" pitchFamily="34" charset="-122"/>
                </a:rPr>
                <a:t>客户发送</a:t>
              </a:r>
              <a:r>
                <a:rPr lang="zh-CN" altLang="en-US" sz="2000" b="1" dirty="0">
                  <a:solidFill>
                    <a:srgbClr val="000000"/>
                  </a:solidFill>
                  <a:latin typeface="微软雅黑" panose="020B0503020204020204" pitchFamily="34" charset="-122"/>
                  <a:ea typeface="微软雅黑" panose="020B0503020204020204" pitchFamily="34" charset="-122"/>
                </a:rPr>
                <a:t>请求</a:t>
              </a:r>
              <a:r>
                <a:rPr lang="zh-CN" altLang="en-US" sz="2000" b="1" dirty="0" smtClean="0">
                  <a:solidFill>
                    <a:srgbClr val="000000"/>
                  </a:solidFill>
                  <a:latin typeface="微软雅黑" panose="020B0503020204020204" pitchFamily="34" charset="-122"/>
                  <a:ea typeface="微软雅黑" panose="020B0503020204020204" pitchFamily="34" charset="-122"/>
                </a:rPr>
                <a:t>报文，</a:t>
              </a:r>
              <a:r>
                <a:rPr lang="zh-CN" altLang="en-US" sz="2000" b="1" dirty="0">
                  <a:solidFill>
                    <a:srgbClr val="000000"/>
                  </a:solidFill>
                  <a:latin typeface="微软雅黑" panose="020B0503020204020204" pitchFamily="34" charset="-122"/>
                  <a:ea typeface="微软雅黑" panose="020B0503020204020204" pitchFamily="34" charset="-122"/>
                </a:rPr>
                <a:t>要求更新租用期。 </a:t>
              </a:r>
              <a:endParaRPr lang="zh-CN" altLang="en-US" sz="2000" b="1" dirty="0">
                <a:solidFill>
                  <a:srgbClr val="000000"/>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noChangeArrowheads="1"/>
          </p:cNvSpPr>
          <p:nvPr>
            <p:ph type="title"/>
          </p:nvPr>
        </p:nvSpPr>
        <p:spPr/>
        <p:txBody>
          <a:bodyPr/>
          <a:lstStyle/>
          <a:p>
            <a:r>
              <a:rPr lang="en-US" altLang="zh-CN" dirty="0" smtClean="0"/>
              <a:t>DHCP </a:t>
            </a:r>
            <a:r>
              <a:rPr lang="zh-CN" altLang="en-US" dirty="0" smtClean="0"/>
              <a:t>协议的工作过程 </a:t>
            </a:r>
            <a:endParaRPr lang="zh-CN" altLang="en-US" dirty="0" smtClean="0"/>
          </a:p>
        </p:txBody>
      </p:sp>
      <p:sp>
        <p:nvSpPr>
          <p:cNvPr id="55332" name="Line 36"/>
          <p:cNvSpPr>
            <a:spLocks noChangeShapeType="1"/>
          </p:cNvSpPr>
          <p:nvPr/>
        </p:nvSpPr>
        <p:spPr bwMode="auto">
          <a:xfrm>
            <a:off x="3303588" y="1681562"/>
            <a:ext cx="4767262" cy="0"/>
          </a:xfrm>
          <a:prstGeom prst="line">
            <a:avLst/>
          </a:prstGeom>
          <a:noFill/>
          <a:ln w="57150">
            <a:solidFill>
              <a:schemeClr val="tx2">
                <a:lumMod val="60000"/>
                <a:lumOff val="40000"/>
              </a:schemeClr>
            </a:solidFill>
            <a:rou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55333" name="Rectangle 37"/>
          <p:cNvSpPr>
            <a:spLocks noChangeArrowheads="1"/>
          </p:cNvSpPr>
          <p:nvPr/>
        </p:nvSpPr>
        <p:spPr bwMode="auto">
          <a:xfrm>
            <a:off x="1614488" y="1511700"/>
            <a:ext cx="993775" cy="338137"/>
          </a:xfrm>
          <a:prstGeom prst="rect">
            <a:avLst/>
          </a:prstGeom>
          <a:solidFill>
            <a:srgbClr val="CCE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客户</a:t>
            </a:r>
            <a:endParaRPr kumimoji="1" lang="zh-CN" altLang="en-US" sz="2000" b="1">
              <a:solidFill>
                <a:srgbClr val="333399"/>
              </a:solidFill>
              <a:ea typeface="黑体" pitchFamily="2" charset="-122"/>
            </a:endParaRPr>
          </a:p>
        </p:txBody>
      </p:sp>
      <p:sp>
        <p:nvSpPr>
          <p:cNvPr id="55334" name="Rectangle 38"/>
          <p:cNvSpPr>
            <a:spLocks noChangeArrowheads="1"/>
          </p:cNvSpPr>
          <p:nvPr/>
        </p:nvSpPr>
        <p:spPr bwMode="auto">
          <a:xfrm>
            <a:off x="4295775" y="1554562"/>
            <a:ext cx="2681288" cy="254000"/>
          </a:xfrm>
          <a:prstGeom prst="rect">
            <a:avLst/>
          </a:prstGeom>
          <a:solidFill>
            <a:srgbClr val="CCECFF"/>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DHCPREQUEST</a:t>
            </a:r>
            <a:endParaRPr kumimoji="1" lang="en-US" altLang="zh-CN" sz="2000" b="1">
              <a:solidFill>
                <a:srgbClr val="333399"/>
              </a:solidFill>
              <a:ea typeface="黑体" pitchFamily="2" charset="-122"/>
            </a:endParaRPr>
          </a:p>
        </p:txBody>
      </p:sp>
      <p:sp>
        <p:nvSpPr>
          <p:cNvPr id="55335" name="Rectangle 39"/>
          <p:cNvSpPr>
            <a:spLocks noChangeArrowheads="1"/>
          </p:cNvSpPr>
          <p:nvPr/>
        </p:nvSpPr>
        <p:spPr bwMode="auto">
          <a:xfrm>
            <a:off x="8566150" y="1511700"/>
            <a:ext cx="993775" cy="338137"/>
          </a:xfrm>
          <a:prstGeom prst="rect">
            <a:avLst/>
          </a:prstGeom>
          <a:solidFill>
            <a:srgbClr val="FFC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服务器</a:t>
            </a:r>
            <a:endParaRPr kumimoji="1" lang="zh-CN" altLang="en-US" sz="2000" b="1">
              <a:solidFill>
                <a:srgbClr val="333399"/>
              </a:solidFill>
              <a:ea typeface="黑体" pitchFamily="2" charset="-122"/>
            </a:endParaRPr>
          </a:p>
        </p:txBody>
      </p:sp>
      <p:sp>
        <p:nvSpPr>
          <p:cNvPr id="55336" name="Rectangle 40"/>
          <p:cNvSpPr>
            <a:spLocks noChangeArrowheads="1"/>
          </p:cNvSpPr>
          <p:nvPr/>
        </p:nvSpPr>
        <p:spPr bwMode="auto">
          <a:xfrm>
            <a:off x="8070850" y="1554562"/>
            <a:ext cx="495300" cy="254000"/>
          </a:xfrm>
          <a:prstGeom prst="rect">
            <a:avLst/>
          </a:prstGeom>
          <a:solidFill>
            <a:srgbClr val="FFCC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67</a:t>
            </a:r>
            <a:endParaRPr kumimoji="1" lang="en-US" altLang="zh-CN" sz="2000" b="1">
              <a:solidFill>
                <a:srgbClr val="333399"/>
              </a:solidFill>
              <a:ea typeface="黑体" pitchFamily="2" charset="-122"/>
            </a:endParaRPr>
          </a:p>
        </p:txBody>
      </p:sp>
      <p:sp>
        <p:nvSpPr>
          <p:cNvPr id="55337" name="Rectangle 41"/>
          <p:cNvSpPr>
            <a:spLocks noChangeArrowheads="1"/>
          </p:cNvSpPr>
          <p:nvPr/>
        </p:nvSpPr>
        <p:spPr bwMode="auto">
          <a:xfrm>
            <a:off x="2608263" y="1554562"/>
            <a:ext cx="695325" cy="254000"/>
          </a:xfrm>
          <a:prstGeom prst="rect">
            <a:avLst/>
          </a:prstGeom>
          <a:solidFill>
            <a:srgbClr val="CCFF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68</a:t>
            </a:r>
            <a:endParaRPr kumimoji="1" lang="en-US" altLang="zh-CN" sz="2000" b="1">
              <a:solidFill>
                <a:srgbClr val="333399"/>
              </a:solidFill>
              <a:ea typeface="黑体" pitchFamily="2" charset="-122"/>
            </a:endParaRPr>
          </a:p>
        </p:txBody>
      </p:sp>
      <p:sp>
        <p:nvSpPr>
          <p:cNvPr id="55338" name="Text Box 42"/>
          <p:cNvSpPr txBox="1">
            <a:spLocks noChangeArrowheads="1"/>
          </p:cNvSpPr>
          <p:nvPr/>
        </p:nvSpPr>
        <p:spPr bwMode="auto">
          <a:xfrm>
            <a:off x="2605088" y="1786337"/>
            <a:ext cx="722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39" name="Text Box 43"/>
          <p:cNvSpPr txBox="1">
            <a:spLocks noChangeArrowheads="1"/>
          </p:cNvSpPr>
          <p:nvPr/>
        </p:nvSpPr>
        <p:spPr bwMode="auto">
          <a:xfrm>
            <a:off x="7886700" y="1786337"/>
            <a:ext cx="7280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40" name="Line 44"/>
          <p:cNvSpPr>
            <a:spLocks noChangeShapeType="1"/>
          </p:cNvSpPr>
          <p:nvPr/>
        </p:nvSpPr>
        <p:spPr bwMode="auto">
          <a:xfrm flipH="1">
            <a:off x="3302000" y="2280689"/>
            <a:ext cx="4768850" cy="0"/>
          </a:xfrm>
          <a:prstGeom prst="line">
            <a:avLst/>
          </a:prstGeom>
          <a:noFill/>
          <a:ln w="57150">
            <a:solidFill>
              <a:srgbClr val="FF66FF"/>
            </a:solidFill>
            <a:rou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55341" name="Rectangle 45"/>
          <p:cNvSpPr>
            <a:spLocks noChangeArrowheads="1"/>
          </p:cNvSpPr>
          <p:nvPr/>
        </p:nvSpPr>
        <p:spPr bwMode="auto">
          <a:xfrm>
            <a:off x="1614488" y="2109239"/>
            <a:ext cx="992187" cy="338138"/>
          </a:xfrm>
          <a:prstGeom prst="rect">
            <a:avLst/>
          </a:prstGeom>
          <a:solidFill>
            <a:srgbClr val="CCE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客户</a:t>
            </a:r>
            <a:endParaRPr kumimoji="1" lang="zh-CN" altLang="en-US" sz="2000" b="1">
              <a:solidFill>
                <a:srgbClr val="333399"/>
              </a:solidFill>
              <a:ea typeface="黑体" pitchFamily="2" charset="-122"/>
            </a:endParaRPr>
          </a:p>
        </p:txBody>
      </p:sp>
      <p:sp>
        <p:nvSpPr>
          <p:cNvPr id="55342" name="Rectangle 46"/>
          <p:cNvSpPr>
            <a:spLocks noChangeArrowheads="1"/>
          </p:cNvSpPr>
          <p:nvPr/>
        </p:nvSpPr>
        <p:spPr bwMode="auto">
          <a:xfrm>
            <a:off x="4295775" y="2152102"/>
            <a:ext cx="2681288" cy="255587"/>
          </a:xfrm>
          <a:prstGeom prst="rect">
            <a:avLst/>
          </a:prstGeom>
          <a:solidFill>
            <a:srgbClr val="FFCCFF"/>
          </a:solidFill>
          <a:ln w="9525">
            <a:solidFill>
              <a:schemeClr val="tx1"/>
            </a:solidFill>
            <a:miter lim="800000"/>
          </a:ln>
        </p:spPr>
        <p:txBody>
          <a:bodyPr wrap="none" anchor="ctr"/>
          <a:lstStyle/>
          <a:p>
            <a:pPr algn="ctr" eaLnBrk="1" hangingPunct="1"/>
            <a:r>
              <a:rPr kumimoji="1" lang="en-US" altLang="zh-CN" sz="2000" b="1" dirty="0" smtClean="0">
                <a:solidFill>
                  <a:srgbClr val="333399"/>
                </a:solidFill>
                <a:ea typeface="黑体" pitchFamily="2" charset="-122"/>
              </a:rPr>
              <a:t>DHCPACK</a:t>
            </a:r>
            <a:endParaRPr kumimoji="1" lang="en-US" altLang="zh-CN" sz="2000" b="1" dirty="0">
              <a:solidFill>
                <a:srgbClr val="333399"/>
              </a:solidFill>
              <a:ea typeface="黑体" pitchFamily="2" charset="-122"/>
            </a:endParaRPr>
          </a:p>
        </p:txBody>
      </p:sp>
      <p:sp>
        <p:nvSpPr>
          <p:cNvPr id="55343" name="Rectangle 47"/>
          <p:cNvSpPr>
            <a:spLocks noChangeArrowheads="1"/>
          </p:cNvSpPr>
          <p:nvPr/>
        </p:nvSpPr>
        <p:spPr bwMode="auto">
          <a:xfrm>
            <a:off x="8566150" y="2109239"/>
            <a:ext cx="993775" cy="338138"/>
          </a:xfrm>
          <a:prstGeom prst="rect">
            <a:avLst/>
          </a:prstGeom>
          <a:solidFill>
            <a:srgbClr val="FFC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服务器</a:t>
            </a:r>
            <a:endParaRPr kumimoji="1" lang="zh-CN" altLang="en-US" sz="2000" b="1">
              <a:solidFill>
                <a:srgbClr val="333399"/>
              </a:solidFill>
              <a:ea typeface="黑体" pitchFamily="2" charset="-122"/>
            </a:endParaRPr>
          </a:p>
        </p:txBody>
      </p:sp>
      <p:sp>
        <p:nvSpPr>
          <p:cNvPr id="55344" name="Rectangle 48"/>
          <p:cNvSpPr>
            <a:spLocks noChangeArrowheads="1"/>
          </p:cNvSpPr>
          <p:nvPr/>
        </p:nvSpPr>
        <p:spPr bwMode="auto">
          <a:xfrm>
            <a:off x="8070850" y="2152102"/>
            <a:ext cx="495300" cy="255587"/>
          </a:xfrm>
          <a:prstGeom prst="rect">
            <a:avLst/>
          </a:prstGeom>
          <a:solidFill>
            <a:srgbClr val="FFCC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67</a:t>
            </a:r>
            <a:endParaRPr kumimoji="1" lang="en-US" altLang="zh-CN" sz="2000" b="1">
              <a:solidFill>
                <a:srgbClr val="333399"/>
              </a:solidFill>
              <a:ea typeface="黑体" pitchFamily="2" charset="-122"/>
            </a:endParaRPr>
          </a:p>
        </p:txBody>
      </p:sp>
      <p:sp>
        <p:nvSpPr>
          <p:cNvPr id="55345" name="Rectangle 49"/>
          <p:cNvSpPr>
            <a:spLocks noChangeArrowheads="1"/>
          </p:cNvSpPr>
          <p:nvPr/>
        </p:nvSpPr>
        <p:spPr bwMode="auto">
          <a:xfrm>
            <a:off x="2606675" y="2152102"/>
            <a:ext cx="695325" cy="255587"/>
          </a:xfrm>
          <a:prstGeom prst="rect">
            <a:avLst/>
          </a:prstGeom>
          <a:solidFill>
            <a:srgbClr val="CCFF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68</a:t>
            </a:r>
            <a:endParaRPr kumimoji="1" lang="en-US" altLang="zh-CN" sz="2000" b="1">
              <a:solidFill>
                <a:srgbClr val="333399"/>
              </a:solidFill>
              <a:ea typeface="黑体" pitchFamily="2" charset="-122"/>
            </a:endParaRPr>
          </a:p>
        </p:txBody>
      </p:sp>
      <p:sp>
        <p:nvSpPr>
          <p:cNvPr id="55346" name="Text Box 50"/>
          <p:cNvSpPr txBox="1">
            <a:spLocks noChangeArrowheads="1"/>
          </p:cNvSpPr>
          <p:nvPr/>
        </p:nvSpPr>
        <p:spPr bwMode="auto">
          <a:xfrm>
            <a:off x="2605088" y="2383877"/>
            <a:ext cx="722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47" name="Text Box 51"/>
          <p:cNvSpPr txBox="1">
            <a:spLocks noChangeArrowheads="1"/>
          </p:cNvSpPr>
          <p:nvPr/>
        </p:nvSpPr>
        <p:spPr bwMode="auto">
          <a:xfrm>
            <a:off x="7886700" y="2383877"/>
            <a:ext cx="7280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73" name="Text Box 77"/>
          <p:cNvSpPr txBox="1">
            <a:spLocks noChangeArrowheads="1"/>
          </p:cNvSpPr>
          <p:nvPr/>
        </p:nvSpPr>
        <p:spPr bwMode="auto">
          <a:xfrm>
            <a:off x="1117600" y="1422656"/>
            <a:ext cx="50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rPr>
              <a:t></a:t>
            </a:r>
            <a:endPar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endParaRPr>
          </a:p>
        </p:txBody>
      </p:sp>
      <p:sp>
        <p:nvSpPr>
          <p:cNvPr id="55374" name="Text Box 78"/>
          <p:cNvSpPr txBox="1">
            <a:spLocks noChangeArrowheads="1"/>
          </p:cNvSpPr>
          <p:nvPr/>
        </p:nvSpPr>
        <p:spPr bwMode="auto">
          <a:xfrm>
            <a:off x="9559925" y="2055671"/>
            <a:ext cx="50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rPr>
              <a:t></a:t>
            </a:r>
            <a:endPar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endParaRPr>
          </a:p>
        </p:txBody>
      </p:sp>
      <p:grpSp>
        <p:nvGrpSpPr>
          <p:cNvPr id="81" name="组合 80"/>
          <p:cNvGrpSpPr/>
          <p:nvPr/>
        </p:nvGrpSpPr>
        <p:grpSpPr>
          <a:xfrm>
            <a:off x="2794968" y="5155631"/>
            <a:ext cx="6757416" cy="1297705"/>
            <a:chOff x="1252728" y="3207283"/>
            <a:chExt cx="6757416" cy="1297705"/>
          </a:xfrm>
        </p:grpSpPr>
        <p:sp>
          <p:nvSpPr>
            <p:cNvPr id="82" name="Rectangle 88"/>
            <p:cNvSpPr>
              <a:spLocks noChangeArrowheads="1"/>
            </p:cNvSpPr>
            <p:nvPr/>
          </p:nvSpPr>
          <p:spPr bwMode="auto">
            <a:xfrm>
              <a:off x="1252728" y="3207283"/>
              <a:ext cx="6757416" cy="1297705"/>
            </a:xfrm>
            <a:prstGeom prst="rect">
              <a:avLst/>
            </a:prstGeom>
            <a:solidFill>
              <a:srgbClr val="FFC000"/>
            </a:solidFill>
            <a:ln w="19050">
              <a:solidFill>
                <a:schemeClr val="tx1"/>
              </a:solidFill>
            </a:ln>
            <a:effectLst/>
          </p:spPr>
          <p:txBody>
            <a:bodyPr wrap="none" anchor="ctr"/>
            <a:lstStyle/>
            <a:p>
              <a:pPr algn="ctr" eaLnBrk="1" hangingPunct="1"/>
              <a:endParaRPr lang="zh-CN" altLang="zh-CN" sz="2800" b="1">
                <a:solidFill>
                  <a:srgbClr val="000099"/>
                </a:solidFill>
              </a:endParaRPr>
            </a:p>
          </p:txBody>
        </p:sp>
        <p:sp>
          <p:nvSpPr>
            <p:cNvPr id="83" name="矩形 82"/>
            <p:cNvSpPr/>
            <p:nvPr/>
          </p:nvSpPr>
          <p:spPr>
            <a:xfrm>
              <a:off x="2304327" y="3317290"/>
              <a:ext cx="5216470" cy="1092607"/>
            </a:xfrm>
            <a:prstGeom prst="rect">
              <a:avLst/>
            </a:prstGeom>
            <a:noFill/>
          </p:spPr>
          <p:txBody>
            <a:bodyPr wrap="square">
              <a:spAutoFit/>
            </a:bodyPr>
            <a:lstStyle/>
            <a:p>
              <a:pPr>
                <a:lnSpc>
                  <a:spcPts val="2600"/>
                </a:lnSpc>
              </a:pPr>
              <a:r>
                <a:rPr kumimoji="1" lang="en-US" altLang="zh-CN" sz="2000" b="1" dirty="0" smtClean="0">
                  <a:solidFill>
                    <a:srgbClr val="333399"/>
                  </a:solidFill>
                  <a:ea typeface="黑体" pitchFamily="2" charset="-122"/>
                  <a:sym typeface="Wingdings" panose="05000000000000000000" pitchFamily="2" charset="2"/>
                </a:rPr>
                <a:t></a:t>
              </a:r>
              <a:r>
                <a:rPr lang="zh-CN" altLang="en-US" sz="2000" b="1" dirty="0" smtClean="0">
                  <a:solidFill>
                    <a:srgbClr val="000000"/>
                  </a:solidFill>
                  <a:latin typeface="微软雅黑" panose="020B0503020204020204" pitchFamily="34" charset="-122"/>
                  <a:ea typeface="微软雅黑" panose="020B0503020204020204" pitchFamily="34" charset="-122"/>
                </a:rPr>
                <a:t>若 </a:t>
              </a:r>
              <a:r>
                <a:rPr lang="en-US" altLang="zh-CN" sz="2000" b="1" dirty="0" smtClean="0">
                  <a:solidFill>
                    <a:srgbClr val="000000"/>
                  </a:solidFill>
                  <a:latin typeface="微软雅黑" panose="020B0503020204020204" pitchFamily="34" charset="-122"/>
                  <a:ea typeface="微软雅黑" panose="020B0503020204020204" pitchFamily="34" charset="-122"/>
                </a:rPr>
                <a:t>DHCP </a:t>
              </a:r>
              <a:r>
                <a:rPr lang="zh-CN" altLang="en-US" sz="2000" b="1" dirty="0" smtClean="0">
                  <a:solidFill>
                    <a:srgbClr val="000000"/>
                  </a:solidFill>
                  <a:latin typeface="微软雅黑" panose="020B0503020204020204" pitchFamily="34" charset="-122"/>
                  <a:ea typeface="微软雅黑" panose="020B0503020204020204" pitchFamily="34" charset="-122"/>
                </a:rPr>
                <a:t>服务器同意</a:t>
              </a:r>
              <a:r>
                <a:rPr lang="zh-CN" altLang="en-US" sz="2000" b="1" dirty="0">
                  <a:solidFill>
                    <a:srgbClr val="000000"/>
                  </a:solidFill>
                  <a:latin typeface="微软雅黑" panose="020B0503020204020204" pitchFamily="34" charset="-122"/>
                  <a:ea typeface="微软雅黑" panose="020B0503020204020204" pitchFamily="34" charset="-122"/>
                </a:rPr>
                <a:t>，则发回确认报文 </a:t>
              </a:r>
              <a:r>
                <a:rPr lang="zh-CN" altLang="en-US" sz="2000" b="1" dirty="0" smtClean="0">
                  <a:solidFill>
                    <a:srgbClr val="000000"/>
                  </a:solidFill>
                  <a:latin typeface="微软雅黑" panose="020B0503020204020204" pitchFamily="34" charset="-122"/>
                  <a:ea typeface="微软雅黑" panose="020B0503020204020204" pitchFamily="34" charset="-122"/>
                </a:rPr>
                <a:t>。</a:t>
              </a:r>
              <a:r>
                <a:rPr lang="en-US" altLang="zh-CN" sz="2000" b="1" dirty="0">
                  <a:solidFill>
                    <a:srgbClr val="000000"/>
                  </a:solidFill>
                  <a:latin typeface="微软雅黑" panose="020B0503020204020204" pitchFamily="34" charset="-122"/>
                  <a:ea typeface="微软雅黑" panose="020B0503020204020204" pitchFamily="34" charset="-122"/>
                </a:rPr>
                <a:t>DHCP </a:t>
              </a:r>
              <a:r>
                <a:rPr lang="zh-CN" altLang="en-US" sz="2000" b="1" dirty="0">
                  <a:solidFill>
                    <a:srgbClr val="000000"/>
                  </a:solidFill>
                  <a:latin typeface="微软雅黑" panose="020B0503020204020204" pitchFamily="34" charset="-122"/>
                  <a:ea typeface="微软雅黑" panose="020B0503020204020204" pitchFamily="34" charset="-122"/>
                </a:rPr>
                <a:t>客户得到了新的租用期</a:t>
              </a:r>
              <a:r>
                <a:rPr lang="zh-CN" altLang="en-US" sz="2000" b="1" dirty="0" smtClean="0">
                  <a:solidFill>
                    <a:srgbClr val="000000"/>
                  </a:solidFill>
                  <a:latin typeface="微软雅黑" panose="020B0503020204020204" pitchFamily="34" charset="-122"/>
                  <a:ea typeface="微软雅黑" panose="020B0503020204020204" pitchFamily="34" charset="-122"/>
                </a:rPr>
                <a:t>，需要重新</a:t>
              </a:r>
              <a:r>
                <a:rPr lang="zh-CN" altLang="en-US" sz="2000" b="1" dirty="0">
                  <a:solidFill>
                    <a:srgbClr val="000000"/>
                  </a:solidFill>
                  <a:latin typeface="微软雅黑" panose="020B0503020204020204" pitchFamily="34" charset="-122"/>
                  <a:ea typeface="微软雅黑" panose="020B0503020204020204" pitchFamily="34" charset="-122"/>
                </a:rPr>
                <a:t>设置计时器</a:t>
              </a:r>
              <a:r>
                <a:rPr lang="zh-CN" altLang="en-US" sz="2000" b="1" dirty="0" smtClean="0">
                  <a:solidFill>
                    <a:srgbClr val="000000"/>
                  </a:solidFill>
                  <a:latin typeface="微软雅黑" panose="020B0503020204020204" pitchFamily="34" charset="-122"/>
                  <a:ea typeface="微软雅黑" panose="020B0503020204020204" pitchFamily="34" charset="-122"/>
                </a:rPr>
                <a:t>。</a:t>
              </a:r>
              <a:endParaRPr lang="zh-CN" altLang="en-US" sz="2000" b="1" dirty="0">
                <a:solidFill>
                  <a:srgbClr val="000000"/>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noChangeArrowheads="1"/>
          </p:cNvSpPr>
          <p:nvPr>
            <p:ph type="title"/>
          </p:nvPr>
        </p:nvSpPr>
        <p:spPr/>
        <p:txBody>
          <a:bodyPr/>
          <a:lstStyle/>
          <a:p>
            <a:r>
              <a:rPr lang="en-US" altLang="zh-CN" dirty="0" smtClean="0"/>
              <a:t>DHCP </a:t>
            </a:r>
            <a:r>
              <a:rPr lang="zh-CN" altLang="en-US" dirty="0" smtClean="0"/>
              <a:t>协议的工作过程 </a:t>
            </a:r>
            <a:endParaRPr lang="zh-CN" altLang="en-US" dirty="0" smtClean="0"/>
          </a:p>
        </p:txBody>
      </p:sp>
      <p:sp>
        <p:nvSpPr>
          <p:cNvPr id="55332" name="Line 36"/>
          <p:cNvSpPr>
            <a:spLocks noChangeShapeType="1"/>
          </p:cNvSpPr>
          <p:nvPr/>
        </p:nvSpPr>
        <p:spPr bwMode="auto">
          <a:xfrm>
            <a:off x="3303588" y="1681562"/>
            <a:ext cx="4767262" cy="0"/>
          </a:xfrm>
          <a:prstGeom prst="line">
            <a:avLst/>
          </a:prstGeom>
          <a:noFill/>
          <a:ln w="57150">
            <a:solidFill>
              <a:schemeClr val="tx2">
                <a:lumMod val="60000"/>
                <a:lumOff val="40000"/>
              </a:schemeClr>
            </a:solidFill>
            <a:rou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55333" name="Rectangle 37"/>
          <p:cNvSpPr>
            <a:spLocks noChangeArrowheads="1"/>
          </p:cNvSpPr>
          <p:nvPr/>
        </p:nvSpPr>
        <p:spPr bwMode="auto">
          <a:xfrm>
            <a:off x="1614488" y="1511700"/>
            <a:ext cx="993775" cy="338137"/>
          </a:xfrm>
          <a:prstGeom prst="rect">
            <a:avLst/>
          </a:prstGeom>
          <a:solidFill>
            <a:srgbClr val="CCE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客户</a:t>
            </a:r>
            <a:endParaRPr kumimoji="1" lang="zh-CN" altLang="en-US" sz="2000" b="1">
              <a:solidFill>
                <a:srgbClr val="333399"/>
              </a:solidFill>
              <a:ea typeface="黑体" pitchFamily="2" charset="-122"/>
            </a:endParaRPr>
          </a:p>
        </p:txBody>
      </p:sp>
      <p:sp>
        <p:nvSpPr>
          <p:cNvPr id="55334" name="Rectangle 38"/>
          <p:cNvSpPr>
            <a:spLocks noChangeArrowheads="1"/>
          </p:cNvSpPr>
          <p:nvPr/>
        </p:nvSpPr>
        <p:spPr bwMode="auto">
          <a:xfrm>
            <a:off x="4295775" y="1554562"/>
            <a:ext cx="2681288" cy="254000"/>
          </a:xfrm>
          <a:prstGeom prst="rect">
            <a:avLst/>
          </a:prstGeom>
          <a:solidFill>
            <a:srgbClr val="CCECFF"/>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DHCPREQUEST</a:t>
            </a:r>
            <a:endParaRPr kumimoji="1" lang="en-US" altLang="zh-CN" sz="2000" b="1">
              <a:solidFill>
                <a:srgbClr val="333399"/>
              </a:solidFill>
              <a:ea typeface="黑体" pitchFamily="2" charset="-122"/>
            </a:endParaRPr>
          </a:p>
        </p:txBody>
      </p:sp>
      <p:sp>
        <p:nvSpPr>
          <p:cNvPr id="55335" name="Rectangle 39"/>
          <p:cNvSpPr>
            <a:spLocks noChangeArrowheads="1"/>
          </p:cNvSpPr>
          <p:nvPr/>
        </p:nvSpPr>
        <p:spPr bwMode="auto">
          <a:xfrm>
            <a:off x="8566150" y="1511700"/>
            <a:ext cx="993775" cy="338137"/>
          </a:xfrm>
          <a:prstGeom prst="rect">
            <a:avLst/>
          </a:prstGeom>
          <a:solidFill>
            <a:srgbClr val="FFC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服务器</a:t>
            </a:r>
            <a:endParaRPr kumimoji="1" lang="zh-CN" altLang="en-US" sz="2000" b="1">
              <a:solidFill>
                <a:srgbClr val="333399"/>
              </a:solidFill>
              <a:ea typeface="黑体" pitchFamily="2" charset="-122"/>
            </a:endParaRPr>
          </a:p>
        </p:txBody>
      </p:sp>
      <p:sp>
        <p:nvSpPr>
          <p:cNvPr id="55336" name="Rectangle 40"/>
          <p:cNvSpPr>
            <a:spLocks noChangeArrowheads="1"/>
          </p:cNvSpPr>
          <p:nvPr/>
        </p:nvSpPr>
        <p:spPr bwMode="auto">
          <a:xfrm>
            <a:off x="8070850" y="1554562"/>
            <a:ext cx="495300" cy="254000"/>
          </a:xfrm>
          <a:prstGeom prst="rect">
            <a:avLst/>
          </a:prstGeom>
          <a:solidFill>
            <a:srgbClr val="FFCC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67</a:t>
            </a:r>
            <a:endParaRPr kumimoji="1" lang="en-US" altLang="zh-CN" sz="2000" b="1">
              <a:solidFill>
                <a:srgbClr val="333399"/>
              </a:solidFill>
              <a:ea typeface="黑体" pitchFamily="2" charset="-122"/>
            </a:endParaRPr>
          </a:p>
        </p:txBody>
      </p:sp>
      <p:sp>
        <p:nvSpPr>
          <p:cNvPr id="55337" name="Rectangle 41"/>
          <p:cNvSpPr>
            <a:spLocks noChangeArrowheads="1"/>
          </p:cNvSpPr>
          <p:nvPr/>
        </p:nvSpPr>
        <p:spPr bwMode="auto">
          <a:xfrm>
            <a:off x="2608263" y="1554562"/>
            <a:ext cx="695325" cy="254000"/>
          </a:xfrm>
          <a:prstGeom prst="rect">
            <a:avLst/>
          </a:prstGeom>
          <a:solidFill>
            <a:srgbClr val="CCFF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68</a:t>
            </a:r>
            <a:endParaRPr kumimoji="1" lang="en-US" altLang="zh-CN" sz="2000" b="1">
              <a:solidFill>
                <a:srgbClr val="333399"/>
              </a:solidFill>
              <a:ea typeface="黑体" pitchFamily="2" charset="-122"/>
            </a:endParaRPr>
          </a:p>
        </p:txBody>
      </p:sp>
      <p:sp>
        <p:nvSpPr>
          <p:cNvPr id="55338" name="Text Box 42"/>
          <p:cNvSpPr txBox="1">
            <a:spLocks noChangeArrowheads="1"/>
          </p:cNvSpPr>
          <p:nvPr/>
        </p:nvSpPr>
        <p:spPr bwMode="auto">
          <a:xfrm>
            <a:off x="2605088" y="1786337"/>
            <a:ext cx="722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39" name="Text Box 43"/>
          <p:cNvSpPr txBox="1">
            <a:spLocks noChangeArrowheads="1"/>
          </p:cNvSpPr>
          <p:nvPr/>
        </p:nvSpPr>
        <p:spPr bwMode="auto">
          <a:xfrm>
            <a:off x="7886700" y="1786337"/>
            <a:ext cx="7280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48" name="Line 52"/>
          <p:cNvSpPr>
            <a:spLocks noChangeShapeType="1"/>
          </p:cNvSpPr>
          <p:nvPr/>
        </p:nvSpPr>
        <p:spPr bwMode="auto">
          <a:xfrm flipH="1">
            <a:off x="3302000" y="2864581"/>
            <a:ext cx="4768850" cy="0"/>
          </a:xfrm>
          <a:prstGeom prst="line">
            <a:avLst/>
          </a:prstGeom>
          <a:noFill/>
          <a:ln w="57150">
            <a:solidFill>
              <a:srgbClr val="FF66FF"/>
            </a:solidFill>
            <a:rou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55349" name="Rectangle 53"/>
          <p:cNvSpPr>
            <a:spLocks noChangeArrowheads="1"/>
          </p:cNvSpPr>
          <p:nvPr/>
        </p:nvSpPr>
        <p:spPr bwMode="auto">
          <a:xfrm>
            <a:off x="1614488" y="2693131"/>
            <a:ext cx="992187" cy="338137"/>
          </a:xfrm>
          <a:prstGeom prst="rect">
            <a:avLst/>
          </a:prstGeom>
          <a:solidFill>
            <a:srgbClr val="CCE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客户</a:t>
            </a:r>
            <a:endParaRPr kumimoji="1" lang="zh-CN" altLang="en-US" sz="2000" b="1">
              <a:solidFill>
                <a:srgbClr val="333399"/>
              </a:solidFill>
              <a:ea typeface="黑体" pitchFamily="2" charset="-122"/>
            </a:endParaRPr>
          </a:p>
        </p:txBody>
      </p:sp>
      <p:sp>
        <p:nvSpPr>
          <p:cNvPr id="55350" name="Rectangle 54"/>
          <p:cNvSpPr>
            <a:spLocks noChangeArrowheads="1"/>
          </p:cNvSpPr>
          <p:nvPr/>
        </p:nvSpPr>
        <p:spPr bwMode="auto">
          <a:xfrm>
            <a:off x="4295775" y="2735993"/>
            <a:ext cx="2681288" cy="255588"/>
          </a:xfrm>
          <a:prstGeom prst="rect">
            <a:avLst/>
          </a:prstGeom>
          <a:solidFill>
            <a:srgbClr val="FFCCFF"/>
          </a:solidFill>
          <a:ln w="9525">
            <a:solidFill>
              <a:schemeClr val="tx1"/>
            </a:solidFill>
            <a:miter lim="800000"/>
          </a:ln>
        </p:spPr>
        <p:txBody>
          <a:bodyPr wrap="none" anchor="ctr"/>
          <a:lstStyle/>
          <a:p>
            <a:pPr algn="ctr" eaLnBrk="1" hangingPunct="1"/>
            <a:r>
              <a:rPr kumimoji="1" lang="en-US" altLang="zh-CN" sz="2000" b="1" dirty="0" smtClean="0">
                <a:solidFill>
                  <a:srgbClr val="333399"/>
                </a:solidFill>
                <a:ea typeface="黑体" pitchFamily="2" charset="-122"/>
              </a:rPr>
              <a:t>DHCPNACK</a:t>
            </a:r>
            <a:endParaRPr kumimoji="1" lang="en-US" altLang="zh-CN" sz="2000" b="1" dirty="0">
              <a:solidFill>
                <a:srgbClr val="333399"/>
              </a:solidFill>
              <a:ea typeface="黑体" pitchFamily="2" charset="-122"/>
            </a:endParaRPr>
          </a:p>
        </p:txBody>
      </p:sp>
      <p:sp>
        <p:nvSpPr>
          <p:cNvPr id="55351" name="Rectangle 55"/>
          <p:cNvSpPr>
            <a:spLocks noChangeArrowheads="1"/>
          </p:cNvSpPr>
          <p:nvPr/>
        </p:nvSpPr>
        <p:spPr bwMode="auto">
          <a:xfrm>
            <a:off x="8566150" y="2693131"/>
            <a:ext cx="993775" cy="338137"/>
          </a:xfrm>
          <a:prstGeom prst="rect">
            <a:avLst/>
          </a:prstGeom>
          <a:solidFill>
            <a:srgbClr val="FFC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服务器</a:t>
            </a:r>
            <a:endParaRPr kumimoji="1" lang="zh-CN" altLang="en-US" sz="2000" b="1">
              <a:solidFill>
                <a:srgbClr val="333399"/>
              </a:solidFill>
              <a:ea typeface="黑体" pitchFamily="2" charset="-122"/>
            </a:endParaRPr>
          </a:p>
        </p:txBody>
      </p:sp>
      <p:sp>
        <p:nvSpPr>
          <p:cNvPr id="55352" name="Rectangle 56"/>
          <p:cNvSpPr>
            <a:spLocks noChangeArrowheads="1"/>
          </p:cNvSpPr>
          <p:nvPr/>
        </p:nvSpPr>
        <p:spPr bwMode="auto">
          <a:xfrm>
            <a:off x="8070850" y="2735993"/>
            <a:ext cx="495300" cy="255588"/>
          </a:xfrm>
          <a:prstGeom prst="rect">
            <a:avLst/>
          </a:prstGeom>
          <a:solidFill>
            <a:srgbClr val="FFCC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67</a:t>
            </a:r>
            <a:endParaRPr kumimoji="1" lang="en-US" altLang="zh-CN" sz="2000" b="1">
              <a:solidFill>
                <a:srgbClr val="333399"/>
              </a:solidFill>
              <a:ea typeface="黑体" pitchFamily="2" charset="-122"/>
            </a:endParaRPr>
          </a:p>
        </p:txBody>
      </p:sp>
      <p:sp>
        <p:nvSpPr>
          <p:cNvPr id="55353" name="Rectangle 57"/>
          <p:cNvSpPr>
            <a:spLocks noChangeArrowheads="1"/>
          </p:cNvSpPr>
          <p:nvPr/>
        </p:nvSpPr>
        <p:spPr bwMode="auto">
          <a:xfrm>
            <a:off x="2606675" y="2735993"/>
            <a:ext cx="695325" cy="255588"/>
          </a:xfrm>
          <a:prstGeom prst="rect">
            <a:avLst/>
          </a:prstGeom>
          <a:solidFill>
            <a:srgbClr val="CCFF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68</a:t>
            </a:r>
            <a:endParaRPr kumimoji="1" lang="en-US" altLang="zh-CN" sz="2000" b="1">
              <a:solidFill>
                <a:srgbClr val="333399"/>
              </a:solidFill>
              <a:ea typeface="黑体" pitchFamily="2" charset="-122"/>
            </a:endParaRPr>
          </a:p>
        </p:txBody>
      </p:sp>
      <p:sp>
        <p:nvSpPr>
          <p:cNvPr id="55354" name="Text Box 58"/>
          <p:cNvSpPr txBox="1">
            <a:spLocks noChangeArrowheads="1"/>
          </p:cNvSpPr>
          <p:nvPr/>
        </p:nvSpPr>
        <p:spPr bwMode="auto">
          <a:xfrm>
            <a:off x="2605088" y="2967768"/>
            <a:ext cx="722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55" name="Text Box 59"/>
          <p:cNvSpPr txBox="1">
            <a:spLocks noChangeArrowheads="1"/>
          </p:cNvSpPr>
          <p:nvPr/>
        </p:nvSpPr>
        <p:spPr bwMode="auto">
          <a:xfrm>
            <a:off x="7886700" y="2967768"/>
            <a:ext cx="7280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dirty="0">
                <a:solidFill>
                  <a:srgbClr val="333399"/>
                </a:solidFill>
                <a:latin typeface="Arial" panose="020B0604020202020204" pitchFamily="34" charset="0"/>
                <a:ea typeface="黑体" pitchFamily="2" charset="-122"/>
              </a:rPr>
              <a:t>UDP</a:t>
            </a:r>
            <a:endParaRPr kumimoji="1" lang="en-US" altLang="zh-CN" sz="2000" b="1" dirty="0">
              <a:solidFill>
                <a:srgbClr val="333399"/>
              </a:solidFill>
              <a:latin typeface="Arial" panose="020B0604020202020204" pitchFamily="34" charset="0"/>
              <a:ea typeface="黑体" pitchFamily="2" charset="-122"/>
            </a:endParaRPr>
          </a:p>
        </p:txBody>
      </p:sp>
      <p:sp>
        <p:nvSpPr>
          <p:cNvPr id="55373" name="Text Box 77"/>
          <p:cNvSpPr txBox="1">
            <a:spLocks noChangeArrowheads="1"/>
          </p:cNvSpPr>
          <p:nvPr/>
        </p:nvSpPr>
        <p:spPr bwMode="auto">
          <a:xfrm>
            <a:off x="1117600" y="1422656"/>
            <a:ext cx="50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rPr>
              <a:t></a:t>
            </a:r>
            <a:endPar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endParaRPr>
          </a:p>
        </p:txBody>
      </p:sp>
      <p:sp>
        <p:nvSpPr>
          <p:cNvPr id="55375" name="Text Box 79"/>
          <p:cNvSpPr txBox="1">
            <a:spLocks noChangeArrowheads="1"/>
          </p:cNvSpPr>
          <p:nvPr/>
        </p:nvSpPr>
        <p:spPr bwMode="auto">
          <a:xfrm>
            <a:off x="9559925" y="2617548"/>
            <a:ext cx="501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rPr>
              <a:t></a:t>
            </a:r>
            <a:endPar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endParaRPr>
          </a:p>
        </p:txBody>
      </p:sp>
      <p:grpSp>
        <p:nvGrpSpPr>
          <p:cNvPr id="40" name="组合 39"/>
          <p:cNvGrpSpPr/>
          <p:nvPr/>
        </p:nvGrpSpPr>
        <p:grpSpPr>
          <a:xfrm>
            <a:off x="2794968" y="5155631"/>
            <a:ext cx="6757416" cy="1297705"/>
            <a:chOff x="1252728" y="3207283"/>
            <a:chExt cx="6757416" cy="1297705"/>
          </a:xfrm>
        </p:grpSpPr>
        <p:sp>
          <p:nvSpPr>
            <p:cNvPr id="41" name="Rectangle 88"/>
            <p:cNvSpPr>
              <a:spLocks noChangeArrowheads="1"/>
            </p:cNvSpPr>
            <p:nvPr/>
          </p:nvSpPr>
          <p:spPr bwMode="auto">
            <a:xfrm>
              <a:off x="1252728" y="3207283"/>
              <a:ext cx="6757416" cy="1297705"/>
            </a:xfrm>
            <a:prstGeom prst="rect">
              <a:avLst/>
            </a:prstGeom>
            <a:solidFill>
              <a:srgbClr val="FFC000"/>
            </a:solidFill>
            <a:ln w="19050">
              <a:solidFill>
                <a:schemeClr val="tx1"/>
              </a:solidFill>
            </a:ln>
            <a:effectLst/>
          </p:spPr>
          <p:txBody>
            <a:bodyPr wrap="none" anchor="ctr"/>
            <a:lstStyle/>
            <a:p>
              <a:pPr algn="ctr" eaLnBrk="1" hangingPunct="1"/>
              <a:endParaRPr lang="zh-CN" altLang="zh-CN" sz="2800" b="1">
                <a:solidFill>
                  <a:srgbClr val="000099"/>
                </a:solidFill>
              </a:endParaRPr>
            </a:p>
          </p:txBody>
        </p:sp>
        <p:sp>
          <p:nvSpPr>
            <p:cNvPr id="42" name="矩形 41"/>
            <p:cNvSpPr/>
            <p:nvPr/>
          </p:nvSpPr>
          <p:spPr>
            <a:xfrm>
              <a:off x="1889465" y="3317290"/>
              <a:ext cx="5631332" cy="1092607"/>
            </a:xfrm>
            <a:prstGeom prst="rect">
              <a:avLst/>
            </a:prstGeom>
            <a:noFill/>
          </p:spPr>
          <p:txBody>
            <a:bodyPr wrap="square">
              <a:spAutoFit/>
            </a:bodyPr>
            <a:lstStyle/>
            <a:p>
              <a:pPr>
                <a:lnSpc>
                  <a:spcPts val="2600"/>
                </a:lnSpc>
              </a:pPr>
              <a:r>
                <a:rPr kumimoji="1" lang="en-US" altLang="zh-CN" sz="2000" b="1" dirty="0">
                  <a:solidFill>
                    <a:srgbClr val="333399"/>
                  </a:solidFill>
                  <a:ea typeface="黑体" pitchFamily="2" charset="-122"/>
                  <a:sym typeface="Wingdings" panose="05000000000000000000" pitchFamily="2" charset="2"/>
                </a:rPr>
                <a:t></a:t>
              </a:r>
              <a:r>
                <a:rPr lang="zh-CN" altLang="en-US" sz="2000" b="1" dirty="0" smtClean="0">
                  <a:solidFill>
                    <a:srgbClr val="000000"/>
                  </a:solidFill>
                  <a:latin typeface="微软雅黑" panose="020B0503020204020204" pitchFamily="34" charset="-122"/>
                  <a:ea typeface="微软雅黑" panose="020B0503020204020204" pitchFamily="34" charset="-122"/>
                </a:rPr>
                <a:t>若 </a:t>
              </a:r>
              <a:r>
                <a:rPr lang="en-US" altLang="zh-CN" sz="2000" b="1" dirty="0" smtClean="0">
                  <a:solidFill>
                    <a:srgbClr val="000000"/>
                  </a:solidFill>
                  <a:latin typeface="微软雅黑" panose="020B0503020204020204" pitchFamily="34" charset="-122"/>
                  <a:ea typeface="微软雅黑" panose="020B0503020204020204" pitchFamily="34" charset="-122"/>
                </a:rPr>
                <a:t>DHCP </a:t>
              </a:r>
              <a:r>
                <a:rPr lang="zh-CN" altLang="en-US" sz="2000" b="1" dirty="0" smtClean="0">
                  <a:solidFill>
                    <a:srgbClr val="000000"/>
                  </a:solidFill>
                  <a:latin typeface="微软雅黑" panose="020B0503020204020204" pitchFamily="34" charset="-122"/>
                  <a:ea typeface="微软雅黑" panose="020B0503020204020204" pitchFamily="34" charset="-122"/>
                </a:rPr>
                <a:t>服务器</a:t>
              </a:r>
              <a:r>
                <a:rPr lang="zh-CN" altLang="en-US" sz="2000" b="1" dirty="0">
                  <a:solidFill>
                    <a:srgbClr val="000000"/>
                  </a:solidFill>
                  <a:latin typeface="微软雅黑" panose="020B0503020204020204" pitchFamily="34" charset="-122"/>
                  <a:ea typeface="微软雅黑" panose="020B0503020204020204" pitchFamily="34" charset="-122"/>
                </a:rPr>
                <a:t>不同意，则发回否认</a:t>
              </a:r>
              <a:r>
                <a:rPr lang="zh-CN" altLang="en-US" sz="2000" b="1" dirty="0" smtClean="0">
                  <a:solidFill>
                    <a:srgbClr val="000000"/>
                  </a:solidFill>
                  <a:latin typeface="微软雅黑" panose="020B0503020204020204" pitchFamily="34" charset="-122"/>
                  <a:ea typeface="微软雅黑" panose="020B0503020204020204" pitchFamily="34" charset="-122"/>
                </a:rPr>
                <a:t>报文。</a:t>
              </a:r>
              <a:r>
                <a:rPr lang="zh-CN" altLang="en-US" sz="2000" b="1" dirty="0">
                  <a:solidFill>
                    <a:srgbClr val="000000"/>
                  </a:solidFill>
                  <a:latin typeface="微软雅黑" panose="020B0503020204020204" pitchFamily="34" charset="-122"/>
                  <a:ea typeface="微软雅黑" panose="020B0503020204020204" pitchFamily="34" charset="-122"/>
                </a:rPr>
                <a:t>这时 </a:t>
              </a:r>
              <a:r>
                <a:rPr lang="en-US" altLang="zh-CN" sz="2000" b="1" dirty="0">
                  <a:solidFill>
                    <a:srgbClr val="000000"/>
                  </a:solidFill>
                  <a:latin typeface="微软雅黑" panose="020B0503020204020204" pitchFamily="34" charset="-122"/>
                  <a:ea typeface="微软雅黑" panose="020B0503020204020204" pitchFamily="34" charset="-122"/>
                </a:rPr>
                <a:t>DHCP </a:t>
              </a:r>
              <a:r>
                <a:rPr lang="zh-CN" altLang="en-US" sz="2000" b="1" dirty="0">
                  <a:solidFill>
                    <a:srgbClr val="000000"/>
                  </a:solidFill>
                  <a:latin typeface="微软雅黑" panose="020B0503020204020204" pitchFamily="34" charset="-122"/>
                  <a:ea typeface="微软雅黑" panose="020B0503020204020204" pitchFamily="34" charset="-122"/>
                </a:rPr>
                <a:t>客户必须立即停止使用原来的 </a:t>
              </a:r>
              <a:r>
                <a:rPr lang="en-US" altLang="zh-CN" sz="2000" b="1" dirty="0">
                  <a:solidFill>
                    <a:srgbClr val="000000"/>
                  </a:solidFill>
                  <a:latin typeface="微软雅黑" panose="020B0503020204020204" pitchFamily="34" charset="-122"/>
                  <a:ea typeface="微软雅黑" panose="020B0503020204020204" pitchFamily="34" charset="-122"/>
                </a:rPr>
                <a:t>IP </a:t>
              </a:r>
              <a:r>
                <a:rPr lang="zh-CN" altLang="en-US" sz="2000" b="1" dirty="0">
                  <a:solidFill>
                    <a:srgbClr val="000000"/>
                  </a:solidFill>
                  <a:latin typeface="微软雅黑" panose="020B0503020204020204" pitchFamily="34" charset="-122"/>
                  <a:ea typeface="微软雅黑" panose="020B0503020204020204" pitchFamily="34" charset="-122"/>
                </a:rPr>
                <a:t>地址，而必须重新申请 </a:t>
              </a:r>
              <a:r>
                <a:rPr lang="en-US" altLang="zh-CN" sz="2000" b="1" dirty="0">
                  <a:solidFill>
                    <a:srgbClr val="000000"/>
                  </a:solidFill>
                  <a:latin typeface="微软雅黑" panose="020B0503020204020204" pitchFamily="34" charset="-122"/>
                  <a:ea typeface="微软雅黑" panose="020B0503020204020204" pitchFamily="34" charset="-122"/>
                </a:rPr>
                <a:t>IP </a:t>
              </a:r>
              <a:r>
                <a:rPr lang="zh-CN" altLang="en-US" sz="2000" b="1" dirty="0">
                  <a:solidFill>
                    <a:srgbClr val="000000"/>
                  </a:solidFill>
                  <a:latin typeface="微软雅黑" panose="020B0503020204020204" pitchFamily="34" charset="-122"/>
                  <a:ea typeface="微软雅黑" panose="020B0503020204020204" pitchFamily="34" charset="-122"/>
                </a:rPr>
                <a:t>地址（回到</a:t>
              </a:r>
              <a:r>
                <a:rPr lang="zh-CN" altLang="en-US" sz="2000" b="1" dirty="0" smtClean="0">
                  <a:solidFill>
                    <a:srgbClr val="000000"/>
                  </a:solidFill>
                  <a:latin typeface="微软雅黑" panose="020B0503020204020204" pitchFamily="34" charset="-122"/>
                  <a:ea typeface="微软雅黑" panose="020B0503020204020204" pitchFamily="34" charset="-122"/>
                </a:rPr>
                <a:t>步骤 </a:t>
              </a:r>
              <a:r>
                <a:rPr kumimoji="1" lang="en-US" altLang="zh-CN" sz="2000" b="1" dirty="0" smtClean="0">
                  <a:solidFill>
                    <a:srgbClr val="333399"/>
                  </a:solidFill>
                  <a:ea typeface="黑体" pitchFamily="2" charset="-122"/>
                  <a:sym typeface="Wingdings" panose="05000000000000000000" pitchFamily="2" charset="2"/>
                </a:rPr>
                <a:t></a:t>
              </a:r>
              <a:r>
                <a:rPr lang="zh-CN" altLang="en-US" sz="2000" b="1" dirty="0" smtClean="0">
                  <a:solidFill>
                    <a:srgbClr val="000000"/>
                  </a:solidFill>
                  <a:latin typeface="微软雅黑" panose="020B0503020204020204" pitchFamily="34" charset="-122"/>
                  <a:ea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rPr>
                <a:t>。</a:t>
              </a:r>
              <a:endParaRPr lang="zh-CN" altLang="en-US" sz="2000" b="1" dirty="0">
                <a:solidFill>
                  <a:srgbClr val="000000"/>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noChangeArrowheads="1"/>
          </p:cNvSpPr>
          <p:nvPr>
            <p:ph type="title"/>
          </p:nvPr>
        </p:nvSpPr>
        <p:spPr/>
        <p:txBody>
          <a:bodyPr/>
          <a:lstStyle/>
          <a:p>
            <a:r>
              <a:rPr lang="en-US" altLang="zh-CN" dirty="0" smtClean="0"/>
              <a:t>DHCP </a:t>
            </a:r>
            <a:r>
              <a:rPr lang="zh-CN" altLang="en-US" dirty="0" smtClean="0"/>
              <a:t>协议的工作过程 </a:t>
            </a:r>
            <a:endParaRPr lang="zh-CN" altLang="en-US" dirty="0" smtClean="0"/>
          </a:p>
        </p:txBody>
      </p:sp>
      <p:sp>
        <p:nvSpPr>
          <p:cNvPr id="55332" name="Line 36"/>
          <p:cNvSpPr>
            <a:spLocks noChangeShapeType="1"/>
          </p:cNvSpPr>
          <p:nvPr/>
        </p:nvSpPr>
        <p:spPr bwMode="auto">
          <a:xfrm>
            <a:off x="3303588" y="1681562"/>
            <a:ext cx="4767262" cy="0"/>
          </a:xfrm>
          <a:prstGeom prst="line">
            <a:avLst/>
          </a:prstGeom>
          <a:noFill/>
          <a:ln w="57150">
            <a:solidFill>
              <a:schemeClr val="tx2">
                <a:lumMod val="60000"/>
                <a:lumOff val="40000"/>
              </a:schemeClr>
            </a:solidFill>
            <a:rou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55333" name="Rectangle 37"/>
          <p:cNvSpPr>
            <a:spLocks noChangeArrowheads="1"/>
          </p:cNvSpPr>
          <p:nvPr/>
        </p:nvSpPr>
        <p:spPr bwMode="auto">
          <a:xfrm>
            <a:off x="1614488" y="1511700"/>
            <a:ext cx="993775" cy="338137"/>
          </a:xfrm>
          <a:prstGeom prst="rect">
            <a:avLst/>
          </a:prstGeom>
          <a:solidFill>
            <a:srgbClr val="CCE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客户</a:t>
            </a:r>
            <a:endParaRPr kumimoji="1" lang="zh-CN" altLang="en-US" sz="2000" b="1">
              <a:solidFill>
                <a:srgbClr val="333399"/>
              </a:solidFill>
              <a:ea typeface="黑体" pitchFamily="2" charset="-122"/>
            </a:endParaRPr>
          </a:p>
        </p:txBody>
      </p:sp>
      <p:sp>
        <p:nvSpPr>
          <p:cNvPr id="55334" name="Rectangle 38"/>
          <p:cNvSpPr>
            <a:spLocks noChangeArrowheads="1"/>
          </p:cNvSpPr>
          <p:nvPr/>
        </p:nvSpPr>
        <p:spPr bwMode="auto">
          <a:xfrm>
            <a:off x="4295775" y="1554562"/>
            <a:ext cx="2681288" cy="254000"/>
          </a:xfrm>
          <a:prstGeom prst="rect">
            <a:avLst/>
          </a:prstGeom>
          <a:solidFill>
            <a:srgbClr val="CCECFF"/>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DHCPREQUEST</a:t>
            </a:r>
            <a:endParaRPr kumimoji="1" lang="en-US" altLang="zh-CN" sz="2000" b="1">
              <a:solidFill>
                <a:srgbClr val="333399"/>
              </a:solidFill>
              <a:ea typeface="黑体" pitchFamily="2" charset="-122"/>
            </a:endParaRPr>
          </a:p>
        </p:txBody>
      </p:sp>
      <p:sp>
        <p:nvSpPr>
          <p:cNvPr id="55335" name="Rectangle 39"/>
          <p:cNvSpPr>
            <a:spLocks noChangeArrowheads="1"/>
          </p:cNvSpPr>
          <p:nvPr/>
        </p:nvSpPr>
        <p:spPr bwMode="auto">
          <a:xfrm>
            <a:off x="8566150" y="1511700"/>
            <a:ext cx="993775" cy="338137"/>
          </a:xfrm>
          <a:prstGeom prst="rect">
            <a:avLst/>
          </a:prstGeom>
          <a:solidFill>
            <a:srgbClr val="FFC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服务器</a:t>
            </a:r>
            <a:endParaRPr kumimoji="1" lang="zh-CN" altLang="en-US" sz="2000" b="1">
              <a:solidFill>
                <a:srgbClr val="333399"/>
              </a:solidFill>
              <a:ea typeface="黑体" pitchFamily="2" charset="-122"/>
            </a:endParaRPr>
          </a:p>
        </p:txBody>
      </p:sp>
      <p:sp>
        <p:nvSpPr>
          <p:cNvPr id="55336" name="Rectangle 40"/>
          <p:cNvSpPr>
            <a:spLocks noChangeArrowheads="1"/>
          </p:cNvSpPr>
          <p:nvPr/>
        </p:nvSpPr>
        <p:spPr bwMode="auto">
          <a:xfrm>
            <a:off x="8070850" y="1554562"/>
            <a:ext cx="495300" cy="254000"/>
          </a:xfrm>
          <a:prstGeom prst="rect">
            <a:avLst/>
          </a:prstGeom>
          <a:solidFill>
            <a:srgbClr val="FFCC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67</a:t>
            </a:r>
            <a:endParaRPr kumimoji="1" lang="en-US" altLang="zh-CN" sz="2000" b="1">
              <a:solidFill>
                <a:srgbClr val="333399"/>
              </a:solidFill>
              <a:ea typeface="黑体" pitchFamily="2" charset="-122"/>
            </a:endParaRPr>
          </a:p>
        </p:txBody>
      </p:sp>
      <p:sp>
        <p:nvSpPr>
          <p:cNvPr id="55337" name="Rectangle 41"/>
          <p:cNvSpPr>
            <a:spLocks noChangeArrowheads="1"/>
          </p:cNvSpPr>
          <p:nvPr/>
        </p:nvSpPr>
        <p:spPr bwMode="auto">
          <a:xfrm>
            <a:off x="2608263" y="1554562"/>
            <a:ext cx="695325" cy="254000"/>
          </a:xfrm>
          <a:prstGeom prst="rect">
            <a:avLst/>
          </a:prstGeom>
          <a:solidFill>
            <a:srgbClr val="CCFF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68</a:t>
            </a:r>
            <a:endParaRPr kumimoji="1" lang="en-US" altLang="zh-CN" sz="2000" b="1">
              <a:solidFill>
                <a:srgbClr val="333399"/>
              </a:solidFill>
              <a:ea typeface="黑体" pitchFamily="2" charset="-122"/>
            </a:endParaRPr>
          </a:p>
        </p:txBody>
      </p:sp>
      <p:sp>
        <p:nvSpPr>
          <p:cNvPr id="55338" name="Text Box 42"/>
          <p:cNvSpPr txBox="1">
            <a:spLocks noChangeArrowheads="1"/>
          </p:cNvSpPr>
          <p:nvPr/>
        </p:nvSpPr>
        <p:spPr bwMode="auto">
          <a:xfrm>
            <a:off x="2605088" y="1786337"/>
            <a:ext cx="722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39" name="Text Box 43"/>
          <p:cNvSpPr txBox="1">
            <a:spLocks noChangeArrowheads="1"/>
          </p:cNvSpPr>
          <p:nvPr/>
        </p:nvSpPr>
        <p:spPr bwMode="auto">
          <a:xfrm>
            <a:off x="7886700" y="1786337"/>
            <a:ext cx="7280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73" name="Text Box 77"/>
          <p:cNvSpPr txBox="1">
            <a:spLocks noChangeArrowheads="1"/>
          </p:cNvSpPr>
          <p:nvPr/>
        </p:nvSpPr>
        <p:spPr bwMode="auto">
          <a:xfrm>
            <a:off x="1117600" y="1422656"/>
            <a:ext cx="50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rPr>
              <a:t></a:t>
            </a:r>
            <a:endPar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endParaRPr>
          </a:p>
        </p:txBody>
      </p:sp>
      <p:grpSp>
        <p:nvGrpSpPr>
          <p:cNvPr id="40" name="组合 39"/>
          <p:cNvGrpSpPr/>
          <p:nvPr/>
        </p:nvGrpSpPr>
        <p:grpSpPr>
          <a:xfrm>
            <a:off x="2794968" y="5155631"/>
            <a:ext cx="6757416" cy="1297705"/>
            <a:chOff x="1252728" y="3207283"/>
            <a:chExt cx="6757416" cy="1297705"/>
          </a:xfrm>
        </p:grpSpPr>
        <p:sp>
          <p:nvSpPr>
            <p:cNvPr id="41" name="Rectangle 88"/>
            <p:cNvSpPr>
              <a:spLocks noChangeArrowheads="1"/>
            </p:cNvSpPr>
            <p:nvPr/>
          </p:nvSpPr>
          <p:spPr bwMode="auto">
            <a:xfrm>
              <a:off x="1252728" y="3207283"/>
              <a:ext cx="6757416" cy="1297705"/>
            </a:xfrm>
            <a:prstGeom prst="rect">
              <a:avLst/>
            </a:prstGeom>
            <a:solidFill>
              <a:srgbClr val="FFC000"/>
            </a:solidFill>
            <a:ln w="19050">
              <a:solidFill>
                <a:schemeClr val="tx1"/>
              </a:solidFill>
            </a:ln>
            <a:effectLst/>
          </p:spPr>
          <p:txBody>
            <a:bodyPr wrap="none" anchor="ctr"/>
            <a:lstStyle/>
            <a:p>
              <a:pPr algn="ctr" eaLnBrk="1" hangingPunct="1"/>
              <a:endParaRPr lang="zh-CN" altLang="zh-CN" sz="2800" b="1">
                <a:solidFill>
                  <a:srgbClr val="000099"/>
                </a:solidFill>
              </a:endParaRPr>
            </a:p>
          </p:txBody>
        </p:sp>
        <p:sp>
          <p:nvSpPr>
            <p:cNvPr id="42" name="矩形 41"/>
            <p:cNvSpPr/>
            <p:nvPr/>
          </p:nvSpPr>
          <p:spPr>
            <a:xfrm>
              <a:off x="1424004" y="3317290"/>
              <a:ext cx="6442124" cy="1092607"/>
            </a:xfrm>
            <a:prstGeom prst="rect">
              <a:avLst/>
            </a:prstGeom>
            <a:noFill/>
          </p:spPr>
          <p:txBody>
            <a:bodyPr wrap="square">
              <a:spAutoFit/>
            </a:bodyPr>
            <a:lstStyle/>
            <a:p>
              <a:pPr>
                <a:lnSpc>
                  <a:spcPts val="2600"/>
                </a:lnSpc>
              </a:pPr>
              <a:r>
                <a:rPr lang="zh-CN" altLang="en-US" sz="2000" b="1" dirty="0" smtClean="0">
                  <a:solidFill>
                    <a:srgbClr val="000000"/>
                  </a:solidFill>
                  <a:latin typeface="微软雅黑" panose="020B0503020204020204" pitchFamily="34" charset="-122"/>
                  <a:ea typeface="微软雅黑" panose="020B0503020204020204" pitchFamily="34" charset="-122"/>
                </a:rPr>
                <a:t>若 </a:t>
              </a:r>
              <a:r>
                <a:rPr lang="en-US" altLang="zh-CN" sz="2000" b="1" dirty="0">
                  <a:solidFill>
                    <a:srgbClr val="000000"/>
                  </a:solidFill>
                  <a:latin typeface="微软雅黑" panose="020B0503020204020204" pitchFamily="34" charset="-122"/>
                  <a:ea typeface="微软雅黑" panose="020B0503020204020204" pitchFamily="34" charset="-122"/>
                </a:rPr>
                <a:t>DHCP </a:t>
              </a:r>
              <a:r>
                <a:rPr lang="zh-CN" altLang="en-US" sz="2000" b="1" dirty="0">
                  <a:solidFill>
                    <a:srgbClr val="000000"/>
                  </a:solidFill>
                  <a:latin typeface="微软雅黑" panose="020B0503020204020204" pitchFamily="34" charset="-122"/>
                  <a:ea typeface="微软雅黑" panose="020B0503020204020204" pitchFamily="34" charset="-122"/>
                </a:rPr>
                <a:t>服务器不响应</a:t>
              </a:r>
              <a:r>
                <a:rPr lang="zh-CN" altLang="en-US" sz="2000" b="1" dirty="0" smtClean="0">
                  <a:solidFill>
                    <a:srgbClr val="000000"/>
                  </a:solidFill>
                  <a:latin typeface="微软雅黑" panose="020B0503020204020204" pitchFamily="34" charset="-122"/>
                  <a:ea typeface="微软雅黑" panose="020B0503020204020204" pitchFamily="34" charset="-122"/>
                </a:rPr>
                <a:t>步骤 </a:t>
              </a:r>
              <a:r>
                <a:rPr kumimoji="1" lang="en-US" altLang="zh-CN" sz="2000" b="1" dirty="0" smtClean="0">
                  <a:solidFill>
                    <a:srgbClr val="333399"/>
                  </a:solidFill>
                  <a:ea typeface="黑体" pitchFamily="2" charset="-122"/>
                  <a:sym typeface="Wingdings" panose="05000000000000000000" pitchFamily="2" charset="2"/>
                </a:rPr>
                <a:t> </a:t>
              </a:r>
              <a:r>
                <a:rPr lang="zh-CN" altLang="en-US" sz="2000" b="1" dirty="0" smtClean="0">
                  <a:solidFill>
                    <a:srgbClr val="000000"/>
                  </a:solidFill>
                  <a:latin typeface="微软雅黑" panose="020B0503020204020204" pitchFamily="34" charset="-122"/>
                  <a:ea typeface="微软雅黑" panose="020B0503020204020204" pitchFamily="34" charset="-122"/>
                </a:rPr>
                <a:t>的</a:t>
              </a:r>
              <a:r>
                <a:rPr lang="zh-CN" altLang="en-US" sz="2000" b="1" dirty="0">
                  <a:solidFill>
                    <a:srgbClr val="000000"/>
                  </a:solidFill>
                  <a:latin typeface="微软雅黑" panose="020B0503020204020204" pitchFamily="34" charset="-122"/>
                  <a:ea typeface="微软雅黑" panose="020B0503020204020204" pitchFamily="34" charset="-122"/>
                </a:rPr>
                <a:t>请求</a:t>
              </a:r>
              <a:r>
                <a:rPr lang="zh-CN" altLang="en-US" sz="2000" b="1" dirty="0" smtClean="0">
                  <a:solidFill>
                    <a:srgbClr val="000000"/>
                  </a:solidFill>
                  <a:latin typeface="微软雅黑" panose="020B0503020204020204" pitchFamily="34" charset="-122"/>
                  <a:ea typeface="微软雅黑" panose="020B0503020204020204" pitchFamily="34" charset="-122"/>
                </a:rPr>
                <a:t>报文，</a:t>
              </a:r>
              <a:r>
                <a:rPr lang="zh-CN" altLang="en-US" sz="2000" b="1" dirty="0">
                  <a:solidFill>
                    <a:srgbClr val="000000"/>
                  </a:solidFill>
                  <a:latin typeface="微软雅黑" panose="020B0503020204020204" pitchFamily="34" charset="-122"/>
                  <a:ea typeface="微软雅黑" panose="020B0503020204020204" pitchFamily="34" charset="-122"/>
                </a:rPr>
                <a:t>则在租用期过了 </a:t>
              </a:r>
              <a:r>
                <a:rPr lang="en-US" altLang="zh-CN" sz="2000" b="1" dirty="0">
                  <a:solidFill>
                    <a:srgbClr val="000000"/>
                  </a:solidFill>
                  <a:latin typeface="微软雅黑" panose="020B0503020204020204" pitchFamily="34" charset="-122"/>
                  <a:ea typeface="微软雅黑" panose="020B0503020204020204" pitchFamily="34" charset="-122"/>
                </a:rPr>
                <a:t>87.5% </a:t>
              </a:r>
              <a:r>
                <a:rPr lang="zh-CN" altLang="en-US" sz="2000" b="1" dirty="0">
                  <a:solidFill>
                    <a:srgbClr val="000000"/>
                  </a:solidFill>
                  <a:latin typeface="微软雅黑" panose="020B0503020204020204" pitchFamily="34" charset="-122"/>
                  <a:ea typeface="微软雅黑" panose="020B0503020204020204" pitchFamily="34" charset="-122"/>
                </a:rPr>
                <a:t>时 </a:t>
              </a:r>
              <a:r>
                <a:rPr lang="en-US" altLang="zh-CN" sz="2000" b="1" dirty="0">
                  <a:solidFill>
                    <a:srgbClr val="000000"/>
                  </a:solidFill>
                  <a:latin typeface="微软雅黑" panose="020B0503020204020204" pitchFamily="34" charset="-122"/>
                  <a:ea typeface="微软雅黑" panose="020B0503020204020204" pitchFamily="34" charset="-122"/>
                </a:rPr>
                <a:t>(T</a:t>
              </a:r>
              <a:r>
                <a:rPr lang="en-US" altLang="zh-CN" sz="2000" b="1" baseline="-25000" dirty="0">
                  <a:solidFill>
                    <a:srgbClr val="000000"/>
                  </a:solidFill>
                  <a:latin typeface="微软雅黑" panose="020B0503020204020204" pitchFamily="34" charset="-122"/>
                  <a:ea typeface="微软雅黑" panose="020B0503020204020204" pitchFamily="34" charset="-122"/>
                </a:rPr>
                <a:t>2</a:t>
              </a:r>
              <a:r>
                <a:rPr lang="en-US" altLang="zh-CN" sz="2000" b="1" dirty="0">
                  <a:solidFill>
                    <a:srgbClr val="000000"/>
                  </a:solidFill>
                  <a:latin typeface="微软雅黑" panose="020B0503020204020204" pitchFamily="34" charset="-122"/>
                  <a:ea typeface="微软雅黑" panose="020B0503020204020204" pitchFamily="34" charset="-122"/>
                </a:rPr>
                <a:t> </a:t>
              </a:r>
              <a:r>
                <a:rPr lang="zh-CN" altLang="en-US" sz="2000" b="1" dirty="0">
                  <a:solidFill>
                    <a:srgbClr val="000000"/>
                  </a:solidFill>
                  <a:latin typeface="微软雅黑" panose="020B0503020204020204" pitchFamily="34" charset="-122"/>
                  <a:ea typeface="微软雅黑" panose="020B0503020204020204" pitchFamily="34" charset="-122"/>
                </a:rPr>
                <a:t>时间到</a:t>
              </a:r>
              <a:r>
                <a:rPr lang="en-US" altLang="zh-CN" sz="2000" b="1" dirty="0">
                  <a:solidFill>
                    <a:srgbClr val="000000"/>
                  </a:solidFill>
                  <a:latin typeface="微软雅黑" panose="020B0503020204020204" pitchFamily="34" charset="-122"/>
                  <a:ea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rPr>
                <a:t>，</a:t>
              </a:r>
              <a:r>
                <a:rPr lang="en-US" altLang="zh-CN" sz="2000" b="1" dirty="0">
                  <a:solidFill>
                    <a:srgbClr val="000000"/>
                  </a:solidFill>
                  <a:latin typeface="微软雅黑" panose="020B0503020204020204" pitchFamily="34" charset="-122"/>
                  <a:ea typeface="微软雅黑" panose="020B0503020204020204" pitchFamily="34" charset="-122"/>
                </a:rPr>
                <a:t>DHCP </a:t>
              </a:r>
              <a:r>
                <a:rPr lang="zh-CN" altLang="en-US" sz="2000" b="1" dirty="0">
                  <a:solidFill>
                    <a:srgbClr val="000000"/>
                  </a:solidFill>
                  <a:latin typeface="微软雅黑" panose="020B0503020204020204" pitchFamily="34" charset="-122"/>
                  <a:ea typeface="微软雅黑" panose="020B0503020204020204" pitchFamily="34" charset="-122"/>
                </a:rPr>
                <a:t>客户必须重新发送请求</a:t>
              </a:r>
              <a:r>
                <a:rPr lang="zh-CN" altLang="en-US" sz="2000" b="1" dirty="0" smtClean="0">
                  <a:solidFill>
                    <a:srgbClr val="000000"/>
                  </a:solidFill>
                  <a:latin typeface="微软雅黑" panose="020B0503020204020204" pitchFamily="34" charset="-122"/>
                  <a:ea typeface="微软雅黑" panose="020B0503020204020204" pitchFamily="34" charset="-122"/>
                </a:rPr>
                <a:t>报文（</a:t>
              </a:r>
              <a:r>
                <a:rPr lang="zh-CN" altLang="en-US" sz="2000" b="1" dirty="0">
                  <a:solidFill>
                    <a:srgbClr val="000000"/>
                  </a:solidFill>
                  <a:latin typeface="微软雅黑" panose="020B0503020204020204" pitchFamily="34" charset="-122"/>
                  <a:ea typeface="微软雅黑" panose="020B0503020204020204" pitchFamily="34" charset="-122"/>
                </a:rPr>
                <a:t>重复步骤 </a:t>
              </a:r>
              <a:r>
                <a:rPr kumimoji="1" lang="en-US" altLang="zh-CN" sz="2000" b="1" dirty="0" smtClean="0">
                  <a:solidFill>
                    <a:srgbClr val="333399"/>
                  </a:solidFill>
                  <a:ea typeface="黑体" pitchFamily="2" charset="-122"/>
                  <a:sym typeface="Wingdings" panose="05000000000000000000" pitchFamily="2" charset="2"/>
                </a:rPr>
                <a:t></a:t>
              </a:r>
              <a:r>
                <a:rPr lang="zh-CN" altLang="en-US" sz="2000" b="1" dirty="0" smtClean="0">
                  <a:solidFill>
                    <a:srgbClr val="000000"/>
                  </a:solidFill>
                  <a:latin typeface="微软雅黑" panose="020B0503020204020204" pitchFamily="34" charset="-122"/>
                  <a:ea typeface="微软雅黑" panose="020B0503020204020204" pitchFamily="34" charset="-122"/>
                </a:rPr>
                <a:t>），然后继续</a:t>
              </a:r>
              <a:r>
                <a:rPr lang="zh-CN" altLang="en-US" sz="2000" b="1" dirty="0">
                  <a:solidFill>
                    <a:srgbClr val="000000"/>
                  </a:solidFill>
                  <a:latin typeface="微软雅黑" panose="020B0503020204020204" pitchFamily="34" charset="-122"/>
                  <a:ea typeface="微软雅黑" panose="020B0503020204020204" pitchFamily="34" charset="-122"/>
                </a:rPr>
                <a:t>后面的步骤。 </a:t>
              </a:r>
              <a:endParaRPr lang="zh-CN" altLang="en-US" sz="2000" b="1" dirty="0">
                <a:solidFill>
                  <a:srgbClr val="000000"/>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6.1.3 </a:t>
            </a:r>
            <a:r>
              <a:rPr lang="zh-CN" altLang="en-US" dirty="0" smtClean="0"/>
              <a:t>域名服务器</a:t>
            </a:r>
            <a:endParaRPr lang="zh-CN" altLang="en-US" dirty="0"/>
          </a:p>
        </p:txBody>
      </p:sp>
      <p:sp>
        <p:nvSpPr>
          <p:cNvPr id="3" name="内容占位符 2"/>
          <p:cNvSpPr>
            <a:spLocks noGrp="1"/>
          </p:cNvSpPr>
          <p:nvPr>
            <p:ph idx="1"/>
          </p:nvPr>
        </p:nvSpPr>
        <p:spPr/>
        <p:txBody>
          <a:bodyPr/>
          <a:lstStyle/>
          <a:p>
            <a:r>
              <a:rPr lang="zh-CN" altLang="en-US" b="1" dirty="0" smtClean="0"/>
              <a:t>域名系统由分布在世界各地</a:t>
            </a:r>
            <a:r>
              <a:rPr lang="zh-CN" altLang="en-US" b="1" dirty="0"/>
              <a:t>的</a:t>
            </a:r>
            <a:r>
              <a:rPr lang="zh-CN" altLang="en-US" b="1" dirty="0">
                <a:solidFill>
                  <a:srgbClr val="C00000"/>
                </a:solidFill>
              </a:rPr>
              <a:t>域名</a:t>
            </a:r>
            <a:r>
              <a:rPr lang="zh-CN" altLang="en-US" b="1" dirty="0" smtClean="0">
                <a:solidFill>
                  <a:srgbClr val="C00000"/>
                </a:solidFill>
              </a:rPr>
              <a:t>服务器</a:t>
            </a:r>
            <a:r>
              <a:rPr lang="zh-CN" altLang="en-US" b="1" dirty="0" smtClean="0"/>
              <a:t>来实现。</a:t>
            </a:r>
            <a:endParaRPr lang="zh-CN" altLang="en-US" b="1" dirty="0"/>
          </a:p>
          <a:p>
            <a:r>
              <a:rPr lang="zh-CN" altLang="en-US" b="1" dirty="0" smtClean="0"/>
              <a:t>域名系统</a:t>
            </a:r>
            <a:r>
              <a:rPr lang="zh-CN" altLang="en-US" b="1" dirty="0"/>
              <a:t>不是以“域”</a:t>
            </a:r>
            <a:r>
              <a:rPr lang="zh-CN" altLang="en-US" b="1" dirty="0" smtClean="0"/>
              <a:t>为管理单位</a:t>
            </a:r>
            <a:r>
              <a:rPr lang="zh-CN" altLang="en-US" b="1" dirty="0"/>
              <a:t>，而是以</a:t>
            </a:r>
            <a:r>
              <a:rPr lang="zh-CN" altLang="en-US" b="1" dirty="0" smtClean="0"/>
              <a:t>“</a:t>
            </a:r>
            <a:r>
              <a:rPr lang="zh-CN" altLang="en-US" b="1" dirty="0" smtClean="0">
                <a:solidFill>
                  <a:srgbClr val="C00000"/>
                </a:solidFill>
              </a:rPr>
              <a:t>区</a:t>
            </a:r>
            <a:r>
              <a:rPr lang="zh-CN" altLang="en-US" b="1" dirty="0" smtClean="0"/>
              <a:t>”</a:t>
            </a:r>
            <a:r>
              <a:rPr lang="en-US" altLang="zh-CN" b="1" dirty="0"/>
              <a:t> (zone)</a:t>
            </a:r>
            <a:r>
              <a:rPr lang="zh-CN" altLang="en-US" b="1" dirty="0" smtClean="0"/>
              <a:t>为管理单位。</a:t>
            </a:r>
            <a:r>
              <a:rPr lang="zh-CN" altLang="en-US" b="1" dirty="0"/>
              <a:t>区可能等于或小于域，但一定不能大于域。</a:t>
            </a:r>
            <a:endParaRPr lang="zh-CN" altLang="en-US" b="1" dirty="0"/>
          </a:p>
          <a:p>
            <a:r>
              <a:rPr lang="zh-CN" altLang="en-US" b="1" dirty="0" smtClean="0"/>
              <a:t>每</a:t>
            </a:r>
            <a:r>
              <a:rPr lang="zh-CN" altLang="en-US" b="1" dirty="0"/>
              <a:t>一个区设置相应的</a:t>
            </a:r>
            <a:r>
              <a:rPr lang="zh-CN" altLang="en-US" b="1" dirty="0">
                <a:solidFill>
                  <a:srgbClr val="C00000"/>
                </a:solidFill>
              </a:rPr>
              <a:t>权限域名服务器</a:t>
            </a:r>
            <a:r>
              <a:rPr lang="zh-CN" altLang="en-US" b="1" dirty="0"/>
              <a:t>，用来保存该区中的所有主机的域名到 </a:t>
            </a:r>
            <a:r>
              <a:rPr lang="en-US" altLang="zh-CN" b="1" dirty="0"/>
              <a:t>IP </a:t>
            </a:r>
            <a:r>
              <a:rPr lang="zh-CN" altLang="en-US" b="1" dirty="0"/>
              <a:t>地址的映射</a:t>
            </a:r>
            <a:r>
              <a:rPr lang="zh-CN" altLang="en-US" b="1" dirty="0" smtClean="0"/>
              <a:t>。</a:t>
            </a:r>
            <a:endParaRPr lang="en-US" altLang="zh-CN" b="1" dirty="0" smtClean="0"/>
          </a:p>
          <a:p>
            <a:endParaRPr lang="zh-CN" altLang="en-US" b="1" dirty="0" smtClean="0"/>
          </a:p>
          <a:p>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noChangeArrowheads="1"/>
          </p:cNvSpPr>
          <p:nvPr>
            <p:ph type="title"/>
          </p:nvPr>
        </p:nvSpPr>
        <p:spPr/>
        <p:txBody>
          <a:bodyPr/>
          <a:lstStyle/>
          <a:p>
            <a:r>
              <a:rPr lang="en-US" altLang="zh-CN" dirty="0" smtClean="0"/>
              <a:t>DHCP </a:t>
            </a:r>
            <a:r>
              <a:rPr lang="zh-CN" altLang="en-US" dirty="0" smtClean="0"/>
              <a:t>协议的工作过程 </a:t>
            </a:r>
            <a:endParaRPr lang="zh-CN" altLang="en-US" dirty="0" smtClean="0"/>
          </a:p>
        </p:txBody>
      </p:sp>
      <p:sp>
        <p:nvSpPr>
          <p:cNvPr id="55332" name="Line 36"/>
          <p:cNvSpPr>
            <a:spLocks noChangeShapeType="1"/>
          </p:cNvSpPr>
          <p:nvPr/>
        </p:nvSpPr>
        <p:spPr bwMode="auto">
          <a:xfrm>
            <a:off x="3303588" y="1681562"/>
            <a:ext cx="4767262" cy="0"/>
          </a:xfrm>
          <a:prstGeom prst="line">
            <a:avLst/>
          </a:prstGeom>
          <a:noFill/>
          <a:ln w="57150">
            <a:solidFill>
              <a:schemeClr val="tx2">
                <a:lumMod val="60000"/>
                <a:lumOff val="40000"/>
              </a:schemeClr>
            </a:solidFill>
            <a:rou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55333" name="Rectangle 37"/>
          <p:cNvSpPr>
            <a:spLocks noChangeArrowheads="1"/>
          </p:cNvSpPr>
          <p:nvPr/>
        </p:nvSpPr>
        <p:spPr bwMode="auto">
          <a:xfrm>
            <a:off x="1614488" y="1511700"/>
            <a:ext cx="993775" cy="338137"/>
          </a:xfrm>
          <a:prstGeom prst="rect">
            <a:avLst/>
          </a:prstGeom>
          <a:solidFill>
            <a:srgbClr val="CCE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客户</a:t>
            </a:r>
            <a:endParaRPr kumimoji="1" lang="zh-CN" altLang="en-US" sz="2000" b="1">
              <a:solidFill>
                <a:srgbClr val="333399"/>
              </a:solidFill>
              <a:ea typeface="黑体" pitchFamily="2" charset="-122"/>
            </a:endParaRPr>
          </a:p>
        </p:txBody>
      </p:sp>
      <p:sp>
        <p:nvSpPr>
          <p:cNvPr id="55334" name="Rectangle 38"/>
          <p:cNvSpPr>
            <a:spLocks noChangeArrowheads="1"/>
          </p:cNvSpPr>
          <p:nvPr/>
        </p:nvSpPr>
        <p:spPr bwMode="auto">
          <a:xfrm>
            <a:off x="4295775" y="1554562"/>
            <a:ext cx="2681288" cy="254000"/>
          </a:xfrm>
          <a:prstGeom prst="rect">
            <a:avLst/>
          </a:prstGeom>
          <a:solidFill>
            <a:srgbClr val="CCECFF"/>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DHCPREQUEST</a:t>
            </a:r>
            <a:endParaRPr kumimoji="1" lang="en-US" altLang="zh-CN" sz="2000" b="1">
              <a:solidFill>
                <a:srgbClr val="333399"/>
              </a:solidFill>
              <a:ea typeface="黑体" pitchFamily="2" charset="-122"/>
            </a:endParaRPr>
          </a:p>
        </p:txBody>
      </p:sp>
      <p:sp>
        <p:nvSpPr>
          <p:cNvPr id="55335" name="Rectangle 39"/>
          <p:cNvSpPr>
            <a:spLocks noChangeArrowheads="1"/>
          </p:cNvSpPr>
          <p:nvPr/>
        </p:nvSpPr>
        <p:spPr bwMode="auto">
          <a:xfrm>
            <a:off x="8566150" y="1511700"/>
            <a:ext cx="993775" cy="338137"/>
          </a:xfrm>
          <a:prstGeom prst="rect">
            <a:avLst/>
          </a:prstGeom>
          <a:solidFill>
            <a:srgbClr val="FFC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服务器</a:t>
            </a:r>
            <a:endParaRPr kumimoji="1" lang="zh-CN" altLang="en-US" sz="2000" b="1">
              <a:solidFill>
                <a:srgbClr val="333399"/>
              </a:solidFill>
              <a:ea typeface="黑体" pitchFamily="2" charset="-122"/>
            </a:endParaRPr>
          </a:p>
        </p:txBody>
      </p:sp>
      <p:sp>
        <p:nvSpPr>
          <p:cNvPr id="55336" name="Rectangle 40"/>
          <p:cNvSpPr>
            <a:spLocks noChangeArrowheads="1"/>
          </p:cNvSpPr>
          <p:nvPr/>
        </p:nvSpPr>
        <p:spPr bwMode="auto">
          <a:xfrm>
            <a:off x="8070850" y="1554562"/>
            <a:ext cx="495300" cy="254000"/>
          </a:xfrm>
          <a:prstGeom prst="rect">
            <a:avLst/>
          </a:prstGeom>
          <a:solidFill>
            <a:srgbClr val="FFCC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67</a:t>
            </a:r>
            <a:endParaRPr kumimoji="1" lang="en-US" altLang="zh-CN" sz="2000" b="1">
              <a:solidFill>
                <a:srgbClr val="333399"/>
              </a:solidFill>
              <a:ea typeface="黑体" pitchFamily="2" charset="-122"/>
            </a:endParaRPr>
          </a:p>
        </p:txBody>
      </p:sp>
      <p:sp>
        <p:nvSpPr>
          <p:cNvPr id="55337" name="Rectangle 41"/>
          <p:cNvSpPr>
            <a:spLocks noChangeArrowheads="1"/>
          </p:cNvSpPr>
          <p:nvPr/>
        </p:nvSpPr>
        <p:spPr bwMode="auto">
          <a:xfrm>
            <a:off x="2608263" y="1554562"/>
            <a:ext cx="695325" cy="254000"/>
          </a:xfrm>
          <a:prstGeom prst="rect">
            <a:avLst/>
          </a:prstGeom>
          <a:solidFill>
            <a:srgbClr val="CCFF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68</a:t>
            </a:r>
            <a:endParaRPr kumimoji="1" lang="en-US" altLang="zh-CN" sz="2000" b="1">
              <a:solidFill>
                <a:srgbClr val="333399"/>
              </a:solidFill>
              <a:ea typeface="黑体" pitchFamily="2" charset="-122"/>
            </a:endParaRPr>
          </a:p>
        </p:txBody>
      </p:sp>
      <p:sp>
        <p:nvSpPr>
          <p:cNvPr id="55338" name="Text Box 42"/>
          <p:cNvSpPr txBox="1">
            <a:spLocks noChangeArrowheads="1"/>
          </p:cNvSpPr>
          <p:nvPr/>
        </p:nvSpPr>
        <p:spPr bwMode="auto">
          <a:xfrm>
            <a:off x="2605088" y="1786337"/>
            <a:ext cx="722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39" name="Text Box 43"/>
          <p:cNvSpPr txBox="1">
            <a:spLocks noChangeArrowheads="1"/>
          </p:cNvSpPr>
          <p:nvPr/>
        </p:nvSpPr>
        <p:spPr bwMode="auto">
          <a:xfrm>
            <a:off x="7886700" y="1786337"/>
            <a:ext cx="7280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40" name="Line 44"/>
          <p:cNvSpPr>
            <a:spLocks noChangeShapeType="1"/>
          </p:cNvSpPr>
          <p:nvPr/>
        </p:nvSpPr>
        <p:spPr bwMode="auto">
          <a:xfrm flipH="1">
            <a:off x="3302000" y="2280689"/>
            <a:ext cx="4768850" cy="0"/>
          </a:xfrm>
          <a:prstGeom prst="line">
            <a:avLst/>
          </a:prstGeom>
          <a:noFill/>
          <a:ln w="57150">
            <a:solidFill>
              <a:srgbClr val="FF66FF"/>
            </a:solidFill>
            <a:rou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55341" name="Rectangle 45"/>
          <p:cNvSpPr>
            <a:spLocks noChangeArrowheads="1"/>
          </p:cNvSpPr>
          <p:nvPr/>
        </p:nvSpPr>
        <p:spPr bwMode="auto">
          <a:xfrm>
            <a:off x="1614488" y="2109239"/>
            <a:ext cx="992187" cy="338138"/>
          </a:xfrm>
          <a:prstGeom prst="rect">
            <a:avLst/>
          </a:prstGeom>
          <a:solidFill>
            <a:srgbClr val="CCE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客户</a:t>
            </a:r>
            <a:endParaRPr kumimoji="1" lang="zh-CN" altLang="en-US" sz="2000" b="1">
              <a:solidFill>
                <a:srgbClr val="333399"/>
              </a:solidFill>
              <a:ea typeface="黑体" pitchFamily="2" charset="-122"/>
            </a:endParaRPr>
          </a:p>
        </p:txBody>
      </p:sp>
      <p:sp>
        <p:nvSpPr>
          <p:cNvPr id="55342" name="Rectangle 46"/>
          <p:cNvSpPr>
            <a:spLocks noChangeArrowheads="1"/>
          </p:cNvSpPr>
          <p:nvPr/>
        </p:nvSpPr>
        <p:spPr bwMode="auto">
          <a:xfrm>
            <a:off x="4295775" y="2152102"/>
            <a:ext cx="2681288" cy="255587"/>
          </a:xfrm>
          <a:prstGeom prst="rect">
            <a:avLst/>
          </a:prstGeom>
          <a:solidFill>
            <a:srgbClr val="FFCCFF"/>
          </a:solidFill>
          <a:ln w="9525">
            <a:solidFill>
              <a:schemeClr val="tx1"/>
            </a:solidFill>
            <a:miter lim="800000"/>
          </a:ln>
        </p:spPr>
        <p:txBody>
          <a:bodyPr wrap="none" anchor="ctr"/>
          <a:lstStyle/>
          <a:p>
            <a:pPr algn="ctr" eaLnBrk="1" hangingPunct="1"/>
            <a:r>
              <a:rPr kumimoji="1" lang="en-US" altLang="zh-CN" sz="2000" b="1" dirty="0" smtClean="0">
                <a:solidFill>
                  <a:srgbClr val="333399"/>
                </a:solidFill>
                <a:ea typeface="黑体" pitchFamily="2" charset="-122"/>
              </a:rPr>
              <a:t>DHCPACK</a:t>
            </a:r>
            <a:endParaRPr kumimoji="1" lang="en-US" altLang="zh-CN" sz="2000" b="1" dirty="0">
              <a:solidFill>
                <a:srgbClr val="333399"/>
              </a:solidFill>
              <a:ea typeface="黑体" pitchFamily="2" charset="-122"/>
            </a:endParaRPr>
          </a:p>
        </p:txBody>
      </p:sp>
      <p:sp>
        <p:nvSpPr>
          <p:cNvPr id="55343" name="Rectangle 47"/>
          <p:cNvSpPr>
            <a:spLocks noChangeArrowheads="1"/>
          </p:cNvSpPr>
          <p:nvPr/>
        </p:nvSpPr>
        <p:spPr bwMode="auto">
          <a:xfrm>
            <a:off x="8566150" y="2109239"/>
            <a:ext cx="993775" cy="338138"/>
          </a:xfrm>
          <a:prstGeom prst="rect">
            <a:avLst/>
          </a:prstGeom>
          <a:solidFill>
            <a:srgbClr val="FFC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服务器</a:t>
            </a:r>
            <a:endParaRPr kumimoji="1" lang="zh-CN" altLang="en-US" sz="2000" b="1">
              <a:solidFill>
                <a:srgbClr val="333399"/>
              </a:solidFill>
              <a:ea typeface="黑体" pitchFamily="2" charset="-122"/>
            </a:endParaRPr>
          </a:p>
        </p:txBody>
      </p:sp>
      <p:sp>
        <p:nvSpPr>
          <p:cNvPr id="55344" name="Rectangle 48"/>
          <p:cNvSpPr>
            <a:spLocks noChangeArrowheads="1"/>
          </p:cNvSpPr>
          <p:nvPr/>
        </p:nvSpPr>
        <p:spPr bwMode="auto">
          <a:xfrm>
            <a:off x="8070850" y="2152102"/>
            <a:ext cx="495300" cy="255587"/>
          </a:xfrm>
          <a:prstGeom prst="rect">
            <a:avLst/>
          </a:prstGeom>
          <a:solidFill>
            <a:srgbClr val="FFCC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67</a:t>
            </a:r>
            <a:endParaRPr kumimoji="1" lang="en-US" altLang="zh-CN" sz="2000" b="1">
              <a:solidFill>
                <a:srgbClr val="333399"/>
              </a:solidFill>
              <a:ea typeface="黑体" pitchFamily="2" charset="-122"/>
            </a:endParaRPr>
          </a:p>
        </p:txBody>
      </p:sp>
      <p:sp>
        <p:nvSpPr>
          <p:cNvPr id="55345" name="Rectangle 49"/>
          <p:cNvSpPr>
            <a:spLocks noChangeArrowheads="1"/>
          </p:cNvSpPr>
          <p:nvPr/>
        </p:nvSpPr>
        <p:spPr bwMode="auto">
          <a:xfrm>
            <a:off x="2606675" y="2152102"/>
            <a:ext cx="695325" cy="255587"/>
          </a:xfrm>
          <a:prstGeom prst="rect">
            <a:avLst/>
          </a:prstGeom>
          <a:solidFill>
            <a:srgbClr val="CCFF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68</a:t>
            </a:r>
            <a:endParaRPr kumimoji="1" lang="en-US" altLang="zh-CN" sz="2000" b="1">
              <a:solidFill>
                <a:srgbClr val="333399"/>
              </a:solidFill>
              <a:ea typeface="黑体" pitchFamily="2" charset="-122"/>
            </a:endParaRPr>
          </a:p>
        </p:txBody>
      </p:sp>
      <p:sp>
        <p:nvSpPr>
          <p:cNvPr id="55346" name="Text Box 50"/>
          <p:cNvSpPr txBox="1">
            <a:spLocks noChangeArrowheads="1"/>
          </p:cNvSpPr>
          <p:nvPr/>
        </p:nvSpPr>
        <p:spPr bwMode="auto">
          <a:xfrm>
            <a:off x="2605088" y="2383877"/>
            <a:ext cx="722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47" name="Text Box 51"/>
          <p:cNvSpPr txBox="1">
            <a:spLocks noChangeArrowheads="1"/>
          </p:cNvSpPr>
          <p:nvPr/>
        </p:nvSpPr>
        <p:spPr bwMode="auto">
          <a:xfrm>
            <a:off x="7886700" y="2383877"/>
            <a:ext cx="7280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56" name="Line 60"/>
          <p:cNvSpPr>
            <a:spLocks noChangeShapeType="1"/>
          </p:cNvSpPr>
          <p:nvPr/>
        </p:nvSpPr>
        <p:spPr bwMode="auto">
          <a:xfrm>
            <a:off x="3303588" y="3459893"/>
            <a:ext cx="4767262" cy="0"/>
          </a:xfrm>
          <a:prstGeom prst="line">
            <a:avLst/>
          </a:prstGeom>
          <a:noFill/>
          <a:ln w="57150">
            <a:solidFill>
              <a:schemeClr val="tx2">
                <a:lumMod val="60000"/>
                <a:lumOff val="40000"/>
              </a:schemeClr>
            </a:solidFill>
            <a:rou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55357" name="Rectangle 61"/>
          <p:cNvSpPr>
            <a:spLocks noChangeArrowheads="1"/>
          </p:cNvSpPr>
          <p:nvPr/>
        </p:nvSpPr>
        <p:spPr bwMode="auto">
          <a:xfrm>
            <a:off x="1614488" y="3290031"/>
            <a:ext cx="993775" cy="338137"/>
          </a:xfrm>
          <a:prstGeom prst="rect">
            <a:avLst/>
          </a:prstGeom>
          <a:solidFill>
            <a:srgbClr val="CCE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客户</a:t>
            </a:r>
            <a:endParaRPr kumimoji="1" lang="zh-CN" altLang="en-US" sz="2000" b="1">
              <a:solidFill>
                <a:srgbClr val="333399"/>
              </a:solidFill>
              <a:ea typeface="黑体" pitchFamily="2" charset="-122"/>
            </a:endParaRPr>
          </a:p>
        </p:txBody>
      </p:sp>
      <p:sp>
        <p:nvSpPr>
          <p:cNvPr id="55358" name="Rectangle 62"/>
          <p:cNvSpPr>
            <a:spLocks noChangeArrowheads="1"/>
          </p:cNvSpPr>
          <p:nvPr/>
        </p:nvSpPr>
        <p:spPr bwMode="auto">
          <a:xfrm>
            <a:off x="4295775" y="3332893"/>
            <a:ext cx="2681288" cy="254000"/>
          </a:xfrm>
          <a:prstGeom prst="rect">
            <a:avLst/>
          </a:prstGeom>
          <a:solidFill>
            <a:srgbClr val="CCECFF"/>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DHCPRELEASE</a:t>
            </a:r>
            <a:endParaRPr kumimoji="1" lang="en-US" altLang="zh-CN" sz="2000" b="1">
              <a:solidFill>
                <a:srgbClr val="333399"/>
              </a:solidFill>
              <a:ea typeface="黑体" pitchFamily="2" charset="-122"/>
            </a:endParaRPr>
          </a:p>
        </p:txBody>
      </p:sp>
      <p:sp>
        <p:nvSpPr>
          <p:cNvPr id="55359" name="Rectangle 63"/>
          <p:cNvSpPr>
            <a:spLocks noChangeArrowheads="1"/>
          </p:cNvSpPr>
          <p:nvPr/>
        </p:nvSpPr>
        <p:spPr bwMode="auto">
          <a:xfrm>
            <a:off x="8566150" y="3290031"/>
            <a:ext cx="993775" cy="338137"/>
          </a:xfrm>
          <a:prstGeom prst="rect">
            <a:avLst/>
          </a:prstGeom>
          <a:solidFill>
            <a:srgbClr val="FFC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服务器</a:t>
            </a:r>
            <a:endParaRPr kumimoji="1" lang="zh-CN" altLang="en-US" sz="2000" b="1">
              <a:solidFill>
                <a:srgbClr val="333399"/>
              </a:solidFill>
              <a:ea typeface="黑体" pitchFamily="2" charset="-122"/>
            </a:endParaRPr>
          </a:p>
        </p:txBody>
      </p:sp>
      <p:sp>
        <p:nvSpPr>
          <p:cNvPr id="55360" name="Rectangle 64"/>
          <p:cNvSpPr>
            <a:spLocks noChangeArrowheads="1"/>
          </p:cNvSpPr>
          <p:nvPr/>
        </p:nvSpPr>
        <p:spPr bwMode="auto">
          <a:xfrm>
            <a:off x="8070850" y="3332893"/>
            <a:ext cx="495300" cy="254000"/>
          </a:xfrm>
          <a:prstGeom prst="rect">
            <a:avLst/>
          </a:prstGeom>
          <a:solidFill>
            <a:srgbClr val="FFCC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67</a:t>
            </a:r>
            <a:endParaRPr kumimoji="1" lang="en-US" altLang="zh-CN" sz="2000" b="1">
              <a:solidFill>
                <a:srgbClr val="333399"/>
              </a:solidFill>
              <a:ea typeface="黑体" pitchFamily="2" charset="-122"/>
            </a:endParaRPr>
          </a:p>
        </p:txBody>
      </p:sp>
      <p:sp>
        <p:nvSpPr>
          <p:cNvPr id="55361" name="Rectangle 65"/>
          <p:cNvSpPr>
            <a:spLocks noChangeArrowheads="1"/>
          </p:cNvSpPr>
          <p:nvPr/>
        </p:nvSpPr>
        <p:spPr bwMode="auto">
          <a:xfrm>
            <a:off x="2608263" y="3332893"/>
            <a:ext cx="695325" cy="254000"/>
          </a:xfrm>
          <a:prstGeom prst="rect">
            <a:avLst/>
          </a:prstGeom>
          <a:solidFill>
            <a:srgbClr val="CCFF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68</a:t>
            </a:r>
            <a:endParaRPr kumimoji="1" lang="en-US" altLang="zh-CN" sz="2000" b="1">
              <a:solidFill>
                <a:srgbClr val="333399"/>
              </a:solidFill>
              <a:ea typeface="黑体" pitchFamily="2" charset="-122"/>
            </a:endParaRPr>
          </a:p>
        </p:txBody>
      </p:sp>
      <p:sp>
        <p:nvSpPr>
          <p:cNvPr id="55362" name="Text Box 66"/>
          <p:cNvSpPr txBox="1">
            <a:spLocks noChangeArrowheads="1"/>
          </p:cNvSpPr>
          <p:nvPr/>
        </p:nvSpPr>
        <p:spPr bwMode="auto">
          <a:xfrm>
            <a:off x="2594904" y="3536181"/>
            <a:ext cx="722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dirty="0">
                <a:solidFill>
                  <a:srgbClr val="333399"/>
                </a:solidFill>
                <a:latin typeface="Arial" panose="020B0604020202020204" pitchFamily="34" charset="0"/>
                <a:ea typeface="黑体" pitchFamily="2" charset="-122"/>
              </a:rPr>
              <a:t>UDP</a:t>
            </a:r>
            <a:endParaRPr kumimoji="1" lang="en-US" altLang="zh-CN" sz="2000" b="1" dirty="0">
              <a:solidFill>
                <a:srgbClr val="333399"/>
              </a:solidFill>
              <a:latin typeface="Arial" panose="020B0604020202020204" pitchFamily="34" charset="0"/>
              <a:ea typeface="黑体" pitchFamily="2" charset="-122"/>
            </a:endParaRPr>
          </a:p>
        </p:txBody>
      </p:sp>
      <p:sp>
        <p:nvSpPr>
          <p:cNvPr id="55363" name="Text Box 67"/>
          <p:cNvSpPr txBox="1">
            <a:spLocks noChangeArrowheads="1"/>
          </p:cNvSpPr>
          <p:nvPr/>
        </p:nvSpPr>
        <p:spPr bwMode="auto">
          <a:xfrm>
            <a:off x="7896200" y="3536181"/>
            <a:ext cx="7280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dirty="0">
                <a:solidFill>
                  <a:srgbClr val="333399"/>
                </a:solidFill>
                <a:latin typeface="Arial" panose="020B0604020202020204" pitchFamily="34" charset="0"/>
                <a:ea typeface="黑体" pitchFamily="2" charset="-122"/>
              </a:rPr>
              <a:t>UDP</a:t>
            </a:r>
            <a:endParaRPr kumimoji="1" lang="en-US" altLang="zh-CN" sz="2000" b="1" dirty="0">
              <a:solidFill>
                <a:srgbClr val="333399"/>
              </a:solidFill>
              <a:latin typeface="Arial" panose="020B0604020202020204" pitchFamily="34" charset="0"/>
              <a:ea typeface="黑体" pitchFamily="2" charset="-122"/>
            </a:endParaRPr>
          </a:p>
        </p:txBody>
      </p:sp>
      <p:sp>
        <p:nvSpPr>
          <p:cNvPr id="55373" name="Text Box 77"/>
          <p:cNvSpPr txBox="1">
            <a:spLocks noChangeArrowheads="1"/>
          </p:cNvSpPr>
          <p:nvPr/>
        </p:nvSpPr>
        <p:spPr bwMode="auto">
          <a:xfrm>
            <a:off x="1117600" y="1422656"/>
            <a:ext cx="50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rPr>
              <a:t></a:t>
            </a:r>
            <a:endPar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endParaRPr>
          </a:p>
        </p:txBody>
      </p:sp>
      <p:sp>
        <p:nvSpPr>
          <p:cNvPr id="55374" name="Text Box 78"/>
          <p:cNvSpPr txBox="1">
            <a:spLocks noChangeArrowheads="1"/>
          </p:cNvSpPr>
          <p:nvPr/>
        </p:nvSpPr>
        <p:spPr bwMode="auto">
          <a:xfrm>
            <a:off x="9559925" y="2055671"/>
            <a:ext cx="50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rPr>
              <a:t></a:t>
            </a:r>
            <a:endPar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endParaRPr>
          </a:p>
        </p:txBody>
      </p:sp>
      <p:sp>
        <p:nvSpPr>
          <p:cNvPr id="55376" name="Text Box 80"/>
          <p:cNvSpPr txBox="1">
            <a:spLocks noChangeArrowheads="1"/>
          </p:cNvSpPr>
          <p:nvPr/>
        </p:nvSpPr>
        <p:spPr bwMode="auto">
          <a:xfrm rot="-5400000">
            <a:off x="5139531" y="2641898"/>
            <a:ext cx="523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1800" b="1" dirty="0">
                <a:solidFill>
                  <a:srgbClr val="333399"/>
                </a:solidFill>
                <a:latin typeface="Arial" panose="020B0604020202020204" pitchFamily="34" charset="0"/>
                <a:ea typeface="黑体" pitchFamily="2" charset="-122"/>
              </a:rPr>
              <a:t>…</a:t>
            </a:r>
            <a:endParaRPr kumimoji="1" lang="en-US" altLang="zh-CN" sz="1800" b="1" dirty="0">
              <a:solidFill>
                <a:srgbClr val="333399"/>
              </a:solidFill>
              <a:latin typeface="Arial" panose="020B0604020202020204" pitchFamily="34" charset="0"/>
              <a:ea typeface="黑体" pitchFamily="2" charset="-122"/>
            </a:endParaRPr>
          </a:p>
        </p:txBody>
      </p:sp>
      <p:sp>
        <p:nvSpPr>
          <p:cNvPr id="55377" name="Text Box 81"/>
          <p:cNvSpPr txBox="1">
            <a:spLocks noChangeArrowheads="1"/>
          </p:cNvSpPr>
          <p:nvPr/>
        </p:nvSpPr>
        <p:spPr bwMode="auto">
          <a:xfrm>
            <a:off x="1117600" y="3207800"/>
            <a:ext cx="501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rPr>
              <a:t></a:t>
            </a:r>
            <a:endPar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endParaRPr>
          </a:p>
        </p:txBody>
      </p:sp>
      <p:grpSp>
        <p:nvGrpSpPr>
          <p:cNvPr id="40" name="组合 39"/>
          <p:cNvGrpSpPr/>
          <p:nvPr/>
        </p:nvGrpSpPr>
        <p:grpSpPr>
          <a:xfrm>
            <a:off x="2794968" y="5155631"/>
            <a:ext cx="6757416" cy="1297705"/>
            <a:chOff x="1252728" y="3207283"/>
            <a:chExt cx="6757416" cy="1297705"/>
          </a:xfrm>
        </p:grpSpPr>
        <p:sp>
          <p:nvSpPr>
            <p:cNvPr id="41" name="Rectangle 88"/>
            <p:cNvSpPr>
              <a:spLocks noChangeArrowheads="1"/>
            </p:cNvSpPr>
            <p:nvPr/>
          </p:nvSpPr>
          <p:spPr bwMode="auto">
            <a:xfrm>
              <a:off x="1252728" y="3207283"/>
              <a:ext cx="6757416" cy="1297705"/>
            </a:xfrm>
            <a:prstGeom prst="rect">
              <a:avLst/>
            </a:prstGeom>
            <a:solidFill>
              <a:srgbClr val="FFC000"/>
            </a:solidFill>
            <a:ln w="19050">
              <a:solidFill>
                <a:schemeClr val="tx1"/>
              </a:solidFill>
            </a:ln>
            <a:effectLst/>
          </p:spPr>
          <p:txBody>
            <a:bodyPr wrap="none" anchor="ctr"/>
            <a:lstStyle/>
            <a:p>
              <a:pPr algn="ctr" eaLnBrk="1" hangingPunct="1"/>
              <a:endParaRPr lang="zh-CN" altLang="zh-CN" sz="2800" b="1">
                <a:solidFill>
                  <a:srgbClr val="000099"/>
                </a:solidFill>
              </a:endParaRPr>
            </a:p>
          </p:txBody>
        </p:sp>
        <p:sp>
          <p:nvSpPr>
            <p:cNvPr id="42" name="矩形 41"/>
            <p:cNvSpPr/>
            <p:nvPr/>
          </p:nvSpPr>
          <p:spPr>
            <a:xfrm>
              <a:off x="2177496" y="3317290"/>
              <a:ext cx="4897190" cy="1092607"/>
            </a:xfrm>
            <a:prstGeom prst="rect">
              <a:avLst/>
            </a:prstGeom>
            <a:noFill/>
          </p:spPr>
          <p:txBody>
            <a:bodyPr wrap="square">
              <a:spAutoFit/>
            </a:bodyPr>
            <a:lstStyle/>
            <a:p>
              <a:pPr>
                <a:lnSpc>
                  <a:spcPts val="2600"/>
                </a:lnSpc>
              </a:pPr>
              <a:r>
                <a:rPr kumimoji="1" lang="en-US" altLang="zh-CN" sz="2000" b="1" dirty="0" smtClean="0">
                  <a:solidFill>
                    <a:srgbClr val="333399"/>
                  </a:solidFill>
                  <a:ea typeface="黑体" pitchFamily="2" charset="-122"/>
                  <a:sym typeface="Wingdings" panose="05000000000000000000" pitchFamily="2" charset="2"/>
                </a:rPr>
                <a:t></a:t>
              </a:r>
              <a:r>
                <a:rPr lang="en-US" altLang="zh-CN" sz="2000" b="1" dirty="0" smtClean="0">
                  <a:solidFill>
                    <a:srgbClr val="000000"/>
                  </a:solidFill>
                  <a:latin typeface="微软雅黑" panose="020B0503020204020204" pitchFamily="34" charset="-122"/>
                  <a:ea typeface="微软雅黑" panose="020B0503020204020204" pitchFamily="34" charset="-122"/>
                </a:rPr>
                <a:t>DHCP </a:t>
              </a:r>
              <a:r>
                <a:rPr lang="zh-CN" altLang="en-US" sz="2000" b="1" dirty="0">
                  <a:solidFill>
                    <a:srgbClr val="000000"/>
                  </a:solidFill>
                  <a:latin typeface="微软雅黑" panose="020B0503020204020204" pitchFamily="34" charset="-122"/>
                  <a:ea typeface="微软雅黑" panose="020B0503020204020204" pitchFamily="34" charset="-122"/>
                </a:rPr>
                <a:t>客户可</a:t>
              </a:r>
              <a:r>
                <a:rPr lang="zh-CN" altLang="en-US" sz="2000" b="1" dirty="0" smtClean="0">
                  <a:solidFill>
                    <a:srgbClr val="000000"/>
                  </a:solidFill>
                  <a:latin typeface="微软雅黑" panose="020B0503020204020204" pitchFamily="34" charset="-122"/>
                  <a:ea typeface="微软雅黑" panose="020B0503020204020204" pitchFamily="34" charset="-122"/>
                </a:rPr>
                <a:t>随时终止</a:t>
              </a:r>
              <a:r>
                <a:rPr lang="zh-CN" altLang="en-US" sz="2000" b="1" dirty="0">
                  <a:solidFill>
                    <a:srgbClr val="000000"/>
                  </a:solidFill>
                  <a:latin typeface="微软雅黑" panose="020B0503020204020204" pitchFamily="34" charset="-122"/>
                  <a:ea typeface="微软雅黑" panose="020B0503020204020204" pitchFamily="34" charset="-122"/>
                </a:rPr>
                <a:t>服务器所提供的租用期，这时只需向 </a:t>
              </a:r>
              <a:r>
                <a:rPr lang="en-US" altLang="zh-CN" sz="2000" b="1" dirty="0">
                  <a:solidFill>
                    <a:srgbClr val="000000"/>
                  </a:solidFill>
                  <a:latin typeface="微软雅黑" panose="020B0503020204020204" pitchFamily="34" charset="-122"/>
                  <a:ea typeface="微软雅黑" panose="020B0503020204020204" pitchFamily="34" charset="-122"/>
                </a:rPr>
                <a:t>DHCP </a:t>
              </a:r>
              <a:r>
                <a:rPr lang="zh-CN" altLang="en-US" sz="2000" b="1" dirty="0">
                  <a:solidFill>
                    <a:srgbClr val="000000"/>
                  </a:solidFill>
                  <a:latin typeface="微软雅黑" panose="020B0503020204020204" pitchFamily="34" charset="-122"/>
                  <a:ea typeface="微软雅黑" panose="020B0503020204020204" pitchFamily="34" charset="-122"/>
                </a:rPr>
                <a:t>服务器发送释放</a:t>
              </a:r>
              <a:r>
                <a:rPr lang="zh-CN" altLang="en-US" sz="2000" b="1" dirty="0" smtClean="0">
                  <a:solidFill>
                    <a:srgbClr val="000000"/>
                  </a:solidFill>
                  <a:latin typeface="微软雅黑" panose="020B0503020204020204" pitchFamily="34" charset="-122"/>
                  <a:ea typeface="微软雅黑" panose="020B0503020204020204" pitchFamily="34" charset="-122"/>
                </a:rPr>
                <a:t>报文即</a:t>
              </a:r>
              <a:r>
                <a:rPr lang="zh-CN" altLang="en-US" sz="2000" b="1" dirty="0">
                  <a:solidFill>
                    <a:srgbClr val="000000"/>
                  </a:solidFill>
                  <a:latin typeface="微软雅黑" panose="020B0503020204020204" pitchFamily="34" charset="-122"/>
                  <a:ea typeface="微软雅黑" panose="020B0503020204020204" pitchFamily="34" charset="-122"/>
                </a:rPr>
                <a:t>可。</a:t>
              </a:r>
              <a:endParaRPr lang="zh-CN" altLang="en-US" sz="2000" b="1" dirty="0">
                <a:solidFill>
                  <a:srgbClr val="000000"/>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标题 1"/>
          <p:cNvSpPr>
            <a:spLocks noGrp="1" noChangeArrowheads="1"/>
          </p:cNvSpPr>
          <p:nvPr>
            <p:ph type="title"/>
          </p:nvPr>
        </p:nvSpPr>
        <p:spPr/>
        <p:txBody>
          <a:bodyPr/>
          <a:lstStyle/>
          <a:p>
            <a:r>
              <a:rPr lang="en-US" altLang="zh-CN" dirty="0" smtClean="0"/>
              <a:t>DHCP </a:t>
            </a:r>
            <a:r>
              <a:rPr lang="zh-CN" altLang="en-US" dirty="0" smtClean="0"/>
              <a:t>协议的工作过程 </a:t>
            </a:r>
            <a:endParaRPr lang="zh-CN" altLang="en-US" dirty="0" smtClean="0"/>
          </a:p>
        </p:txBody>
      </p:sp>
      <p:sp>
        <p:nvSpPr>
          <p:cNvPr id="55301" name="Rectangle 5"/>
          <p:cNvSpPr>
            <a:spLocks noChangeArrowheads="1"/>
          </p:cNvSpPr>
          <p:nvPr/>
        </p:nvSpPr>
        <p:spPr bwMode="auto">
          <a:xfrm>
            <a:off x="1614488" y="2051075"/>
            <a:ext cx="993775" cy="341312"/>
          </a:xfrm>
          <a:prstGeom prst="rect">
            <a:avLst/>
          </a:prstGeom>
          <a:solidFill>
            <a:srgbClr val="CCE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客户</a:t>
            </a:r>
            <a:endParaRPr kumimoji="1" lang="zh-CN" altLang="en-US" sz="2000" b="1">
              <a:solidFill>
                <a:srgbClr val="333399"/>
              </a:solidFill>
              <a:ea typeface="黑体" pitchFamily="2" charset="-122"/>
            </a:endParaRPr>
          </a:p>
        </p:txBody>
      </p:sp>
      <p:grpSp>
        <p:nvGrpSpPr>
          <p:cNvPr id="2" name="组合 1"/>
          <p:cNvGrpSpPr/>
          <p:nvPr/>
        </p:nvGrpSpPr>
        <p:grpSpPr>
          <a:xfrm>
            <a:off x="3303588" y="2092350"/>
            <a:ext cx="4767262" cy="257175"/>
            <a:chOff x="3303588" y="2092350"/>
            <a:chExt cx="4767262" cy="257175"/>
          </a:xfrm>
        </p:grpSpPr>
        <p:sp>
          <p:nvSpPr>
            <p:cNvPr id="55300" name="Line 4"/>
            <p:cNvSpPr>
              <a:spLocks noChangeShapeType="1"/>
            </p:cNvSpPr>
            <p:nvPr/>
          </p:nvSpPr>
          <p:spPr bwMode="auto">
            <a:xfrm>
              <a:off x="3303588" y="2222525"/>
              <a:ext cx="4767262" cy="0"/>
            </a:xfrm>
            <a:prstGeom prst="line">
              <a:avLst/>
            </a:prstGeom>
            <a:noFill/>
            <a:ln w="57150">
              <a:solidFill>
                <a:schemeClr val="tx2">
                  <a:lumMod val="60000"/>
                  <a:lumOff val="40000"/>
                </a:schemeClr>
              </a:solidFill>
              <a:rou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55302" name="Rectangle 6"/>
            <p:cNvSpPr>
              <a:spLocks noChangeArrowheads="1"/>
            </p:cNvSpPr>
            <p:nvPr/>
          </p:nvSpPr>
          <p:spPr bwMode="auto">
            <a:xfrm>
              <a:off x="4295775" y="2092350"/>
              <a:ext cx="2681288" cy="257175"/>
            </a:xfrm>
            <a:prstGeom prst="rect">
              <a:avLst/>
            </a:prstGeom>
            <a:solidFill>
              <a:srgbClr val="CCECFF"/>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DHCPDISCOVER</a:t>
              </a:r>
              <a:endParaRPr kumimoji="1" lang="en-US" altLang="zh-CN" sz="2000" b="1">
                <a:solidFill>
                  <a:srgbClr val="333399"/>
                </a:solidFill>
                <a:ea typeface="黑体" pitchFamily="2" charset="-122"/>
              </a:endParaRPr>
            </a:p>
          </p:txBody>
        </p:sp>
      </p:grpSp>
      <p:sp>
        <p:nvSpPr>
          <p:cNvPr id="55303" name="Rectangle 7"/>
          <p:cNvSpPr>
            <a:spLocks noChangeArrowheads="1"/>
          </p:cNvSpPr>
          <p:nvPr/>
        </p:nvSpPr>
        <p:spPr bwMode="auto">
          <a:xfrm>
            <a:off x="8566150" y="2051075"/>
            <a:ext cx="993775" cy="341312"/>
          </a:xfrm>
          <a:prstGeom prst="rect">
            <a:avLst/>
          </a:prstGeom>
          <a:solidFill>
            <a:srgbClr val="FFC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服务器</a:t>
            </a:r>
            <a:endParaRPr kumimoji="1" lang="zh-CN" altLang="en-US" sz="2000" b="1">
              <a:solidFill>
                <a:srgbClr val="333399"/>
              </a:solidFill>
              <a:ea typeface="黑体" pitchFamily="2" charset="-122"/>
            </a:endParaRPr>
          </a:p>
        </p:txBody>
      </p:sp>
      <p:sp>
        <p:nvSpPr>
          <p:cNvPr id="55304" name="Rectangle 8"/>
          <p:cNvSpPr>
            <a:spLocks noChangeArrowheads="1"/>
          </p:cNvSpPr>
          <p:nvPr/>
        </p:nvSpPr>
        <p:spPr bwMode="auto">
          <a:xfrm>
            <a:off x="8070850" y="2092350"/>
            <a:ext cx="495300" cy="257175"/>
          </a:xfrm>
          <a:prstGeom prst="rect">
            <a:avLst/>
          </a:prstGeom>
          <a:solidFill>
            <a:srgbClr val="FFCC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67</a:t>
            </a:r>
            <a:endParaRPr kumimoji="1" lang="en-US" altLang="zh-CN" sz="2000" b="1">
              <a:solidFill>
                <a:srgbClr val="333399"/>
              </a:solidFill>
              <a:ea typeface="黑体" pitchFamily="2" charset="-122"/>
            </a:endParaRPr>
          </a:p>
        </p:txBody>
      </p:sp>
      <p:sp>
        <p:nvSpPr>
          <p:cNvPr id="55305" name="Rectangle 9"/>
          <p:cNvSpPr>
            <a:spLocks noChangeArrowheads="1"/>
          </p:cNvSpPr>
          <p:nvPr/>
        </p:nvSpPr>
        <p:spPr bwMode="auto">
          <a:xfrm>
            <a:off x="2608263" y="2092350"/>
            <a:ext cx="695325" cy="257175"/>
          </a:xfrm>
          <a:prstGeom prst="rect">
            <a:avLst/>
          </a:prstGeom>
          <a:solidFill>
            <a:srgbClr val="CCFF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68</a:t>
            </a:r>
            <a:endParaRPr kumimoji="1" lang="en-US" altLang="zh-CN" sz="2000" b="1">
              <a:solidFill>
                <a:srgbClr val="333399"/>
              </a:solidFill>
              <a:ea typeface="黑体" pitchFamily="2" charset="-122"/>
            </a:endParaRPr>
          </a:p>
        </p:txBody>
      </p:sp>
      <p:sp>
        <p:nvSpPr>
          <p:cNvPr id="55306" name="Text Box 10"/>
          <p:cNvSpPr txBox="1">
            <a:spLocks noChangeArrowheads="1"/>
          </p:cNvSpPr>
          <p:nvPr/>
        </p:nvSpPr>
        <p:spPr bwMode="auto">
          <a:xfrm>
            <a:off x="2605088" y="2312045"/>
            <a:ext cx="722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07" name="Text Box 11"/>
          <p:cNvSpPr txBox="1">
            <a:spLocks noChangeArrowheads="1"/>
          </p:cNvSpPr>
          <p:nvPr/>
        </p:nvSpPr>
        <p:spPr bwMode="auto">
          <a:xfrm>
            <a:off x="7886700" y="2308870"/>
            <a:ext cx="7280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09" name="Rectangle 13"/>
          <p:cNvSpPr>
            <a:spLocks noChangeArrowheads="1"/>
          </p:cNvSpPr>
          <p:nvPr/>
        </p:nvSpPr>
        <p:spPr bwMode="auto">
          <a:xfrm>
            <a:off x="1614488" y="2615059"/>
            <a:ext cx="992187" cy="339725"/>
          </a:xfrm>
          <a:prstGeom prst="rect">
            <a:avLst/>
          </a:prstGeom>
          <a:solidFill>
            <a:srgbClr val="CCE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客户</a:t>
            </a:r>
            <a:endParaRPr kumimoji="1" lang="zh-CN" altLang="en-US" sz="2000" b="1">
              <a:solidFill>
                <a:srgbClr val="333399"/>
              </a:solidFill>
              <a:ea typeface="黑体" pitchFamily="2" charset="-122"/>
            </a:endParaRPr>
          </a:p>
        </p:txBody>
      </p:sp>
      <p:grpSp>
        <p:nvGrpSpPr>
          <p:cNvPr id="3" name="组合 2"/>
          <p:cNvGrpSpPr/>
          <p:nvPr/>
        </p:nvGrpSpPr>
        <p:grpSpPr>
          <a:xfrm>
            <a:off x="3302000" y="2657922"/>
            <a:ext cx="4768850" cy="255587"/>
            <a:chOff x="3302000" y="2657922"/>
            <a:chExt cx="4768850" cy="255587"/>
          </a:xfrm>
        </p:grpSpPr>
        <p:sp>
          <p:nvSpPr>
            <p:cNvPr id="55308" name="Line 12"/>
            <p:cNvSpPr>
              <a:spLocks noChangeShapeType="1"/>
            </p:cNvSpPr>
            <p:nvPr/>
          </p:nvSpPr>
          <p:spPr bwMode="auto">
            <a:xfrm flipH="1">
              <a:off x="3302000" y="2786509"/>
              <a:ext cx="4768850" cy="0"/>
            </a:xfrm>
            <a:prstGeom prst="line">
              <a:avLst/>
            </a:prstGeom>
            <a:noFill/>
            <a:ln w="57150">
              <a:solidFill>
                <a:srgbClr val="FF66FF"/>
              </a:solidFill>
              <a:rou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55310" name="Rectangle 14"/>
            <p:cNvSpPr>
              <a:spLocks noChangeArrowheads="1"/>
            </p:cNvSpPr>
            <p:nvPr/>
          </p:nvSpPr>
          <p:spPr bwMode="auto">
            <a:xfrm>
              <a:off x="4295775" y="2657922"/>
              <a:ext cx="2681288" cy="255587"/>
            </a:xfrm>
            <a:prstGeom prst="rect">
              <a:avLst/>
            </a:prstGeom>
            <a:solidFill>
              <a:srgbClr val="FFCCFF"/>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DHCPOFFER</a:t>
              </a:r>
              <a:endParaRPr kumimoji="1" lang="en-US" altLang="zh-CN" sz="2000" b="1">
                <a:solidFill>
                  <a:srgbClr val="333399"/>
                </a:solidFill>
                <a:ea typeface="黑体" pitchFamily="2" charset="-122"/>
              </a:endParaRPr>
            </a:p>
          </p:txBody>
        </p:sp>
      </p:grpSp>
      <p:sp>
        <p:nvSpPr>
          <p:cNvPr id="55311" name="Rectangle 15"/>
          <p:cNvSpPr>
            <a:spLocks noChangeArrowheads="1"/>
          </p:cNvSpPr>
          <p:nvPr/>
        </p:nvSpPr>
        <p:spPr bwMode="auto">
          <a:xfrm>
            <a:off x="8566150" y="2615059"/>
            <a:ext cx="993775" cy="339725"/>
          </a:xfrm>
          <a:prstGeom prst="rect">
            <a:avLst/>
          </a:prstGeom>
          <a:solidFill>
            <a:srgbClr val="FFC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服务器</a:t>
            </a:r>
            <a:endParaRPr kumimoji="1" lang="zh-CN" altLang="en-US" sz="2000" b="1">
              <a:solidFill>
                <a:srgbClr val="333399"/>
              </a:solidFill>
              <a:ea typeface="黑体" pitchFamily="2" charset="-122"/>
            </a:endParaRPr>
          </a:p>
        </p:txBody>
      </p:sp>
      <p:sp>
        <p:nvSpPr>
          <p:cNvPr id="55312" name="Rectangle 16"/>
          <p:cNvSpPr>
            <a:spLocks noChangeArrowheads="1"/>
          </p:cNvSpPr>
          <p:nvPr/>
        </p:nvSpPr>
        <p:spPr bwMode="auto">
          <a:xfrm>
            <a:off x="8070850" y="2657922"/>
            <a:ext cx="495300" cy="255587"/>
          </a:xfrm>
          <a:prstGeom prst="rect">
            <a:avLst/>
          </a:prstGeom>
          <a:solidFill>
            <a:srgbClr val="FFCC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67</a:t>
            </a:r>
            <a:endParaRPr kumimoji="1" lang="en-US" altLang="zh-CN" sz="2000" b="1">
              <a:solidFill>
                <a:srgbClr val="333399"/>
              </a:solidFill>
              <a:ea typeface="黑体" pitchFamily="2" charset="-122"/>
            </a:endParaRPr>
          </a:p>
        </p:txBody>
      </p:sp>
      <p:sp>
        <p:nvSpPr>
          <p:cNvPr id="55313" name="Rectangle 17"/>
          <p:cNvSpPr>
            <a:spLocks noChangeArrowheads="1"/>
          </p:cNvSpPr>
          <p:nvPr/>
        </p:nvSpPr>
        <p:spPr bwMode="auto">
          <a:xfrm>
            <a:off x="2606675" y="2657922"/>
            <a:ext cx="695325" cy="255587"/>
          </a:xfrm>
          <a:prstGeom prst="rect">
            <a:avLst/>
          </a:prstGeom>
          <a:solidFill>
            <a:srgbClr val="CCFF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68</a:t>
            </a:r>
            <a:endParaRPr kumimoji="1" lang="en-US" altLang="zh-CN" sz="2000" b="1">
              <a:solidFill>
                <a:srgbClr val="333399"/>
              </a:solidFill>
              <a:ea typeface="黑体" pitchFamily="2" charset="-122"/>
            </a:endParaRPr>
          </a:p>
        </p:txBody>
      </p:sp>
      <p:sp>
        <p:nvSpPr>
          <p:cNvPr id="55314" name="Text Box 18"/>
          <p:cNvSpPr txBox="1">
            <a:spLocks noChangeArrowheads="1"/>
          </p:cNvSpPr>
          <p:nvPr/>
        </p:nvSpPr>
        <p:spPr bwMode="auto">
          <a:xfrm>
            <a:off x="2605088" y="2889697"/>
            <a:ext cx="7280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15" name="Text Box 19"/>
          <p:cNvSpPr txBox="1">
            <a:spLocks noChangeArrowheads="1"/>
          </p:cNvSpPr>
          <p:nvPr/>
        </p:nvSpPr>
        <p:spPr bwMode="auto">
          <a:xfrm>
            <a:off x="7886700" y="2889697"/>
            <a:ext cx="7280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17" name="Rectangle 21"/>
          <p:cNvSpPr>
            <a:spLocks noChangeArrowheads="1"/>
          </p:cNvSpPr>
          <p:nvPr/>
        </p:nvSpPr>
        <p:spPr bwMode="auto">
          <a:xfrm>
            <a:off x="1614488" y="3205364"/>
            <a:ext cx="993775" cy="341312"/>
          </a:xfrm>
          <a:prstGeom prst="rect">
            <a:avLst/>
          </a:prstGeom>
          <a:solidFill>
            <a:srgbClr val="CCE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客户</a:t>
            </a:r>
            <a:endParaRPr kumimoji="1" lang="zh-CN" altLang="en-US" sz="2000" b="1">
              <a:solidFill>
                <a:srgbClr val="333399"/>
              </a:solidFill>
              <a:ea typeface="黑体" pitchFamily="2" charset="-122"/>
            </a:endParaRPr>
          </a:p>
        </p:txBody>
      </p:sp>
      <p:grpSp>
        <p:nvGrpSpPr>
          <p:cNvPr id="4" name="组合 3"/>
          <p:cNvGrpSpPr/>
          <p:nvPr/>
        </p:nvGrpSpPr>
        <p:grpSpPr>
          <a:xfrm>
            <a:off x="3303588" y="3248226"/>
            <a:ext cx="4767262" cy="255588"/>
            <a:chOff x="3303588" y="3248226"/>
            <a:chExt cx="4767262" cy="255588"/>
          </a:xfrm>
        </p:grpSpPr>
        <p:sp>
          <p:nvSpPr>
            <p:cNvPr id="55316" name="Line 20"/>
            <p:cNvSpPr>
              <a:spLocks noChangeShapeType="1"/>
            </p:cNvSpPr>
            <p:nvPr/>
          </p:nvSpPr>
          <p:spPr bwMode="auto">
            <a:xfrm>
              <a:off x="3303588" y="3375226"/>
              <a:ext cx="4767262" cy="0"/>
            </a:xfrm>
            <a:prstGeom prst="line">
              <a:avLst/>
            </a:prstGeom>
            <a:noFill/>
            <a:ln w="57150">
              <a:solidFill>
                <a:schemeClr val="tx2">
                  <a:lumMod val="60000"/>
                  <a:lumOff val="40000"/>
                </a:schemeClr>
              </a:solidFill>
              <a:rou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55318" name="Rectangle 22"/>
            <p:cNvSpPr>
              <a:spLocks noChangeArrowheads="1"/>
            </p:cNvSpPr>
            <p:nvPr/>
          </p:nvSpPr>
          <p:spPr bwMode="auto">
            <a:xfrm>
              <a:off x="4295775" y="3248226"/>
              <a:ext cx="2681288" cy="255588"/>
            </a:xfrm>
            <a:prstGeom prst="rect">
              <a:avLst/>
            </a:prstGeom>
            <a:solidFill>
              <a:srgbClr val="CCECFF"/>
            </a:solidFill>
            <a:ln w="9525">
              <a:solidFill>
                <a:schemeClr val="tx1"/>
              </a:solidFill>
              <a:miter lim="800000"/>
            </a:ln>
          </p:spPr>
          <p:txBody>
            <a:bodyPr wrap="none" anchor="ctr"/>
            <a:lstStyle/>
            <a:p>
              <a:pPr algn="ctr" eaLnBrk="1" hangingPunct="1"/>
              <a:r>
                <a:rPr kumimoji="1" lang="en-US" altLang="zh-CN" sz="2000" b="1" dirty="0">
                  <a:solidFill>
                    <a:srgbClr val="333399"/>
                  </a:solidFill>
                  <a:ea typeface="黑体" pitchFamily="2" charset="-122"/>
                </a:rPr>
                <a:t>DHCPREQUEST</a:t>
              </a:r>
              <a:endParaRPr kumimoji="1" lang="en-US" altLang="zh-CN" sz="2000" b="1" dirty="0">
                <a:solidFill>
                  <a:srgbClr val="333399"/>
                </a:solidFill>
                <a:ea typeface="黑体" pitchFamily="2" charset="-122"/>
              </a:endParaRPr>
            </a:p>
          </p:txBody>
        </p:sp>
      </p:grpSp>
      <p:sp>
        <p:nvSpPr>
          <p:cNvPr id="55319" name="Rectangle 23"/>
          <p:cNvSpPr>
            <a:spLocks noChangeArrowheads="1"/>
          </p:cNvSpPr>
          <p:nvPr/>
        </p:nvSpPr>
        <p:spPr bwMode="auto">
          <a:xfrm>
            <a:off x="8566150" y="3205364"/>
            <a:ext cx="993775" cy="341312"/>
          </a:xfrm>
          <a:prstGeom prst="rect">
            <a:avLst/>
          </a:prstGeom>
          <a:solidFill>
            <a:srgbClr val="FFC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服务器</a:t>
            </a:r>
            <a:endParaRPr kumimoji="1" lang="zh-CN" altLang="en-US" sz="2000" b="1">
              <a:solidFill>
                <a:srgbClr val="333399"/>
              </a:solidFill>
              <a:ea typeface="黑体" pitchFamily="2" charset="-122"/>
            </a:endParaRPr>
          </a:p>
        </p:txBody>
      </p:sp>
      <p:sp>
        <p:nvSpPr>
          <p:cNvPr id="55320" name="Rectangle 24"/>
          <p:cNvSpPr>
            <a:spLocks noChangeArrowheads="1"/>
          </p:cNvSpPr>
          <p:nvPr/>
        </p:nvSpPr>
        <p:spPr bwMode="auto">
          <a:xfrm>
            <a:off x="8070850" y="3248226"/>
            <a:ext cx="495300" cy="255588"/>
          </a:xfrm>
          <a:prstGeom prst="rect">
            <a:avLst/>
          </a:prstGeom>
          <a:solidFill>
            <a:srgbClr val="FFCC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67</a:t>
            </a:r>
            <a:endParaRPr kumimoji="1" lang="en-US" altLang="zh-CN" sz="2000" b="1">
              <a:solidFill>
                <a:srgbClr val="333399"/>
              </a:solidFill>
              <a:ea typeface="黑体" pitchFamily="2" charset="-122"/>
            </a:endParaRPr>
          </a:p>
        </p:txBody>
      </p:sp>
      <p:sp>
        <p:nvSpPr>
          <p:cNvPr id="55321" name="Rectangle 25"/>
          <p:cNvSpPr>
            <a:spLocks noChangeArrowheads="1"/>
          </p:cNvSpPr>
          <p:nvPr/>
        </p:nvSpPr>
        <p:spPr bwMode="auto">
          <a:xfrm>
            <a:off x="2608263" y="3248226"/>
            <a:ext cx="695325" cy="255588"/>
          </a:xfrm>
          <a:prstGeom prst="rect">
            <a:avLst/>
          </a:prstGeom>
          <a:solidFill>
            <a:srgbClr val="CCFF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68</a:t>
            </a:r>
            <a:endParaRPr kumimoji="1" lang="en-US" altLang="zh-CN" sz="2000" b="1">
              <a:solidFill>
                <a:srgbClr val="333399"/>
              </a:solidFill>
              <a:ea typeface="黑体" pitchFamily="2" charset="-122"/>
            </a:endParaRPr>
          </a:p>
        </p:txBody>
      </p:sp>
      <p:sp>
        <p:nvSpPr>
          <p:cNvPr id="55322" name="Text Box 26"/>
          <p:cNvSpPr txBox="1">
            <a:spLocks noChangeArrowheads="1"/>
          </p:cNvSpPr>
          <p:nvPr/>
        </p:nvSpPr>
        <p:spPr bwMode="auto">
          <a:xfrm>
            <a:off x="2605088" y="3481589"/>
            <a:ext cx="722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23" name="Text Box 27"/>
          <p:cNvSpPr txBox="1">
            <a:spLocks noChangeArrowheads="1"/>
          </p:cNvSpPr>
          <p:nvPr/>
        </p:nvSpPr>
        <p:spPr bwMode="auto">
          <a:xfrm>
            <a:off x="7886700" y="3481589"/>
            <a:ext cx="7280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25" name="Rectangle 29"/>
          <p:cNvSpPr>
            <a:spLocks noChangeArrowheads="1"/>
          </p:cNvSpPr>
          <p:nvPr/>
        </p:nvSpPr>
        <p:spPr bwMode="auto">
          <a:xfrm>
            <a:off x="1614488" y="3787775"/>
            <a:ext cx="992187" cy="339725"/>
          </a:xfrm>
          <a:prstGeom prst="rect">
            <a:avLst/>
          </a:prstGeom>
          <a:solidFill>
            <a:srgbClr val="CCE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客户</a:t>
            </a:r>
            <a:endParaRPr kumimoji="1" lang="zh-CN" altLang="en-US" sz="2000" b="1">
              <a:solidFill>
                <a:srgbClr val="333399"/>
              </a:solidFill>
              <a:ea typeface="黑体" pitchFamily="2" charset="-122"/>
            </a:endParaRPr>
          </a:p>
        </p:txBody>
      </p:sp>
      <p:grpSp>
        <p:nvGrpSpPr>
          <p:cNvPr id="5" name="组合 4"/>
          <p:cNvGrpSpPr/>
          <p:nvPr/>
        </p:nvGrpSpPr>
        <p:grpSpPr>
          <a:xfrm>
            <a:off x="3302000" y="3830638"/>
            <a:ext cx="4768850" cy="254000"/>
            <a:chOff x="3302000" y="3830638"/>
            <a:chExt cx="4768850" cy="254000"/>
          </a:xfrm>
        </p:grpSpPr>
        <p:sp>
          <p:nvSpPr>
            <p:cNvPr id="55324" name="Line 28"/>
            <p:cNvSpPr>
              <a:spLocks noChangeShapeType="1"/>
            </p:cNvSpPr>
            <p:nvPr/>
          </p:nvSpPr>
          <p:spPr bwMode="auto">
            <a:xfrm flipH="1">
              <a:off x="3302000" y="3957638"/>
              <a:ext cx="4768850" cy="0"/>
            </a:xfrm>
            <a:prstGeom prst="line">
              <a:avLst/>
            </a:prstGeom>
            <a:noFill/>
            <a:ln w="57150">
              <a:solidFill>
                <a:srgbClr val="FF66FF"/>
              </a:solidFill>
              <a:rou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55326" name="Rectangle 30"/>
            <p:cNvSpPr>
              <a:spLocks noChangeArrowheads="1"/>
            </p:cNvSpPr>
            <p:nvPr/>
          </p:nvSpPr>
          <p:spPr bwMode="auto">
            <a:xfrm>
              <a:off x="4295775" y="3830638"/>
              <a:ext cx="2681288" cy="254000"/>
            </a:xfrm>
            <a:prstGeom prst="rect">
              <a:avLst/>
            </a:prstGeom>
            <a:solidFill>
              <a:srgbClr val="FFCCFF"/>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DHCPACK</a:t>
              </a:r>
              <a:endParaRPr kumimoji="1" lang="en-US" altLang="zh-CN" sz="2000" b="1">
                <a:solidFill>
                  <a:srgbClr val="333399"/>
                </a:solidFill>
                <a:ea typeface="黑体" pitchFamily="2" charset="-122"/>
              </a:endParaRPr>
            </a:p>
          </p:txBody>
        </p:sp>
      </p:grpSp>
      <p:sp>
        <p:nvSpPr>
          <p:cNvPr id="55327" name="Rectangle 31"/>
          <p:cNvSpPr>
            <a:spLocks noChangeArrowheads="1"/>
          </p:cNvSpPr>
          <p:nvPr/>
        </p:nvSpPr>
        <p:spPr bwMode="auto">
          <a:xfrm>
            <a:off x="8566150" y="3787775"/>
            <a:ext cx="993775" cy="339725"/>
          </a:xfrm>
          <a:prstGeom prst="rect">
            <a:avLst/>
          </a:prstGeom>
          <a:solidFill>
            <a:srgbClr val="FFC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服务器</a:t>
            </a:r>
            <a:endParaRPr kumimoji="1" lang="zh-CN" altLang="en-US" sz="2000" b="1">
              <a:solidFill>
                <a:srgbClr val="333399"/>
              </a:solidFill>
              <a:ea typeface="黑体" pitchFamily="2" charset="-122"/>
            </a:endParaRPr>
          </a:p>
        </p:txBody>
      </p:sp>
      <p:sp>
        <p:nvSpPr>
          <p:cNvPr id="55328" name="Rectangle 32"/>
          <p:cNvSpPr>
            <a:spLocks noChangeArrowheads="1"/>
          </p:cNvSpPr>
          <p:nvPr/>
        </p:nvSpPr>
        <p:spPr bwMode="auto">
          <a:xfrm>
            <a:off x="8070850" y="3830638"/>
            <a:ext cx="495300" cy="254000"/>
          </a:xfrm>
          <a:prstGeom prst="rect">
            <a:avLst/>
          </a:prstGeom>
          <a:solidFill>
            <a:srgbClr val="FFCC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67</a:t>
            </a:r>
            <a:endParaRPr kumimoji="1" lang="en-US" altLang="zh-CN" sz="2000" b="1">
              <a:solidFill>
                <a:srgbClr val="333399"/>
              </a:solidFill>
              <a:ea typeface="黑体" pitchFamily="2" charset="-122"/>
            </a:endParaRPr>
          </a:p>
        </p:txBody>
      </p:sp>
      <p:sp>
        <p:nvSpPr>
          <p:cNvPr id="55329" name="Rectangle 33"/>
          <p:cNvSpPr>
            <a:spLocks noChangeArrowheads="1"/>
          </p:cNvSpPr>
          <p:nvPr/>
        </p:nvSpPr>
        <p:spPr bwMode="auto">
          <a:xfrm>
            <a:off x="2606675" y="3830638"/>
            <a:ext cx="695325" cy="254000"/>
          </a:xfrm>
          <a:prstGeom prst="rect">
            <a:avLst/>
          </a:prstGeom>
          <a:solidFill>
            <a:srgbClr val="CCFF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68</a:t>
            </a:r>
            <a:endParaRPr kumimoji="1" lang="en-US" altLang="zh-CN" sz="2000" b="1">
              <a:solidFill>
                <a:srgbClr val="333399"/>
              </a:solidFill>
              <a:ea typeface="黑体" pitchFamily="2" charset="-122"/>
            </a:endParaRPr>
          </a:p>
        </p:txBody>
      </p:sp>
      <p:sp>
        <p:nvSpPr>
          <p:cNvPr id="55330" name="Text Box 34"/>
          <p:cNvSpPr txBox="1">
            <a:spLocks noChangeArrowheads="1"/>
          </p:cNvSpPr>
          <p:nvPr/>
        </p:nvSpPr>
        <p:spPr bwMode="auto">
          <a:xfrm>
            <a:off x="2605088" y="4062413"/>
            <a:ext cx="722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31" name="Text Box 35"/>
          <p:cNvSpPr txBox="1">
            <a:spLocks noChangeArrowheads="1"/>
          </p:cNvSpPr>
          <p:nvPr/>
        </p:nvSpPr>
        <p:spPr bwMode="auto">
          <a:xfrm>
            <a:off x="7886700" y="4062413"/>
            <a:ext cx="7280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33" name="Rectangle 37"/>
          <p:cNvSpPr>
            <a:spLocks noChangeArrowheads="1"/>
          </p:cNvSpPr>
          <p:nvPr/>
        </p:nvSpPr>
        <p:spPr bwMode="auto">
          <a:xfrm>
            <a:off x="1614488" y="4382140"/>
            <a:ext cx="993775" cy="338137"/>
          </a:xfrm>
          <a:prstGeom prst="rect">
            <a:avLst/>
          </a:prstGeom>
          <a:solidFill>
            <a:srgbClr val="CCE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客户</a:t>
            </a:r>
            <a:endParaRPr kumimoji="1" lang="zh-CN" altLang="en-US" sz="2000" b="1">
              <a:solidFill>
                <a:srgbClr val="333399"/>
              </a:solidFill>
              <a:ea typeface="黑体" pitchFamily="2" charset="-122"/>
            </a:endParaRPr>
          </a:p>
        </p:txBody>
      </p:sp>
      <p:grpSp>
        <p:nvGrpSpPr>
          <p:cNvPr id="6" name="组合 5"/>
          <p:cNvGrpSpPr/>
          <p:nvPr/>
        </p:nvGrpSpPr>
        <p:grpSpPr>
          <a:xfrm>
            <a:off x="3303588" y="4425002"/>
            <a:ext cx="4767262" cy="254000"/>
            <a:chOff x="3303588" y="4425002"/>
            <a:chExt cx="4767262" cy="254000"/>
          </a:xfrm>
        </p:grpSpPr>
        <p:sp>
          <p:nvSpPr>
            <p:cNvPr id="55332" name="Line 36"/>
            <p:cNvSpPr>
              <a:spLocks noChangeShapeType="1"/>
            </p:cNvSpPr>
            <p:nvPr/>
          </p:nvSpPr>
          <p:spPr bwMode="auto">
            <a:xfrm>
              <a:off x="3303588" y="4552002"/>
              <a:ext cx="4767262" cy="0"/>
            </a:xfrm>
            <a:prstGeom prst="line">
              <a:avLst/>
            </a:prstGeom>
            <a:noFill/>
            <a:ln w="57150">
              <a:solidFill>
                <a:schemeClr val="tx2">
                  <a:lumMod val="60000"/>
                  <a:lumOff val="40000"/>
                </a:schemeClr>
              </a:solidFill>
              <a:rou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55334" name="Rectangle 38"/>
            <p:cNvSpPr>
              <a:spLocks noChangeArrowheads="1"/>
            </p:cNvSpPr>
            <p:nvPr/>
          </p:nvSpPr>
          <p:spPr bwMode="auto">
            <a:xfrm>
              <a:off x="4295775" y="4425002"/>
              <a:ext cx="2681288" cy="254000"/>
            </a:xfrm>
            <a:prstGeom prst="rect">
              <a:avLst/>
            </a:prstGeom>
            <a:solidFill>
              <a:srgbClr val="CCECFF"/>
            </a:solidFill>
            <a:ln w="9525">
              <a:solidFill>
                <a:schemeClr val="tx1"/>
              </a:solidFill>
              <a:miter lim="800000"/>
            </a:ln>
          </p:spPr>
          <p:txBody>
            <a:bodyPr wrap="none" anchor="ctr"/>
            <a:lstStyle/>
            <a:p>
              <a:pPr algn="ctr" eaLnBrk="1" hangingPunct="1"/>
              <a:r>
                <a:rPr kumimoji="1" lang="en-US" altLang="zh-CN" sz="2000" b="1" dirty="0">
                  <a:solidFill>
                    <a:srgbClr val="333399"/>
                  </a:solidFill>
                  <a:ea typeface="黑体" pitchFamily="2" charset="-122"/>
                </a:rPr>
                <a:t>DHCPREQUEST</a:t>
              </a:r>
              <a:endParaRPr kumimoji="1" lang="en-US" altLang="zh-CN" sz="2000" b="1" dirty="0">
                <a:solidFill>
                  <a:srgbClr val="333399"/>
                </a:solidFill>
                <a:ea typeface="黑体" pitchFamily="2" charset="-122"/>
              </a:endParaRPr>
            </a:p>
          </p:txBody>
        </p:sp>
      </p:grpSp>
      <p:sp>
        <p:nvSpPr>
          <p:cNvPr id="55335" name="Rectangle 39"/>
          <p:cNvSpPr>
            <a:spLocks noChangeArrowheads="1"/>
          </p:cNvSpPr>
          <p:nvPr/>
        </p:nvSpPr>
        <p:spPr bwMode="auto">
          <a:xfrm>
            <a:off x="8566150" y="4382140"/>
            <a:ext cx="993775" cy="338137"/>
          </a:xfrm>
          <a:prstGeom prst="rect">
            <a:avLst/>
          </a:prstGeom>
          <a:solidFill>
            <a:srgbClr val="FFC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服务器</a:t>
            </a:r>
            <a:endParaRPr kumimoji="1" lang="zh-CN" altLang="en-US" sz="2000" b="1">
              <a:solidFill>
                <a:srgbClr val="333399"/>
              </a:solidFill>
              <a:ea typeface="黑体" pitchFamily="2" charset="-122"/>
            </a:endParaRPr>
          </a:p>
        </p:txBody>
      </p:sp>
      <p:sp>
        <p:nvSpPr>
          <p:cNvPr id="55336" name="Rectangle 40"/>
          <p:cNvSpPr>
            <a:spLocks noChangeArrowheads="1"/>
          </p:cNvSpPr>
          <p:nvPr/>
        </p:nvSpPr>
        <p:spPr bwMode="auto">
          <a:xfrm>
            <a:off x="8070850" y="4425002"/>
            <a:ext cx="495300" cy="254000"/>
          </a:xfrm>
          <a:prstGeom prst="rect">
            <a:avLst/>
          </a:prstGeom>
          <a:solidFill>
            <a:srgbClr val="FFCC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67</a:t>
            </a:r>
            <a:endParaRPr kumimoji="1" lang="en-US" altLang="zh-CN" sz="2000" b="1">
              <a:solidFill>
                <a:srgbClr val="333399"/>
              </a:solidFill>
              <a:ea typeface="黑体" pitchFamily="2" charset="-122"/>
            </a:endParaRPr>
          </a:p>
        </p:txBody>
      </p:sp>
      <p:sp>
        <p:nvSpPr>
          <p:cNvPr id="55337" name="Rectangle 41"/>
          <p:cNvSpPr>
            <a:spLocks noChangeArrowheads="1"/>
          </p:cNvSpPr>
          <p:nvPr/>
        </p:nvSpPr>
        <p:spPr bwMode="auto">
          <a:xfrm>
            <a:off x="2608263" y="4425002"/>
            <a:ext cx="695325" cy="254000"/>
          </a:xfrm>
          <a:prstGeom prst="rect">
            <a:avLst/>
          </a:prstGeom>
          <a:solidFill>
            <a:srgbClr val="CCFF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68</a:t>
            </a:r>
            <a:endParaRPr kumimoji="1" lang="en-US" altLang="zh-CN" sz="2000" b="1">
              <a:solidFill>
                <a:srgbClr val="333399"/>
              </a:solidFill>
              <a:ea typeface="黑体" pitchFamily="2" charset="-122"/>
            </a:endParaRPr>
          </a:p>
        </p:txBody>
      </p:sp>
      <p:sp>
        <p:nvSpPr>
          <p:cNvPr id="55338" name="Text Box 42"/>
          <p:cNvSpPr txBox="1">
            <a:spLocks noChangeArrowheads="1"/>
          </p:cNvSpPr>
          <p:nvPr/>
        </p:nvSpPr>
        <p:spPr bwMode="auto">
          <a:xfrm>
            <a:off x="2605088" y="4656777"/>
            <a:ext cx="722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39" name="Text Box 43"/>
          <p:cNvSpPr txBox="1">
            <a:spLocks noChangeArrowheads="1"/>
          </p:cNvSpPr>
          <p:nvPr/>
        </p:nvSpPr>
        <p:spPr bwMode="auto">
          <a:xfrm>
            <a:off x="7886700" y="4656777"/>
            <a:ext cx="7280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41" name="Rectangle 45"/>
          <p:cNvSpPr>
            <a:spLocks noChangeArrowheads="1"/>
          </p:cNvSpPr>
          <p:nvPr/>
        </p:nvSpPr>
        <p:spPr bwMode="auto">
          <a:xfrm>
            <a:off x="1614488" y="4979679"/>
            <a:ext cx="992187" cy="338138"/>
          </a:xfrm>
          <a:prstGeom prst="rect">
            <a:avLst/>
          </a:prstGeom>
          <a:solidFill>
            <a:srgbClr val="CCE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客户</a:t>
            </a:r>
            <a:endParaRPr kumimoji="1" lang="zh-CN" altLang="en-US" sz="2000" b="1">
              <a:solidFill>
                <a:srgbClr val="333399"/>
              </a:solidFill>
              <a:ea typeface="黑体" pitchFamily="2" charset="-122"/>
            </a:endParaRPr>
          </a:p>
        </p:txBody>
      </p:sp>
      <p:grpSp>
        <p:nvGrpSpPr>
          <p:cNvPr id="7" name="组合 6"/>
          <p:cNvGrpSpPr/>
          <p:nvPr/>
        </p:nvGrpSpPr>
        <p:grpSpPr>
          <a:xfrm>
            <a:off x="3302000" y="5022542"/>
            <a:ext cx="4768850" cy="255587"/>
            <a:chOff x="3302000" y="5022542"/>
            <a:chExt cx="4768850" cy="255587"/>
          </a:xfrm>
        </p:grpSpPr>
        <p:sp>
          <p:nvSpPr>
            <p:cNvPr id="55340" name="Line 44"/>
            <p:cNvSpPr>
              <a:spLocks noChangeShapeType="1"/>
            </p:cNvSpPr>
            <p:nvPr/>
          </p:nvSpPr>
          <p:spPr bwMode="auto">
            <a:xfrm flipH="1">
              <a:off x="3302000" y="5151129"/>
              <a:ext cx="4768850" cy="0"/>
            </a:xfrm>
            <a:prstGeom prst="line">
              <a:avLst/>
            </a:prstGeom>
            <a:noFill/>
            <a:ln w="57150">
              <a:solidFill>
                <a:srgbClr val="FF66FF"/>
              </a:solidFill>
              <a:rou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55342" name="Rectangle 46"/>
            <p:cNvSpPr>
              <a:spLocks noChangeArrowheads="1"/>
            </p:cNvSpPr>
            <p:nvPr/>
          </p:nvSpPr>
          <p:spPr bwMode="auto">
            <a:xfrm>
              <a:off x="4295775" y="5022542"/>
              <a:ext cx="2681288" cy="255587"/>
            </a:xfrm>
            <a:prstGeom prst="rect">
              <a:avLst/>
            </a:prstGeom>
            <a:solidFill>
              <a:srgbClr val="FFCCFF"/>
            </a:solidFill>
            <a:ln w="9525">
              <a:solidFill>
                <a:schemeClr val="tx1"/>
              </a:solidFill>
              <a:miter lim="800000"/>
            </a:ln>
          </p:spPr>
          <p:txBody>
            <a:bodyPr wrap="none" anchor="ctr"/>
            <a:lstStyle/>
            <a:p>
              <a:pPr algn="ctr" eaLnBrk="1" hangingPunct="1"/>
              <a:r>
                <a:rPr kumimoji="1" lang="en-US" altLang="zh-CN" sz="2000" b="1" dirty="0" smtClean="0">
                  <a:solidFill>
                    <a:srgbClr val="333399"/>
                  </a:solidFill>
                  <a:ea typeface="黑体" pitchFamily="2" charset="-122"/>
                </a:rPr>
                <a:t>DHCPACK</a:t>
              </a:r>
              <a:endParaRPr kumimoji="1" lang="en-US" altLang="zh-CN" sz="2000" b="1" dirty="0">
                <a:solidFill>
                  <a:srgbClr val="333399"/>
                </a:solidFill>
                <a:ea typeface="黑体" pitchFamily="2" charset="-122"/>
              </a:endParaRPr>
            </a:p>
          </p:txBody>
        </p:sp>
      </p:grpSp>
      <p:sp>
        <p:nvSpPr>
          <p:cNvPr id="55343" name="Rectangle 47"/>
          <p:cNvSpPr>
            <a:spLocks noChangeArrowheads="1"/>
          </p:cNvSpPr>
          <p:nvPr/>
        </p:nvSpPr>
        <p:spPr bwMode="auto">
          <a:xfrm>
            <a:off x="8566150" y="4979679"/>
            <a:ext cx="993775" cy="338138"/>
          </a:xfrm>
          <a:prstGeom prst="rect">
            <a:avLst/>
          </a:prstGeom>
          <a:solidFill>
            <a:srgbClr val="FFC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服务器</a:t>
            </a:r>
            <a:endParaRPr kumimoji="1" lang="zh-CN" altLang="en-US" sz="2000" b="1">
              <a:solidFill>
                <a:srgbClr val="333399"/>
              </a:solidFill>
              <a:ea typeface="黑体" pitchFamily="2" charset="-122"/>
            </a:endParaRPr>
          </a:p>
        </p:txBody>
      </p:sp>
      <p:sp>
        <p:nvSpPr>
          <p:cNvPr id="55344" name="Rectangle 48"/>
          <p:cNvSpPr>
            <a:spLocks noChangeArrowheads="1"/>
          </p:cNvSpPr>
          <p:nvPr/>
        </p:nvSpPr>
        <p:spPr bwMode="auto">
          <a:xfrm>
            <a:off x="8070850" y="5022542"/>
            <a:ext cx="495300" cy="255587"/>
          </a:xfrm>
          <a:prstGeom prst="rect">
            <a:avLst/>
          </a:prstGeom>
          <a:solidFill>
            <a:srgbClr val="FFCC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67</a:t>
            </a:r>
            <a:endParaRPr kumimoji="1" lang="en-US" altLang="zh-CN" sz="2000" b="1">
              <a:solidFill>
                <a:srgbClr val="333399"/>
              </a:solidFill>
              <a:ea typeface="黑体" pitchFamily="2" charset="-122"/>
            </a:endParaRPr>
          </a:p>
        </p:txBody>
      </p:sp>
      <p:sp>
        <p:nvSpPr>
          <p:cNvPr id="55345" name="Rectangle 49"/>
          <p:cNvSpPr>
            <a:spLocks noChangeArrowheads="1"/>
          </p:cNvSpPr>
          <p:nvPr/>
        </p:nvSpPr>
        <p:spPr bwMode="auto">
          <a:xfrm>
            <a:off x="2606675" y="5022542"/>
            <a:ext cx="695325" cy="255587"/>
          </a:xfrm>
          <a:prstGeom prst="rect">
            <a:avLst/>
          </a:prstGeom>
          <a:solidFill>
            <a:srgbClr val="CCFF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68</a:t>
            </a:r>
            <a:endParaRPr kumimoji="1" lang="en-US" altLang="zh-CN" sz="2000" b="1">
              <a:solidFill>
                <a:srgbClr val="333399"/>
              </a:solidFill>
              <a:ea typeface="黑体" pitchFamily="2" charset="-122"/>
            </a:endParaRPr>
          </a:p>
        </p:txBody>
      </p:sp>
      <p:sp>
        <p:nvSpPr>
          <p:cNvPr id="55346" name="Text Box 50"/>
          <p:cNvSpPr txBox="1">
            <a:spLocks noChangeArrowheads="1"/>
          </p:cNvSpPr>
          <p:nvPr/>
        </p:nvSpPr>
        <p:spPr bwMode="auto">
          <a:xfrm>
            <a:off x="2605088" y="5254317"/>
            <a:ext cx="722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47" name="Text Box 51"/>
          <p:cNvSpPr txBox="1">
            <a:spLocks noChangeArrowheads="1"/>
          </p:cNvSpPr>
          <p:nvPr/>
        </p:nvSpPr>
        <p:spPr bwMode="auto">
          <a:xfrm>
            <a:off x="7886700" y="5254317"/>
            <a:ext cx="7280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49" name="Rectangle 53"/>
          <p:cNvSpPr>
            <a:spLocks noChangeArrowheads="1"/>
          </p:cNvSpPr>
          <p:nvPr/>
        </p:nvSpPr>
        <p:spPr bwMode="auto">
          <a:xfrm>
            <a:off x="1614488" y="5563571"/>
            <a:ext cx="992187" cy="338137"/>
          </a:xfrm>
          <a:prstGeom prst="rect">
            <a:avLst/>
          </a:prstGeom>
          <a:solidFill>
            <a:srgbClr val="CCE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客户</a:t>
            </a:r>
            <a:endParaRPr kumimoji="1" lang="zh-CN" altLang="en-US" sz="2000" b="1">
              <a:solidFill>
                <a:srgbClr val="333399"/>
              </a:solidFill>
              <a:ea typeface="黑体" pitchFamily="2" charset="-122"/>
            </a:endParaRPr>
          </a:p>
        </p:txBody>
      </p:sp>
      <p:grpSp>
        <p:nvGrpSpPr>
          <p:cNvPr id="8" name="组合 7"/>
          <p:cNvGrpSpPr/>
          <p:nvPr/>
        </p:nvGrpSpPr>
        <p:grpSpPr>
          <a:xfrm>
            <a:off x="3302000" y="5606433"/>
            <a:ext cx="4768850" cy="255588"/>
            <a:chOff x="3302000" y="5606433"/>
            <a:chExt cx="4768850" cy="255588"/>
          </a:xfrm>
        </p:grpSpPr>
        <p:sp>
          <p:nvSpPr>
            <p:cNvPr id="55348" name="Line 52"/>
            <p:cNvSpPr>
              <a:spLocks noChangeShapeType="1"/>
            </p:cNvSpPr>
            <p:nvPr/>
          </p:nvSpPr>
          <p:spPr bwMode="auto">
            <a:xfrm flipH="1">
              <a:off x="3302000" y="5735021"/>
              <a:ext cx="4768850" cy="0"/>
            </a:xfrm>
            <a:prstGeom prst="line">
              <a:avLst/>
            </a:prstGeom>
            <a:noFill/>
            <a:ln w="57150">
              <a:solidFill>
                <a:srgbClr val="FF66FF"/>
              </a:solidFill>
              <a:rou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55350" name="Rectangle 54"/>
            <p:cNvSpPr>
              <a:spLocks noChangeArrowheads="1"/>
            </p:cNvSpPr>
            <p:nvPr/>
          </p:nvSpPr>
          <p:spPr bwMode="auto">
            <a:xfrm>
              <a:off x="4295775" y="5606433"/>
              <a:ext cx="2681288" cy="255588"/>
            </a:xfrm>
            <a:prstGeom prst="rect">
              <a:avLst/>
            </a:prstGeom>
            <a:solidFill>
              <a:srgbClr val="FFCCFF"/>
            </a:solidFill>
            <a:ln w="9525">
              <a:solidFill>
                <a:schemeClr val="tx1"/>
              </a:solidFill>
              <a:miter lim="800000"/>
            </a:ln>
          </p:spPr>
          <p:txBody>
            <a:bodyPr wrap="none" anchor="ctr"/>
            <a:lstStyle/>
            <a:p>
              <a:pPr algn="ctr" eaLnBrk="1" hangingPunct="1"/>
              <a:r>
                <a:rPr kumimoji="1" lang="en-US" altLang="zh-CN" sz="2000" b="1" dirty="0" smtClean="0">
                  <a:solidFill>
                    <a:srgbClr val="333399"/>
                  </a:solidFill>
                  <a:ea typeface="黑体" pitchFamily="2" charset="-122"/>
                </a:rPr>
                <a:t>DHCPNACK</a:t>
              </a:r>
              <a:endParaRPr kumimoji="1" lang="en-US" altLang="zh-CN" sz="2000" b="1" dirty="0">
                <a:solidFill>
                  <a:srgbClr val="333399"/>
                </a:solidFill>
                <a:ea typeface="黑体" pitchFamily="2" charset="-122"/>
              </a:endParaRPr>
            </a:p>
          </p:txBody>
        </p:sp>
      </p:grpSp>
      <p:sp>
        <p:nvSpPr>
          <p:cNvPr id="55351" name="Rectangle 55"/>
          <p:cNvSpPr>
            <a:spLocks noChangeArrowheads="1"/>
          </p:cNvSpPr>
          <p:nvPr/>
        </p:nvSpPr>
        <p:spPr bwMode="auto">
          <a:xfrm>
            <a:off x="8566150" y="5563571"/>
            <a:ext cx="993775" cy="338137"/>
          </a:xfrm>
          <a:prstGeom prst="rect">
            <a:avLst/>
          </a:prstGeom>
          <a:solidFill>
            <a:srgbClr val="FFC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服务器</a:t>
            </a:r>
            <a:endParaRPr kumimoji="1" lang="zh-CN" altLang="en-US" sz="2000" b="1">
              <a:solidFill>
                <a:srgbClr val="333399"/>
              </a:solidFill>
              <a:ea typeface="黑体" pitchFamily="2" charset="-122"/>
            </a:endParaRPr>
          </a:p>
        </p:txBody>
      </p:sp>
      <p:sp>
        <p:nvSpPr>
          <p:cNvPr id="55352" name="Rectangle 56"/>
          <p:cNvSpPr>
            <a:spLocks noChangeArrowheads="1"/>
          </p:cNvSpPr>
          <p:nvPr/>
        </p:nvSpPr>
        <p:spPr bwMode="auto">
          <a:xfrm>
            <a:off x="8070850" y="5606433"/>
            <a:ext cx="495300" cy="255588"/>
          </a:xfrm>
          <a:prstGeom prst="rect">
            <a:avLst/>
          </a:prstGeom>
          <a:solidFill>
            <a:srgbClr val="FFCC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67</a:t>
            </a:r>
            <a:endParaRPr kumimoji="1" lang="en-US" altLang="zh-CN" sz="2000" b="1">
              <a:solidFill>
                <a:srgbClr val="333399"/>
              </a:solidFill>
              <a:ea typeface="黑体" pitchFamily="2" charset="-122"/>
            </a:endParaRPr>
          </a:p>
        </p:txBody>
      </p:sp>
      <p:sp>
        <p:nvSpPr>
          <p:cNvPr id="55353" name="Rectangle 57"/>
          <p:cNvSpPr>
            <a:spLocks noChangeArrowheads="1"/>
          </p:cNvSpPr>
          <p:nvPr/>
        </p:nvSpPr>
        <p:spPr bwMode="auto">
          <a:xfrm>
            <a:off x="2606675" y="5606433"/>
            <a:ext cx="695325" cy="255588"/>
          </a:xfrm>
          <a:prstGeom prst="rect">
            <a:avLst/>
          </a:prstGeom>
          <a:solidFill>
            <a:srgbClr val="CCFF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68</a:t>
            </a:r>
            <a:endParaRPr kumimoji="1" lang="en-US" altLang="zh-CN" sz="2000" b="1">
              <a:solidFill>
                <a:srgbClr val="333399"/>
              </a:solidFill>
              <a:ea typeface="黑体" pitchFamily="2" charset="-122"/>
            </a:endParaRPr>
          </a:p>
        </p:txBody>
      </p:sp>
      <p:sp>
        <p:nvSpPr>
          <p:cNvPr id="55354" name="Text Box 58"/>
          <p:cNvSpPr txBox="1">
            <a:spLocks noChangeArrowheads="1"/>
          </p:cNvSpPr>
          <p:nvPr/>
        </p:nvSpPr>
        <p:spPr bwMode="auto">
          <a:xfrm>
            <a:off x="2605088" y="5838208"/>
            <a:ext cx="722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55" name="Text Box 59"/>
          <p:cNvSpPr txBox="1">
            <a:spLocks noChangeArrowheads="1"/>
          </p:cNvSpPr>
          <p:nvPr/>
        </p:nvSpPr>
        <p:spPr bwMode="auto">
          <a:xfrm>
            <a:off x="7886700" y="5838208"/>
            <a:ext cx="7280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dirty="0">
                <a:solidFill>
                  <a:srgbClr val="333399"/>
                </a:solidFill>
                <a:latin typeface="Arial" panose="020B0604020202020204" pitchFamily="34" charset="0"/>
                <a:ea typeface="黑体" pitchFamily="2" charset="-122"/>
              </a:rPr>
              <a:t>UDP</a:t>
            </a:r>
            <a:endParaRPr kumimoji="1" lang="en-US" altLang="zh-CN" sz="2000" b="1" dirty="0">
              <a:solidFill>
                <a:srgbClr val="333399"/>
              </a:solidFill>
              <a:latin typeface="Arial" panose="020B0604020202020204" pitchFamily="34" charset="0"/>
              <a:ea typeface="黑体" pitchFamily="2" charset="-122"/>
            </a:endParaRPr>
          </a:p>
        </p:txBody>
      </p:sp>
      <p:sp>
        <p:nvSpPr>
          <p:cNvPr id="55357" name="Rectangle 61"/>
          <p:cNvSpPr>
            <a:spLocks noChangeArrowheads="1"/>
          </p:cNvSpPr>
          <p:nvPr/>
        </p:nvSpPr>
        <p:spPr bwMode="auto">
          <a:xfrm>
            <a:off x="1614488" y="6160471"/>
            <a:ext cx="993775" cy="338137"/>
          </a:xfrm>
          <a:prstGeom prst="rect">
            <a:avLst/>
          </a:prstGeom>
          <a:solidFill>
            <a:srgbClr val="CCE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客户</a:t>
            </a:r>
            <a:endParaRPr kumimoji="1" lang="zh-CN" altLang="en-US" sz="2000" b="1">
              <a:solidFill>
                <a:srgbClr val="333399"/>
              </a:solidFill>
              <a:ea typeface="黑体" pitchFamily="2" charset="-122"/>
            </a:endParaRPr>
          </a:p>
        </p:txBody>
      </p:sp>
      <p:grpSp>
        <p:nvGrpSpPr>
          <p:cNvPr id="9" name="组合 8"/>
          <p:cNvGrpSpPr/>
          <p:nvPr/>
        </p:nvGrpSpPr>
        <p:grpSpPr>
          <a:xfrm>
            <a:off x="3303588" y="6203333"/>
            <a:ext cx="4767262" cy="254000"/>
            <a:chOff x="3303588" y="6203333"/>
            <a:chExt cx="4767262" cy="254000"/>
          </a:xfrm>
        </p:grpSpPr>
        <p:sp>
          <p:nvSpPr>
            <p:cNvPr id="55356" name="Line 60"/>
            <p:cNvSpPr>
              <a:spLocks noChangeShapeType="1"/>
            </p:cNvSpPr>
            <p:nvPr/>
          </p:nvSpPr>
          <p:spPr bwMode="auto">
            <a:xfrm>
              <a:off x="3303588" y="6330333"/>
              <a:ext cx="4767262" cy="0"/>
            </a:xfrm>
            <a:prstGeom prst="line">
              <a:avLst/>
            </a:prstGeom>
            <a:noFill/>
            <a:ln w="57150">
              <a:solidFill>
                <a:schemeClr val="tx2">
                  <a:lumMod val="60000"/>
                  <a:lumOff val="40000"/>
                </a:schemeClr>
              </a:solidFill>
              <a:rou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55358" name="Rectangle 62"/>
            <p:cNvSpPr>
              <a:spLocks noChangeArrowheads="1"/>
            </p:cNvSpPr>
            <p:nvPr/>
          </p:nvSpPr>
          <p:spPr bwMode="auto">
            <a:xfrm>
              <a:off x="4295775" y="6203333"/>
              <a:ext cx="2681288" cy="254000"/>
            </a:xfrm>
            <a:prstGeom prst="rect">
              <a:avLst/>
            </a:prstGeom>
            <a:solidFill>
              <a:srgbClr val="CCECFF"/>
            </a:solidFill>
            <a:ln w="9525">
              <a:solidFill>
                <a:schemeClr val="tx1"/>
              </a:solidFill>
              <a:miter lim="800000"/>
            </a:ln>
          </p:spPr>
          <p:txBody>
            <a:bodyPr wrap="none" anchor="ctr"/>
            <a:lstStyle/>
            <a:p>
              <a:pPr algn="ctr" eaLnBrk="1" hangingPunct="1"/>
              <a:r>
                <a:rPr kumimoji="1" lang="en-US" altLang="zh-CN" sz="2000" b="1" dirty="0">
                  <a:solidFill>
                    <a:srgbClr val="333399"/>
                  </a:solidFill>
                  <a:ea typeface="黑体" pitchFamily="2" charset="-122"/>
                </a:rPr>
                <a:t>DHCPRELEASE</a:t>
              </a:r>
              <a:endParaRPr kumimoji="1" lang="en-US" altLang="zh-CN" sz="2000" b="1" dirty="0">
                <a:solidFill>
                  <a:srgbClr val="333399"/>
                </a:solidFill>
                <a:ea typeface="黑体" pitchFamily="2" charset="-122"/>
              </a:endParaRPr>
            </a:p>
          </p:txBody>
        </p:sp>
      </p:grpSp>
      <p:sp>
        <p:nvSpPr>
          <p:cNvPr id="55359" name="Rectangle 63"/>
          <p:cNvSpPr>
            <a:spLocks noChangeArrowheads="1"/>
          </p:cNvSpPr>
          <p:nvPr/>
        </p:nvSpPr>
        <p:spPr bwMode="auto">
          <a:xfrm>
            <a:off x="8566150" y="6160471"/>
            <a:ext cx="993775" cy="338137"/>
          </a:xfrm>
          <a:prstGeom prst="rect">
            <a:avLst/>
          </a:prstGeom>
          <a:solidFill>
            <a:srgbClr val="FFC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服务器</a:t>
            </a:r>
            <a:endParaRPr kumimoji="1" lang="zh-CN" altLang="en-US" sz="2000" b="1">
              <a:solidFill>
                <a:srgbClr val="333399"/>
              </a:solidFill>
              <a:ea typeface="黑体" pitchFamily="2" charset="-122"/>
            </a:endParaRPr>
          </a:p>
        </p:txBody>
      </p:sp>
      <p:sp>
        <p:nvSpPr>
          <p:cNvPr id="55360" name="Rectangle 64"/>
          <p:cNvSpPr>
            <a:spLocks noChangeArrowheads="1"/>
          </p:cNvSpPr>
          <p:nvPr/>
        </p:nvSpPr>
        <p:spPr bwMode="auto">
          <a:xfrm>
            <a:off x="8070850" y="6203333"/>
            <a:ext cx="495300" cy="254000"/>
          </a:xfrm>
          <a:prstGeom prst="rect">
            <a:avLst/>
          </a:prstGeom>
          <a:solidFill>
            <a:srgbClr val="FFCC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67</a:t>
            </a:r>
            <a:endParaRPr kumimoji="1" lang="en-US" altLang="zh-CN" sz="2000" b="1">
              <a:solidFill>
                <a:srgbClr val="333399"/>
              </a:solidFill>
              <a:ea typeface="黑体" pitchFamily="2" charset="-122"/>
            </a:endParaRPr>
          </a:p>
        </p:txBody>
      </p:sp>
      <p:sp>
        <p:nvSpPr>
          <p:cNvPr id="55361" name="Rectangle 65"/>
          <p:cNvSpPr>
            <a:spLocks noChangeArrowheads="1"/>
          </p:cNvSpPr>
          <p:nvPr/>
        </p:nvSpPr>
        <p:spPr bwMode="auto">
          <a:xfrm>
            <a:off x="2608263" y="6203333"/>
            <a:ext cx="695325" cy="254000"/>
          </a:xfrm>
          <a:prstGeom prst="rect">
            <a:avLst/>
          </a:prstGeom>
          <a:solidFill>
            <a:srgbClr val="CCFF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68</a:t>
            </a:r>
            <a:endParaRPr kumimoji="1" lang="en-US" altLang="zh-CN" sz="2000" b="1">
              <a:solidFill>
                <a:srgbClr val="333399"/>
              </a:solidFill>
              <a:ea typeface="黑体" pitchFamily="2" charset="-122"/>
            </a:endParaRPr>
          </a:p>
        </p:txBody>
      </p:sp>
      <p:sp>
        <p:nvSpPr>
          <p:cNvPr id="55362" name="Text Box 66"/>
          <p:cNvSpPr txBox="1">
            <a:spLocks noChangeArrowheads="1"/>
          </p:cNvSpPr>
          <p:nvPr/>
        </p:nvSpPr>
        <p:spPr bwMode="auto">
          <a:xfrm>
            <a:off x="2594904" y="6406621"/>
            <a:ext cx="722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dirty="0">
                <a:solidFill>
                  <a:srgbClr val="333399"/>
                </a:solidFill>
                <a:latin typeface="Arial" panose="020B0604020202020204" pitchFamily="34" charset="0"/>
                <a:ea typeface="黑体" pitchFamily="2" charset="-122"/>
              </a:rPr>
              <a:t>UDP</a:t>
            </a:r>
            <a:endParaRPr kumimoji="1" lang="en-US" altLang="zh-CN" sz="2000" b="1" dirty="0">
              <a:solidFill>
                <a:srgbClr val="333399"/>
              </a:solidFill>
              <a:latin typeface="Arial" panose="020B0604020202020204" pitchFamily="34" charset="0"/>
              <a:ea typeface="黑体" pitchFamily="2" charset="-122"/>
            </a:endParaRPr>
          </a:p>
        </p:txBody>
      </p:sp>
      <p:sp>
        <p:nvSpPr>
          <p:cNvPr id="55363" name="Text Box 67"/>
          <p:cNvSpPr txBox="1">
            <a:spLocks noChangeArrowheads="1"/>
          </p:cNvSpPr>
          <p:nvPr/>
        </p:nvSpPr>
        <p:spPr bwMode="auto">
          <a:xfrm>
            <a:off x="7896200" y="6406621"/>
            <a:ext cx="7280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dirty="0">
                <a:solidFill>
                  <a:srgbClr val="333399"/>
                </a:solidFill>
                <a:latin typeface="Arial" panose="020B0604020202020204" pitchFamily="34" charset="0"/>
                <a:ea typeface="黑体" pitchFamily="2" charset="-122"/>
              </a:rPr>
              <a:t>UDP</a:t>
            </a:r>
            <a:endParaRPr kumimoji="1" lang="en-US" altLang="zh-CN" sz="2000" b="1" dirty="0">
              <a:solidFill>
                <a:srgbClr val="333399"/>
              </a:solidFill>
              <a:latin typeface="Arial" panose="020B0604020202020204" pitchFamily="34" charset="0"/>
              <a:ea typeface="黑体" pitchFamily="2" charset="-122"/>
            </a:endParaRPr>
          </a:p>
        </p:txBody>
      </p:sp>
      <p:sp>
        <p:nvSpPr>
          <p:cNvPr id="55364" name="Rectangle 68"/>
          <p:cNvSpPr>
            <a:spLocks noChangeArrowheads="1"/>
          </p:cNvSpPr>
          <p:nvPr/>
        </p:nvSpPr>
        <p:spPr bwMode="auto">
          <a:xfrm>
            <a:off x="8566150" y="1462931"/>
            <a:ext cx="993775" cy="338138"/>
          </a:xfrm>
          <a:prstGeom prst="rect">
            <a:avLst/>
          </a:prstGeom>
          <a:solidFill>
            <a:srgbClr val="FFCCFF"/>
          </a:solidFill>
          <a:ln w="9525">
            <a:solidFill>
              <a:schemeClr val="tx1"/>
            </a:solidFill>
            <a:miter lim="800000"/>
          </a:ln>
        </p:spPr>
        <p:txBody>
          <a:bodyPr wrap="none" anchor="ctr"/>
          <a:lstStyle/>
          <a:p>
            <a:pPr algn="ctr" eaLnBrk="1" hangingPunct="1"/>
            <a:r>
              <a:rPr kumimoji="1" lang="zh-CN" altLang="en-US" sz="2000" b="1">
                <a:solidFill>
                  <a:srgbClr val="333399"/>
                </a:solidFill>
                <a:ea typeface="黑体" pitchFamily="2" charset="-122"/>
              </a:rPr>
              <a:t>服务器</a:t>
            </a:r>
            <a:endParaRPr kumimoji="1" lang="zh-CN" altLang="en-US" sz="2000" b="1">
              <a:solidFill>
                <a:srgbClr val="333399"/>
              </a:solidFill>
              <a:ea typeface="黑体" pitchFamily="2" charset="-122"/>
            </a:endParaRPr>
          </a:p>
        </p:txBody>
      </p:sp>
      <p:sp>
        <p:nvSpPr>
          <p:cNvPr id="55365" name="Rectangle 69"/>
          <p:cNvSpPr>
            <a:spLocks noChangeArrowheads="1"/>
          </p:cNvSpPr>
          <p:nvPr/>
        </p:nvSpPr>
        <p:spPr bwMode="auto">
          <a:xfrm>
            <a:off x="8070850" y="1504206"/>
            <a:ext cx="495300" cy="254000"/>
          </a:xfrm>
          <a:prstGeom prst="rect">
            <a:avLst/>
          </a:prstGeom>
          <a:solidFill>
            <a:srgbClr val="FFCC99"/>
          </a:solidFill>
          <a:ln w="9525">
            <a:solidFill>
              <a:schemeClr val="tx1"/>
            </a:solidFill>
            <a:miter lim="800000"/>
          </a:ln>
        </p:spPr>
        <p:txBody>
          <a:bodyPr wrap="none" anchor="ctr"/>
          <a:lstStyle/>
          <a:p>
            <a:pPr algn="ctr" eaLnBrk="1" hangingPunct="1"/>
            <a:r>
              <a:rPr kumimoji="1" lang="en-US" altLang="zh-CN" sz="2000" b="1">
                <a:solidFill>
                  <a:srgbClr val="333399"/>
                </a:solidFill>
                <a:ea typeface="黑体" pitchFamily="2" charset="-122"/>
              </a:rPr>
              <a:t>67</a:t>
            </a:r>
            <a:endParaRPr kumimoji="1" lang="en-US" altLang="zh-CN" sz="2000" b="1">
              <a:solidFill>
                <a:srgbClr val="333399"/>
              </a:solidFill>
              <a:ea typeface="黑体" pitchFamily="2" charset="-122"/>
            </a:endParaRPr>
          </a:p>
        </p:txBody>
      </p:sp>
      <p:sp>
        <p:nvSpPr>
          <p:cNvPr id="55366" name="Text Box 70"/>
          <p:cNvSpPr txBox="1">
            <a:spLocks noChangeArrowheads="1"/>
          </p:cNvSpPr>
          <p:nvPr/>
        </p:nvSpPr>
        <p:spPr bwMode="auto">
          <a:xfrm>
            <a:off x="7886700" y="1735981"/>
            <a:ext cx="7280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solidFill>
                  <a:srgbClr val="333399"/>
                </a:solidFill>
                <a:latin typeface="Arial" panose="020B0604020202020204" pitchFamily="34" charset="0"/>
                <a:ea typeface="黑体" pitchFamily="2" charset="-122"/>
              </a:rPr>
              <a:t>UDP</a:t>
            </a:r>
            <a:endParaRPr kumimoji="1" lang="en-US" altLang="zh-CN" sz="2000" b="1">
              <a:solidFill>
                <a:srgbClr val="333399"/>
              </a:solidFill>
              <a:latin typeface="Arial" panose="020B0604020202020204" pitchFamily="34" charset="0"/>
              <a:ea typeface="黑体" pitchFamily="2" charset="-122"/>
            </a:endParaRPr>
          </a:p>
        </p:txBody>
      </p:sp>
      <p:sp>
        <p:nvSpPr>
          <p:cNvPr id="55367" name="Text Box 71"/>
          <p:cNvSpPr txBox="1">
            <a:spLocks noChangeArrowheads="1"/>
          </p:cNvSpPr>
          <p:nvPr/>
        </p:nvSpPr>
        <p:spPr bwMode="auto">
          <a:xfrm>
            <a:off x="6912074" y="1236390"/>
            <a:ext cx="121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zh-CN" altLang="en-US" sz="2000" b="1" dirty="0">
                <a:solidFill>
                  <a:srgbClr val="333399"/>
                </a:solidFill>
                <a:latin typeface="Arial" panose="020B0604020202020204" pitchFamily="34" charset="0"/>
                <a:ea typeface="黑体" pitchFamily="2" charset="-122"/>
              </a:rPr>
              <a:t>被动打开</a:t>
            </a:r>
            <a:endParaRPr kumimoji="1" lang="zh-CN" altLang="en-US" sz="2000" b="1" dirty="0">
              <a:solidFill>
                <a:srgbClr val="333399"/>
              </a:solidFill>
              <a:latin typeface="Arial" panose="020B0604020202020204" pitchFamily="34" charset="0"/>
              <a:ea typeface="黑体" pitchFamily="2" charset="-122"/>
            </a:endParaRPr>
          </a:p>
        </p:txBody>
      </p:sp>
      <p:sp>
        <p:nvSpPr>
          <p:cNvPr id="55368" name="Text Box 72"/>
          <p:cNvSpPr txBox="1">
            <a:spLocks noChangeArrowheads="1"/>
          </p:cNvSpPr>
          <p:nvPr/>
        </p:nvSpPr>
        <p:spPr bwMode="auto">
          <a:xfrm>
            <a:off x="9564688" y="1397720"/>
            <a:ext cx="501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rPr>
              <a:t></a:t>
            </a:r>
            <a:endPar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endParaRPr>
          </a:p>
        </p:txBody>
      </p:sp>
      <p:sp>
        <p:nvSpPr>
          <p:cNvPr id="55369" name="Text Box 73"/>
          <p:cNvSpPr txBox="1">
            <a:spLocks noChangeArrowheads="1"/>
          </p:cNvSpPr>
          <p:nvPr/>
        </p:nvSpPr>
        <p:spPr bwMode="auto">
          <a:xfrm>
            <a:off x="1117600" y="1973783"/>
            <a:ext cx="50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rPr>
              <a:t></a:t>
            </a:r>
            <a:endPar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endParaRPr>
          </a:p>
        </p:txBody>
      </p:sp>
      <p:sp>
        <p:nvSpPr>
          <p:cNvPr id="55370" name="Text Box 74"/>
          <p:cNvSpPr txBox="1">
            <a:spLocks noChangeArrowheads="1"/>
          </p:cNvSpPr>
          <p:nvPr/>
        </p:nvSpPr>
        <p:spPr bwMode="auto">
          <a:xfrm>
            <a:off x="9564688" y="2549847"/>
            <a:ext cx="50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rPr>
              <a:t></a:t>
            </a:r>
            <a:endPar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endParaRPr>
          </a:p>
        </p:txBody>
      </p:sp>
      <p:sp>
        <p:nvSpPr>
          <p:cNvPr id="55371" name="Text Box 75"/>
          <p:cNvSpPr txBox="1">
            <a:spLocks noChangeArrowheads="1"/>
          </p:cNvSpPr>
          <p:nvPr/>
        </p:nvSpPr>
        <p:spPr bwMode="auto">
          <a:xfrm>
            <a:off x="1117600" y="3127320"/>
            <a:ext cx="50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rPr>
              <a:t></a:t>
            </a:r>
            <a:endPar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endParaRPr>
          </a:p>
        </p:txBody>
      </p:sp>
      <p:sp>
        <p:nvSpPr>
          <p:cNvPr id="55372" name="Text Box 76"/>
          <p:cNvSpPr txBox="1">
            <a:spLocks noChangeArrowheads="1"/>
          </p:cNvSpPr>
          <p:nvPr/>
        </p:nvSpPr>
        <p:spPr bwMode="auto">
          <a:xfrm>
            <a:off x="9559925" y="3701976"/>
            <a:ext cx="501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rPr>
              <a:t></a:t>
            </a:r>
            <a:endPar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endParaRPr>
          </a:p>
        </p:txBody>
      </p:sp>
      <p:sp>
        <p:nvSpPr>
          <p:cNvPr id="55373" name="Text Box 77"/>
          <p:cNvSpPr txBox="1">
            <a:spLocks noChangeArrowheads="1"/>
          </p:cNvSpPr>
          <p:nvPr/>
        </p:nvSpPr>
        <p:spPr bwMode="auto">
          <a:xfrm>
            <a:off x="1117600" y="4293096"/>
            <a:ext cx="50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rPr>
              <a:t></a:t>
            </a:r>
            <a:endPar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endParaRPr>
          </a:p>
        </p:txBody>
      </p:sp>
      <p:sp>
        <p:nvSpPr>
          <p:cNvPr id="55374" name="Text Box 78"/>
          <p:cNvSpPr txBox="1">
            <a:spLocks noChangeArrowheads="1"/>
          </p:cNvSpPr>
          <p:nvPr/>
        </p:nvSpPr>
        <p:spPr bwMode="auto">
          <a:xfrm>
            <a:off x="9559925" y="4926111"/>
            <a:ext cx="50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rPr>
              <a:t></a:t>
            </a:r>
            <a:endPar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endParaRPr>
          </a:p>
        </p:txBody>
      </p:sp>
      <p:sp>
        <p:nvSpPr>
          <p:cNvPr id="55375" name="Text Box 79"/>
          <p:cNvSpPr txBox="1">
            <a:spLocks noChangeArrowheads="1"/>
          </p:cNvSpPr>
          <p:nvPr/>
        </p:nvSpPr>
        <p:spPr bwMode="auto">
          <a:xfrm>
            <a:off x="9559925" y="5487988"/>
            <a:ext cx="501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a:solidFill>
                  <a:srgbClr val="333399"/>
                </a:solidFill>
                <a:latin typeface="Arial" panose="020B0604020202020204" pitchFamily="34" charset="0"/>
                <a:ea typeface="黑体" pitchFamily="2" charset="-122"/>
                <a:sym typeface="Wingdings" panose="05000000000000000000" pitchFamily="2" charset="2"/>
              </a:rPr>
              <a:t></a:t>
            </a:r>
            <a:endParaRPr kumimoji="1" lang="en-US" altLang="zh-CN" sz="2800" b="1">
              <a:solidFill>
                <a:srgbClr val="333399"/>
              </a:solidFill>
              <a:latin typeface="Arial" panose="020B0604020202020204" pitchFamily="34" charset="0"/>
              <a:ea typeface="黑体" pitchFamily="2" charset="-122"/>
              <a:sym typeface="Wingdings" panose="05000000000000000000" pitchFamily="2" charset="2"/>
            </a:endParaRPr>
          </a:p>
        </p:txBody>
      </p:sp>
      <p:sp>
        <p:nvSpPr>
          <p:cNvPr id="55376" name="Text Box 80"/>
          <p:cNvSpPr txBox="1">
            <a:spLocks noChangeArrowheads="1"/>
          </p:cNvSpPr>
          <p:nvPr/>
        </p:nvSpPr>
        <p:spPr bwMode="auto">
          <a:xfrm rot="-5400000">
            <a:off x="5139531" y="5810250"/>
            <a:ext cx="523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1800" b="1" dirty="0">
                <a:solidFill>
                  <a:srgbClr val="333399"/>
                </a:solidFill>
                <a:latin typeface="Arial" panose="020B0604020202020204" pitchFamily="34" charset="0"/>
                <a:ea typeface="黑体" pitchFamily="2" charset="-122"/>
              </a:rPr>
              <a:t>…</a:t>
            </a:r>
            <a:endParaRPr kumimoji="1" lang="en-US" altLang="zh-CN" sz="1800" b="1" dirty="0">
              <a:solidFill>
                <a:srgbClr val="333399"/>
              </a:solidFill>
              <a:latin typeface="Arial" panose="020B0604020202020204" pitchFamily="34" charset="0"/>
              <a:ea typeface="黑体" pitchFamily="2" charset="-122"/>
            </a:endParaRPr>
          </a:p>
        </p:txBody>
      </p:sp>
      <p:sp>
        <p:nvSpPr>
          <p:cNvPr id="55377" name="Text Box 81"/>
          <p:cNvSpPr txBox="1">
            <a:spLocks noChangeArrowheads="1"/>
          </p:cNvSpPr>
          <p:nvPr/>
        </p:nvSpPr>
        <p:spPr bwMode="auto">
          <a:xfrm>
            <a:off x="1117600" y="6078240"/>
            <a:ext cx="501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rPr>
              <a:t></a:t>
            </a:r>
            <a:endPar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标题 1"/>
          <p:cNvSpPr>
            <a:spLocks noGrp="1" noChangeArrowheads="1"/>
          </p:cNvSpPr>
          <p:nvPr>
            <p:ph type="title"/>
          </p:nvPr>
        </p:nvSpPr>
        <p:spPr/>
        <p:txBody>
          <a:bodyPr/>
          <a:lstStyle/>
          <a:p>
            <a:r>
              <a:rPr lang="zh-CN" altLang="en-US" smtClean="0"/>
              <a:t>指引</a:t>
            </a:r>
            <a:endParaRPr lang="zh-CN" altLang="en-US" smtClean="0"/>
          </a:p>
        </p:txBody>
      </p:sp>
      <p:sp>
        <p:nvSpPr>
          <p:cNvPr id="56323" name="内容占位符 2"/>
          <p:cNvSpPr>
            <a:spLocks noGrp="1" noChangeArrowheads="1"/>
          </p:cNvSpPr>
          <p:nvPr>
            <p:ph idx="1"/>
          </p:nvPr>
        </p:nvSpPr>
        <p:spPr>
          <a:xfrm>
            <a:off x="877888" y="1266825"/>
            <a:ext cx="8281987" cy="4897438"/>
          </a:xfrm>
        </p:spPr>
        <p:txBody>
          <a:bodyPr/>
          <a:lstStyle/>
          <a:p>
            <a:r>
              <a:rPr lang="zh-CN" altLang="en-US" sz="2800" b="1" dirty="0" smtClean="0"/>
              <a:t>域名系统</a:t>
            </a:r>
            <a:r>
              <a:rPr lang="en-US" altLang="zh-CN" sz="2800" b="1" dirty="0" smtClean="0"/>
              <a:t>DNS (Domain Name System)</a:t>
            </a:r>
            <a:endParaRPr lang="en-US" altLang="zh-CN" sz="2800" b="1" dirty="0" smtClean="0"/>
          </a:p>
          <a:p>
            <a:r>
              <a:rPr lang="zh-CN" altLang="en-US" sz="2800" b="1" dirty="0" smtClean="0"/>
              <a:t>文件传送协议</a:t>
            </a:r>
            <a:r>
              <a:rPr lang="en-US" altLang="zh-CN" sz="2800" b="1" dirty="0" smtClean="0"/>
              <a:t>FTP (File Transfer Protocol)</a:t>
            </a:r>
            <a:endParaRPr lang="en-US" altLang="zh-CN" sz="2800" b="1" dirty="0" smtClean="0"/>
          </a:p>
          <a:p>
            <a:r>
              <a:rPr lang="zh-CN" altLang="en-US" sz="2800" b="1" dirty="0" smtClean="0"/>
              <a:t>远程终端协议</a:t>
            </a:r>
            <a:r>
              <a:rPr lang="en-US" altLang="zh-CN" sz="2800" b="1" dirty="0" smtClean="0"/>
              <a:t>TELNET</a:t>
            </a:r>
            <a:endParaRPr lang="en-US" altLang="zh-CN" sz="2800" b="1" dirty="0" smtClean="0"/>
          </a:p>
          <a:p>
            <a:r>
              <a:rPr lang="zh-CN" altLang="en-US" sz="2800" b="1" dirty="0" smtClean="0"/>
              <a:t>万维网</a:t>
            </a:r>
            <a:r>
              <a:rPr lang="en-US" altLang="zh-CN" sz="2800" b="1" dirty="0" smtClean="0"/>
              <a:t>WWW (World Wide Web)</a:t>
            </a:r>
            <a:endParaRPr lang="en-US" altLang="zh-CN" sz="2800" b="1" dirty="0" smtClean="0"/>
          </a:p>
          <a:p>
            <a:r>
              <a:rPr lang="zh-CN" altLang="en-US" sz="2800" b="1" dirty="0" smtClean="0"/>
              <a:t>电子邮件 </a:t>
            </a:r>
            <a:r>
              <a:rPr lang="en-US" altLang="zh-CN" sz="2800" b="1" dirty="0" smtClean="0"/>
              <a:t>(SMTP, POP3, IMAP)</a:t>
            </a:r>
            <a:endParaRPr lang="en-US" altLang="zh-CN" sz="2800" b="1" dirty="0" smtClean="0"/>
          </a:p>
          <a:p>
            <a:r>
              <a:rPr lang="zh-CN" altLang="en-US" sz="2800" b="1" dirty="0" smtClean="0"/>
              <a:t>动态主机配置协议</a:t>
            </a:r>
            <a:r>
              <a:rPr lang="en-US" altLang="zh-CN" sz="2800" b="1" dirty="0" smtClean="0"/>
              <a:t>DHCP</a:t>
            </a:r>
            <a:endParaRPr lang="en-US" altLang="zh-CN" sz="2800" b="1" dirty="0" smtClean="0"/>
          </a:p>
          <a:p>
            <a:r>
              <a:rPr lang="zh-CN" altLang="en-US" sz="2800" b="1" dirty="0" smtClean="0">
                <a:solidFill>
                  <a:srgbClr val="C00000"/>
                </a:solidFill>
              </a:rPr>
              <a:t>简单网络管理协议</a:t>
            </a:r>
            <a:r>
              <a:rPr lang="en-US" altLang="zh-CN" sz="2800" b="1" dirty="0" smtClean="0">
                <a:solidFill>
                  <a:srgbClr val="C00000"/>
                </a:solidFill>
              </a:rPr>
              <a:t>SNMP</a:t>
            </a:r>
            <a:endParaRPr lang="en-US" altLang="zh-CN" sz="2800" b="1" dirty="0" smtClean="0">
              <a:solidFill>
                <a:srgbClr val="C00000"/>
              </a:solidFill>
            </a:endParaRPr>
          </a:p>
          <a:p>
            <a:r>
              <a:rPr lang="zh-CN" altLang="en-US" sz="2800" b="1" dirty="0" smtClean="0"/>
              <a:t>系统调用和应用编程接口</a:t>
            </a:r>
            <a:endParaRPr lang="zh-CN" altLang="en-US" sz="2800" b="1" dirty="0" smtClean="0"/>
          </a:p>
        </p:txBody>
      </p:sp>
      <p:grpSp>
        <p:nvGrpSpPr>
          <p:cNvPr id="56324" name="Group 24"/>
          <p:cNvGrpSpPr/>
          <p:nvPr/>
        </p:nvGrpSpPr>
        <p:grpSpPr bwMode="auto">
          <a:xfrm>
            <a:off x="8516938" y="2322513"/>
            <a:ext cx="3057525" cy="3963987"/>
            <a:chOff x="3379" y="1207"/>
            <a:chExt cx="1584" cy="2268"/>
          </a:xfrm>
        </p:grpSpPr>
        <p:sp>
          <p:nvSpPr>
            <p:cNvPr id="5" name="AutoShape 4"/>
            <p:cNvSpPr>
              <a:spLocks noChangeArrowheads="1"/>
            </p:cNvSpPr>
            <p:nvPr/>
          </p:nvSpPr>
          <p:spPr bwMode="auto">
            <a:xfrm>
              <a:off x="3379" y="1207"/>
              <a:ext cx="1584" cy="2268"/>
            </a:xfrm>
            <a:prstGeom prst="cube">
              <a:avLst>
                <a:gd name="adj" fmla="val 12185"/>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defRPr/>
              </a:pPr>
              <a:endParaRPr kumimoji="1" lang="zh-CN" altLang="en-US" sz="3200">
                <a:solidFill>
                  <a:srgbClr val="FF0000"/>
                </a:solidFill>
                <a:effectLst>
                  <a:outerShdw blurRad="38100" dist="38100" dir="2700000" algn="tl">
                    <a:srgbClr val="000000"/>
                  </a:outerShdw>
                </a:effectLst>
              </a:endParaRPr>
            </a:p>
            <a:p>
              <a:pPr algn="ctr" eaLnBrk="1" hangingPunct="1">
                <a:defRPr/>
              </a:pPr>
              <a:endParaRPr kumimoji="1" lang="zh-CN" altLang="en-US" sz="3200">
                <a:solidFill>
                  <a:srgbClr val="FF0000"/>
                </a:solidFill>
                <a:effectLst>
                  <a:outerShdw blurRad="38100" dist="38100" dir="2700000" algn="tl">
                    <a:srgbClr val="000000"/>
                  </a:outerShdw>
                </a:effectLst>
              </a:endParaRPr>
            </a:p>
            <a:p>
              <a:pPr algn="ctr" eaLnBrk="1" hangingPunct="1">
                <a:defRPr/>
              </a:pPr>
              <a:endParaRPr kumimoji="1" lang="zh-CN" altLang="en-US" sz="3200">
                <a:solidFill>
                  <a:srgbClr val="FF0000"/>
                </a:solidFill>
                <a:effectLst>
                  <a:outerShdw blurRad="38100" dist="38100" dir="2700000" algn="tl">
                    <a:srgbClr val="000000"/>
                  </a:outerShdw>
                </a:effectLst>
              </a:endParaRPr>
            </a:p>
          </p:txBody>
        </p:sp>
        <p:sp>
          <p:nvSpPr>
            <p:cNvPr id="6" name="Rectangle 6"/>
            <p:cNvSpPr>
              <a:spLocks noChangeArrowheads="1"/>
            </p:cNvSpPr>
            <p:nvPr/>
          </p:nvSpPr>
          <p:spPr bwMode="auto">
            <a:xfrm>
              <a:off x="3379" y="1422"/>
              <a:ext cx="1392" cy="409"/>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3200" dirty="0">
                  <a:solidFill>
                    <a:schemeClr val="tx2">
                      <a:lumMod val="60000"/>
                      <a:lumOff val="40000"/>
                    </a:schemeClr>
                  </a:solidFill>
                  <a:effectLst>
                    <a:outerShdw blurRad="38100" dist="38100" dir="2700000" algn="tl">
                      <a:srgbClr val="000000"/>
                    </a:outerShdw>
                  </a:effectLst>
                </a:rPr>
                <a:t>应用层</a:t>
              </a:r>
              <a:endParaRPr kumimoji="1" lang="zh-CN" altLang="en-US" sz="3200" dirty="0">
                <a:solidFill>
                  <a:schemeClr val="tx2">
                    <a:lumMod val="60000"/>
                    <a:lumOff val="40000"/>
                  </a:schemeClr>
                </a:solidFill>
                <a:effectLst>
                  <a:outerShdw blurRad="38100" dist="38100" dir="2700000" algn="tl">
                    <a:srgbClr val="000000"/>
                  </a:outerShdw>
                </a:effectLst>
              </a:endParaRPr>
            </a:p>
          </p:txBody>
        </p:sp>
        <p:sp>
          <p:nvSpPr>
            <p:cNvPr id="7" name="Line 8"/>
            <p:cNvSpPr>
              <a:spLocks noChangeShapeType="1"/>
            </p:cNvSpPr>
            <p:nvPr/>
          </p:nvSpPr>
          <p:spPr bwMode="auto">
            <a:xfrm>
              <a:off x="3379" y="1831"/>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8" name="Line 9"/>
            <p:cNvSpPr>
              <a:spLocks noChangeShapeType="1"/>
            </p:cNvSpPr>
            <p:nvPr/>
          </p:nvSpPr>
          <p:spPr bwMode="auto">
            <a:xfrm>
              <a:off x="3379"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9" name="Line 10"/>
            <p:cNvSpPr>
              <a:spLocks noChangeShapeType="1"/>
            </p:cNvSpPr>
            <p:nvPr/>
          </p:nvSpPr>
          <p:spPr bwMode="auto">
            <a:xfrm>
              <a:off x="4771"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0" name="Rectangle 21"/>
            <p:cNvSpPr>
              <a:spLocks noChangeArrowheads="1"/>
            </p:cNvSpPr>
            <p:nvPr/>
          </p:nvSpPr>
          <p:spPr bwMode="auto">
            <a:xfrm>
              <a:off x="3379" y="1831"/>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3200" dirty="0">
                  <a:solidFill>
                    <a:srgbClr val="FF0000"/>
                  </a:solidFill>
                  <a:effectLst>
                    <a:outerShdw blurRad="38100" dist="38100" dir="2700000" algn="tl">
                      <a:srgbClr val="000000"/>
                    </a:outerShdw>
                  </a:effectLst>
                </a:rPr>
                <a:t>运输层</a:t>
              </a:r>
              <a:endParaRPr kumimoji="1" lang="zh-CN" altLang="en-US" sz="3200" dirty="0">
                <a:solidFill>
                  <a:srgbClr val="FF0000"/>
                </a:solidFill>
                <a:effectLst>
                  <a:outerShdw blurRad="38100" dist="38100" dir="2700000" algn="tl">
                    <a:srgbClr val="000000"/>
                  </a:outerShdw>
                </a:effectLst>
              </a:endParaRPr>
            </a:p>
          </p:txBody>
        </p:sp>
        <p:sp>
          <p:nvSpPr>
            <p:cNvPr id="11" name="Line 23"/>
            <p:cNvSpPr>
              <a:spLocks noChangeShapeType="1"/>
            </p:cNvSpPr>
            <p:nvPr/>
          </p:nvSpPr>
          <p:spPr bwMode="auto">
            <a:xfrm>
              <a:off x="3379" y="2263"/>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2" name="Line 24"/>
            <p:cNvSpPr>
              <a:spLocks noChangeShapeType="1"/>
            </p:cNvSpPr>
            <p:nvPr/>
          </p:nvSpPr>
          <p:spPr bwMode="auto">
            <a:xfrm>
              <a:off x="3379"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3" name="Line 25"/>
            <p:cNvSpPr>
              <a:spLocks noChangeShapeType="1"/>
            </p:cNvSpPr>
            <p:nvPr/>
          </p:nvSpPr>
          <p:spPr bwMode="auto">
            <a:xfrm>
              <a:off x="4771"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5" name="Line 28"/>
            <p:cNvSpPr>
              <a:spLocks noChangeShapeType="1"/>
            </p:cNvSpPr>
            <p:nvPr/>
          </p:nvSpPr>
          <p:spPr bwMode="auto">
            <a:xfrm>
              <a:off x="3379" y="2695"/>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6" name="Line 29"/>
            <p:cNvSpPr>
              <a:spLocks noChangeShapeType="1"/>
            </p:cNvSpPr>
            <p:nvPr/>
          </p:nvSpPr>
          <p:spPr bwMode="auto">
            <a:xfrm>
              <a:off x="3379" y="3366"/>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7" name="Line 30"/>
            <p:cNvSpPr>
              <a:spLocks noChangeShapeType="1"/>
            </p:cNvSpPr>
            <p:nvPr/>
          </p:nvSpPr>
          <p:spPr bwMode="auto">
            <a:xfrm>
              <a:off x="3379"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8" name="Line 31"/>
            <p:cNvSpPr>
              <a:spLocks noChangeShapeType="1"/>
            </p:cNvSpPr>
            <p:nvPr/>
          </p:nvSpPr>
          <p:spPr bwMode="auto">
            <a:xfrm>
              <a:off x="4771"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9" name="Rectangle 33"/>
            <p:cNvSpPr>
              <a:spLocks noChangeArrowheads="1"/>
            </p:cNvSpPr>
            <p:nvPr/>
          </p:nvSpPr>
          <p:spPr bwMode="auto">
            <a:xfrm>
              <a:off x="3379" y="2263"/>
              <a:ext cx="1392" cy="431"/>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3200" dirty="0">
                  <a:solidFill>
                    <a:srgbClr val="FF0000"/>
                  </a:solidFill>
                  <a:effectLst>
                    <a:outerShdw blurRad="38100" dist="38100" dir="2700000" algn="tl">
                      <a:srgbClr val="000000"/>
                    </a:outerShdw>
                  </a:effectLst>
                  <a:latin typeface="Franklin Gothic Book" panose="020B0503020102020204" pitchFamily="34" charset="0"/>
                </a:rPr>
                <a:t>网络层</a:t>
              </a:r>
              <a:endParaRPr kumimoji="1" lang="zh-CN" altLang="en-US" sz="3200" dirty="0">
                <a:solidFill>
                  <a:srgbClr val="FF0000"/>
                </a:solidFill>
                <a:effectLst>
                  <a:outerShdw blurRad="38100" dist="38100" dir="2700000" algn="tl">
                    <a:srgbClr val="000000"/>
                  </a:outerShdw>
                </a:effectLst>
                <a:latin typeface="Franklin Gothic Book" panose="020B0503020102020204" pitchFamily="34" charset="0"/>
              </a:endParaRPr>
            </a:p>
          </p:txBody>
        </p:sp>
        <p:sp>
          <p:nvSpPr>
            <p:cNvPr id="20" name="Line 36"/>
            <p:cNvSpPr>
              <a:spLocks noChangeShapeType="1"/>
            </p:cNvSpPr>
            <p:nvPr/>
          </p:nvSpPr>
          <p:spPr bwMode="auto">
            <a:xfrm>
              <a:off x="3379" y="2263"/>
              <a:ext cx="0" cy="43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21" name="Line 37"/>
            <p:cNvSpPr>
              <a:spLocks noChangeShapeType="1"/>
            </p:cNvSpPr>
            <p:nvPr/>
          </p:nvSpPr>
          <p:spPr bwMode="auto">
            <a:xfrm>
              <a:off x="4771" y="2263"/>
              <a:ext cx="0" cy="43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4" name="Rectangle 27"/>
            <p:cNvSpPr>
              <a:spLocks noChangeArrowheads="1"/>
            </p:cNvSpPr>
            <p:nvPr/>
          </p:nvSpPr>
          <p:spPr bwMode="auto">
            <a:xfrm>
              <a:off x="3379" y="2695"/>
              <a:ext cx="1392" cy="37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3200">
                  <a:solidFill>
                    <a:srgbClr val="FF0000"/>
                  </a:solidFill>
                  <a:effectLst>
                    <a:outerShdw blurRad="38100" dist="38100" dir="2700000" algn="tl">
                      <a:srgbClr val="000000"/>
                    </a:outerShdw>
                  </a:effectLst>
                  <a:latin typeface="Franklin Gothic Book" panose="020B0503020102020204" pitchFamily="34" charset="0"/>
                </a:rPr>
                <a:t>数据链路层</a:t>
              </a:r>
              <a:endParaRPr kumimoji="1" lang="zh-CN" altLang="en-US" sz="3200">
                <a:solidFill>
                  <a:srgbClr val="FF0000"/>
                </a:solidFill>
                <a:effectLst>
                  <a:outerShdw blurRad="38100" dist="38100" dir="2700000" algn="tl">
                    <a:srgbClr val="000000"/>
                  </a:outerShdw>
                </a:effectLst>
                <a:latin typeface="Franklin Gothic Book" panose="020B0503020102020204" pitchFamily="34" charset="0"/>
              </a:endParaRPr>
            </a:p>
          </p:txBody>
        </p:sp>
        <p:sp>
          <p:nvSpPr>
            <p:cNvPr id="22" name="Rectangle 39"/>
            <p:cNvSpPr>
              <a:spLocks noChangeArrowheads="1"/>
            </p:cNvSpPr>
            <p:nvPr/>
          </p:nvSpPr>
          <p:spPr bwMode="auto">
            <a:xfrm>
              <a:off x="3379" y="3067"/>
              <a:ext cx="1392" cy="408"/>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3200">
                  <a:solidFill>
                    <a:srgbClr val="FF0000"/>
                  </a:solidFill>
                  <a:effectLst>
                    <a:outerShdw blurRad="38100" dist="38100" dir="2700000" algn="tl">
                      <a:srgbClr val="000000"/>
                    </a:outerShdw>
                  </a:effectLst>
                  <a:latin typeface="Franklin Gothic Book" panose="020B0503020102020204" pitchFamily="34" charset="0"/>
                </a:rPr>
                <a:t>物理层</a:t>
              </a:r>
              <a:endParaRPr kumimoji="1" lang="zh-CN" altLang="en-US" sz="3200">
                <a:solidFill>
                  <a:srgbClr val="FF0000"/>
                </a:solidFill>
                <a:effectLst>
                  <a:outerShdw blurRad="38100" dist="38100" dir="2700000" algn="tl">
                    <a:srgbClr val="000000"/>
                  </a:outerShdw>
                </a:effectLst>
                <a:latin typeface="Franklin Gothic Book" panose="020B05030201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标题 1"/>
          <p:cNvSpPr>
            <a:spLocks noGrp="1" noChangeArrowheads="1"/>
          </p:cNvSpPr>
          <p:nvPr>
            <p:ph type="title"/>
          </p:nvPr>
        </p:nvSpPr>
        <p:spPr/>
        <p:txBody>
          <a:bodyPr/>
          <a:lstStyle/>
          <a:p>
            <a:r>
              <a:rPr lang="zh-CN" altLang="en-US" dirty="0" smtClean="0"/>
              <a:t>简单网络管理协议 </a:t>
            </a:r>
            <a:r>
              <a:rPr lang="en-US" altLang="zh-CN" dirty="0" smtClean="0"/>
              <a:t>SNMP</a:t>
            </a:r>
            <a:endParaRPr lang="zh-CN" altLang="en-US" dirty="0" smtClean="0"/>
          </a:p>
        </p:txBody>
      </p:sp>
      <p:grpSp>
        <p:nvGrpSpPr>
          <p:cNvPr id="57347" name="Group 5"/>
          <p:cNvGrpSpPr/>
          <p:nvPr/>
        </p:nvGrpSpPr>
        <p:grpSpPr bwMode="auto">
          <a:xfrm>
            <a:off x="6743700" y="3860800"/>
            <a:ext cx="1576388" cy="2006600"/>
            <a:chOff x="3072" y="2208"/>
            <a:chExt cx="1056" cy="1056"/>
          </a:xfrm>
        </p:grpSpPr>
        <p:grpSp>
          <p:nvGrpSpPr>
            <p:cNvPr id="57389" name="Group 6"/>
            <p:cNvGrpSpPr/>
            <p:nvPr/>
          </p:nvGrpSpPr>
          <p:grpSpPr bwMode="auto">
            <a:xfrm flipH="1">
              <a:off x="3072" y="2543"/>
              <a:ext cx="888" cy="721"/>
              <a:chOff x="2565" y="2202"/>
              <a:chExt cx="355" cy="297"/>
            </a:xfrm>
          </p:grpSpPr>
          <p:sp>
            <p:nvSpPr>
              <p:cNvPr id="57529" name="Freeform 7"/>
              <p:cNvSpPr/>
              <p:nvPr/>
            </p:nvSpPr>
            <p:spPr bwMode="auto">
              <a:xfrm>
                <a:off x="2646" y="2242"/>
                <a:ext cx="125" cy="189"/>
              </a:xfrm>
              <a:custGeom>
                <a:avLst/>
                <a:gdLst>
                  <a:gd name="T0" fmla="*/ 0 w 876"/>
                  <a:gd name="T1" fmla="*/ 0 h 1326"/>
                  <a:gd name="T2" fmla="*/ 0 w 876"/>
                  <a:gd name="T3" fmla="*/ 0 h 1326"/>
                  <a:gd name="T4" fmla="*/ 0 w 876"/>
                  <a:gd name="T5" fmla="*/ 0 h 1326"/>
                  <a:gd name="T6" fmla="*/ 0 w 876"/>
                  <a:gd name="T7" fmla="*/ 0 h 1326"/>
                  <a:gd name="T8" fmla="*/ 0 60000 65536"/>
                  <a:gd name="T9" fmla="*/ 0 60000 65536"/>
                  <a:gd name="T10" fmla="*/ 0 60000 65536"/>
                  <a:gd name="T11" fmla="*/ 0 60000 65536"/>
                  <a:gd name="T12" fmla="*/ 0 w 876"/>
                  <a:gd name="T13" fmla="*/ 0 h 1326"/>
                  <a:gd name="T14" fmla="*/ 876 w 876"/>
                  <a:gd name="T15" fmla="*/ 1326 h 1326"/>
                </a:gdLst>
                <a:ahLst/>
                <a:cxnLst>
                  <a:cxn ang="T8">
                    <a:pos x="T0" y="T1"/>
                  </a:cxn>
                  <a:cxn ang="T9">
                    <a:pos x="T2" y="T3"/>
                  </a:cxn>
                  <a:cxn ang="T10">
                    <a:pos x="T4" y="T5"/>
                  </a:cxn>
                  <a:cxn ang="T11">
                    <a:pos x="T6" y="T7"/>
                  </a:cxn>
                </a:cxnLst>
                <a:rect l="T12" t="T13" r="T14" b="T15"/>
                <a:pathLst>
                  <a:path w="876" h="1326">
                    <a:moveTo>
                      <a:pt x="582" y="23"/>
                    </a:moveTo>
                    <a:lnTo>
                      <a:pt x="876" y="1209"/>
                    </a:lnTo>
                    <a:lnTo>
                      <a:pt x="0" y="1326"/>
                    </a:lnTo>
                    <a:lnTo>
                      <a:pt x="225" y="0"/>
                    </a:lnTo>
                  </a:path>
                </a:pathLst>
              </a:custGeom>
              <a:noFill/>
              <a:ln w="11113">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b="1"/>
              </a:p>
            </p:txBody>
          </p:sp>
          <p:grpSp>
            <p:nvGrpSpPr>
              <p:cNvPr id="57530" name="Group 8"/>
              <p:cNvGrpSpPr/>
              <p:nvPr/>
            </p:nvGrpSpPr>
            <p:grpSpPr bwMode="auto">
              <a:xfrm>
                <a:off x="2565" y="2202"/>
                <a:ext cx="351" cy="78"/>
                <a:chOff x="2565" y="2202"/>
                <a:chExt cx="351" cy="78"/>
              </a:xfrm>
            </p:grpSpPr>
            <p:sp>
              <p:nvSpPr>
                <p:cNvPr id="57532" name="Freeform 9"/>
                <p:cNvSpPr/>
                <p:nvPr/>
              </p:nvSpPr>
              <p:spPr bwMode="auto">
                <a:xfrm>
                  <a:off x="2565" y="2202"/>
                  <a:ext cx="351" cy="66"/>
                </a:xfrm>
                <a:custGeom>
                  <a:avLst/>
                  <a:gdLst>
                    <a:gd name="T0" fmla="*/ 0 w 2454"/>
                    <a:gd name="T1" fmla="*/ 0 h 468"/>
                    <a:gd name="T2" fmla="*/ 0 w 2454"/>
                    <a:gd name="T3" fmla="*/ 0 h 468"/>
                    <a:gd name="T4" fmla="*/ 0 w 2454"/>
                    <a:gd name="T5" fmla="*/ 0 h 468"/>
                    <a:gd name="T6" fmla="*/ 0 w 2454"/>
                    <a:gd name="T7" fmla="*/ 0 h 468"/>
                    <a:gd name="T8" fmla="*/ 0 w 2454"/>
                    <a:gd name="T9" fmla="*/ 0 h 468"/>
                    <a:gd name="T10" fmla="*/ 0 60000 65536"/>
                    <a:gd name="T11" fmla="*/ 0 60000 65536"/>
                    <a:gd name="T12" fmla="*/ 0 60000 65536"/>
                    <a:gd name="T13" fmla="*/ 0 60000 65536"/>
                    <a:gd name="T14" fmla="*/ 0 60000 65536"/>
                    <a:gd name="T15" fmla="*/ 0 w 2454"/>
                    <a:gd name="T16" fmla="*/ 0 h 468"/>
                    <a:gd name="T17" fmla="*/ 2454 w 2454"/>
                    <a:gd name="T18" fmla="*/ 468 h 468"/>
                  </a:gdLst>
                  <a:ahLst/>
                  <a:cxnLst>
                    <a:cxn ang="T10">
                      <a:pos x="T0" y="T1"/>
                    </a:cxn>
                    <a:cxn ang="T11">
                      <a:pos x="T2" y="T3"/>
                    </a:cxn>
                    <a:cxn ang="T12">
                      <a:pos x="T4" y="T5"/>
                    </a:cxn>
                    <a:cxn ang="T13">
                      <a:pos x="T6" y="T7"/>
                    </a:cxn>
                    <a:cxn ang="T14">
                      <a:pos x="T8" y="T9"/>
                    </a:cxn>
                  </a:cxnLst>
                  <a:rect l="T15" t="T16" r="T17" b="T18"/>
                  <a:pathLst>
                    <a:path w="2454" h="468">
                      <a:moveTo>
                        <a:pt x="2454" y="242"/>
                      </a:moveTo>
                      <a:lnTo>
                        <a:pt x="906" y="468"/>
                      </a:lnTo>
                      <a:lnTo>
                        <a:pt x="0" y="118"/>
                      </a:lnTo>
                      <a:lnTo>
                        <a:pt x="1162" y="0"/>
                      </a:lnTo>
                      <a:lnTo>
                        <a:pt x="2454" y="242"/>
                      </a:lnTo>
                      <a:close/>
                    </a:path>
                  </a:pathLst>
                </a:custGeom>
                <a:solidFill>
                  <a:srgbClr val="FFFFFF"/>
                </a:solidFill>
                <a:ln w="1588">
                  <a:solidFill>
                    <a:srgbClr val="000000"/>
                  </a:solidFill>
                  <a:round/>
                </a:ln>
              </p:spPr>
              <p:txBody>
                <a:bodyPr/>
                <a:lstStyle/>
                <a:p>
                  <a:endParaRPr lang="zh-CN" altLang="en-US" b="1"/>
                </a:p>
              </p:txBody>
            </p:sp>
            <p:sp>
              <p:nvSpPr>
                <p:cNvPr id="57533" name="Freeform 10"/>
                <p:cNvSpPr/>
                <p:nvPr/>
              </p:nvSpPr>
              <p:spPr bwMode="auto">
                <a:xfrm>
                  <a:off x="2694" y="2236"/>
                  <a:ext cx="221" cy="44"/>
                </a:xfrm>
                <a:custGeom>
                  <a:avLst/>
                  <a:gdLst>
                    <a:gd name="T0" fmla="*/ 0 w 1542"/>
                    <a:gd name="T1" fmla="*/ 0 h 303"/>
                    <a:gd name="T2" fmla="*/ 0 w 1542"/>
                    <a:gd name="T3" fmla="*/ 0 h 303"/>
                    <a:gd name="T4" fmla="*/ 0 w 1542"/>
                    <a:gd name="T5" fmla="*/ 0 h 303"/>
                    <a:gd name="T6" fmla="*/ 0 w 1542"/>
                    <a:gd name="T7" fmla="*/ 0 h 303"/>
                    <a:gd name="T8" fmla="*/ 0 w 1542"/>
                    <a:gd name="T9" fmla="*/ 0 h 303"/>
                    <a:gd name="T10" fmla="*/ 0 60000 65536"/>
                    <a:gd name="T11" fmla="*/ 0 60000 65536"/>
                    <a:gd name="T12" fmla="*/ 0 60000 65536"/>
                    <a:gd name="T13" fmla="*/ 0 60000 65536"/>
                    <a:gd name="T14" fmla="*/ 0 60000 65536"/>
                    <a:gd name="T15" fmla="*/ 0 w 1542"/>
                    <a:gd name="T16" fmla="*/ 0 h 303"/>
                    <a:gd name="T17" fmla="*/ 1542 w 1542"/>
                    <a:gd name="T18" fmla="*/ 303 h 303"/>
                  </a:gdLst>
                  <a:ahLst/>
                  <a:cxnLst>
                    <a:cxn ang="T10">
                      <a:pos x="T0" y="T1"/>
                    </a:cxn>
                    <a:cxn ang="T11">
                      <a:pos x="T2" y="T3"/>
                    </a:cxn>
                    <a:cxn ang="T12">
                      <a:pos x="T4" y="T5"/>
                    </a:cxn>
                    <a:cxn ang="T13">
                      <a:pos x="T6" y="T7"/>
                    </a:cxn>
                    <a:cxn ang="T14">
                      <a:pos x="T8" y="T9"/>
                    </a:cxn>
                  </a:cxnLst>
                  <a:rect l="T15" t="T16" r="T17" b="T18"/>
                  <a:pathLst>
                    <a:path w="1542" h="303">
                      <a:moveTo>
                        <a:pt x="1542" y="0"/>
                      </a:moveTo>
                      <a:lnTo>
                        <a:pt x="0" y="225"/>
                      </a:lnTo>
                      <a:lnTo>
                        <a:pt x="0" y="303"/>
                      </a:lnTo>
                      <a:lnTo>
                        <a:pt x="1542" y="79"/>
                      </a:lnTo>
                      <a:lnTo>
                        <a:pt x="1542" y="0"/>
                      </a:lnTo>
                      <a:close/>
                    </a:path>
                  </a:pathLst>
                </a:custGeom>
                <a:solidFill>
                  <a:srgbClr val="E0E0E0"/>
                </a:solidFill>
                <a:ln w="1588">
                  <a:solidFill>
                    <a:srgbClr val="000000"/>
                  </a:solidFill>
                  <a:round/>
                </a:ln>
              </p:spPr>
              <p:txBody>
                <a:bodyPr/>
                <a:lstStyle/>
                <a:p>
                  <a:endParaRPr lang="zh-CN" altLang="en-US" b="1"/>
                </a:p>
              </p:txBody>
            </p:sp>
            <p:sp>
              <p:nvSpPr>
                <p:cNvPr id="57534" name="Freeform 11"/>
                <p:cNvSpPr/>
                <p:nvPr/>
              </p:nvSpPr>
              <p:spPr bwMode="auto">
                <a:xfrm>
                  <a:off x="2565" y="2218"/>
                  <a:ext cx="129" cy="62"/>
                </a:xfrm>
                <a:custGeom>
                  <a:avLst/>
                  <a:gdLst>
                    <a:gd name="T0" fmla="*/ 0 w 906"/>
                    <a:gd name="T1" fmla="*/ 0 h 428"/>
                    <a:gd name="T2" fmla="*/ 0 w 906"/>
                    <a:gd name="T3" fmla="*/ 0 h 428"/>
                    <a:gd name="T4" fmla="*/ 0 w 906"/>
                    <a:gd name="T5" fmla="*/ 0 h 428"/>
                    <a:gd name="T6" fmla="*/ 0 w 906"/>
                    <a:gd name="T7" fmla="*/ 0 h 428"/>
                    <a:gd name="T8" fmla="*/ 0 w 906"/>
                    <a:gd name="T9" fmla="*/ 0 h 428"/>
                    <a:gd name="T10" fmla="*/ 0 60000 65536"/>
                    <a:gd name="T11" fmla="*/ 0 60000 65536"/>
                    <a:gd name="T12" fmla="*/ 0 60000 65536"/>
                    <a:gd name="T13" fmla="*/ 0 60000 65536"/>
                    <a:gd name="T14" fmla="*/ 0 60000 65536"/>
                    <a:gd name="T15" fmla="*/ 0 w 906"/>
                    <a:gd name="T16" fmla="*/ 0 h 428"/>
                    <a:gd name="T17" fmla="*/ 906 w 906"/>
                    <a:gd name="T18" fmla="*/ 428 h 428"/>
                  </a:gdLst>
                  <a:ahLst/>
                  <a:cxnLst>
                    <a:cxn ang="T10">
                      <a:pos x="T0" y="T1"/>
                    </a:cxn>
                    <a:cxn ang="T11">
                      <a:pos x="T2" y="T3"/>
                    </a:cxn>
                    <a:cxn ang="T12">
                      <a:pos x="T4" y="T5"/>
                    </a:cxn>
                    <a:cxn ang="T13">
                      <a:pos x="T6" y="T7"/>
                    </a:cxn>
                    <a:cxn ang="T14">
                      <a:pos x="T8" y="T9"/>
                    </a:cxn>
                  </a:cxnLst>
                  <a:rect l="T15" t="T16" r="T17" b="T18"/>
                  <a:pathLst>
                    <a:path w="906" h="428">
                      <a:moveTo>
                        <a:pt x="906" y="428"/>
                      </a:moveTo>
                      <a:lnTo>
                        <a:pt x="906" y="350"/>
                      </a:lnTo>
                      <a:lnTo>
                        <a:pt x="0" y="0"/>
                      </a:lnTo>
                      <a:lnTo>
                        <a:pt x="0" y="54"/>
                      </a:lnTo>
                      <a:lnTo>
                        <a:pt x="906" y="428"/>
                      </a:lnTo>
                      <a:close/>
                    </a:path>
                  </a:pathLst>
                </a:custGeom>
                <a:solidFill>
                  <a:srgbClr val="C0C0C0"/>
                </a:solidFill>
                <a:ln w="1588">
                  <a:solidFill>
                    <a:srgbClr val="000000"/>
                  </a:solidFill>
                  <a:round/>
                </a:ln>
              </p:spPr>
              <p:txBody>
                <a:bodyPr/>
                <a:lstStyle/>
                <a:p>
                  <a:endParaRPr lang="zh-CN" altLang="en-US" b="1"/>
                </a:p>
              </p:txBody>
            </p:sp>
          </p:grpSp>
          <p:sp>
            <p:nvSpPr>
              <p:cNvPr id="57531" name="Freeform 12"/>
              <p:cNvSpPr/>
              <p:nvPr/>
            </p:nvSpPr>
            <p:spPr bwMode="auto">
              <a:xfrm>
                <a:off x="2767" y="2256"/>
                <a:ext cx="153" cy="243"/>
              </a:xfrm>
              <a:custGeom>
                <a:avLst/>
                <a:gdLst>
                  <a:gd name="T0" fmla="*/ 0 w 1066"/>
                  <a:gd name="T1" fmla="*/ 0 h 1700"/>
                  <a:gd name="T2" fmla="*/ 0 w 1066"/>
                  <a:gd name="T3" fmla="*/ 0 h 1700"/>
                  <a:gd name="T4" fmla="*/ 0 w 1066"/>
                  <a:gd name="T5" fmla="*/ 0 h 1700"/>
                  <a:gd name="T6" fmla="*/ 0 w 1066"/>
                  <a:gd name="T7" fmla="*/ 0 h 1700"/>
                  <a:gd name="T8" fmla="*/ 0 60000 65536"/>
                  <a:gd name="T9" fmla="*/ 0 60000 65536"/>
                  <a:gd name="T10" fmla="*/ 0 60000 65536"/>
                  <a:gd name="T11" fmla="*/ 0 60000 65536"/>
                  <a:gd name="T12" fmla="*/ 0 w 1066"/>
                  <a:gd name="T13" fmla="*/ 0 h 1700"/>
                  <a:gd name="T14" fmla="*/ 1066 w 1066"/>
                  <a:gd name="T15" fmla="*/ 1700 h 1700"/>
                </a:gdLst>
                <a:ahLst/>
                <a:cxnLst>
                  <a:cxn ang="T8">
                    <a:pos x="T0" y="T1"/>
                  </a:cxn>
                  <a:cxn ang="T9">
                    <a:pos x="T2" y="T3"/>
                  </a:cxn>
                  <a:cxn ang="T10">
                    <a:pos x="T4" y="T5"/>
                  </a:cxn>
                  <a:cxn ang="T11">
                    <a:pos x="T6" y="T7"/>
                  </a:cxn>
                </a:cxnLst>
                <a:rect l="T12" t="T13" r="T14" b="T15"/>
                <a:pathLst>
                  <a:path w="1066" h="1700">
                    <a:moveTo>
                      <a:pt x="589" y="0"/>
                    </a:moveTo>
                    <a:lnTo>
                      <a:pt x="1066" y="1569"/>
                    </a:lnTo>
                    <a:lnTo>
                      <a:pt x="0" y="1700"/>
                    </a:lnTo>
                    <a:lnTo>
                      <a:pt x="170" y="32"/>
                    </a:lnTo>
                  </a:path>
                </a:pathLst>
              </a:custGeom>
              <a:noFill/>
              <a:ln w="11113">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b="1"/>
              </a:p>
            </p:txBody>
          </p:sp>
        </p:grpSp>
        <p:grpSp>
          <p:nvGrpSpPr>
            <p:cNvPr id="57390" name="Group 13"/>
            <p:cNvGrpSpPr/>
            <p:nvPr/>
          </p:nvGrpSpPr>
          <p:grpSpPr bwMode="auto">
            <a:xfrm flipH="1">
              <a:off x="3225" y="2269"/>
              <a:ext cx="610" cy="417"/>
              <a:chOff x="2615" y="2089"/>
              <a:chExt cx="244" cy="172"/>
            </a:xfrm>
          </p:grpSpPr>
          <p:grpSp>
            <p:nvGrpSpPr>
              <p:cNvPr id="57478" name="Group 14"/>
              <p:cNvGrpSpPr/>
              <p:nvPr/>
            </p:nvGrpSpPr>
            <p:grpSpPr bwMode="auto">
              <a:xfrm>
                <a:off x="2671" y="2089"/>
                <a:ext cx="188" cy="156"/>
                <a:chOff x="2671" y="2089"/>
                <a:chExt cx="188" cy="156"/>
              </a:xfrm>
            </p:grpSpPr>
            <p:grpSp>
              <p:nvGrpSpPr>
                <p:cNvPr id="57511" name="Group 15"/>
                <p:cNvGrpSpPr/>
                <p:nvPr/>
              </p:nvGrpSpPr>
              <p:grpSpPr bwMode="auto">
                <a:xfrm>
                  <a:off x="2671" y="2089"/>
                  <a:ext cx="188" cy="156"/>
                  <a:chOff x="2671" y="2089"/>
                  <a:chExt cx="188" cy="156"/>
                </a:xfrm>
              </p:grpSpPr>
              <p:grpSp>
                <p:nvGrpSpPr>
                  <p:cNvPr id="57520" name="Group 16"/>
                  <p:cNvGrpSpPr/>
                  <p:nvPr/>
                </p:nvGrpSpPr>
                <p:grpSpPr bwMode="auto">
                  <a:xfrm>
                    <a:off x="2671" y="2177"/>
                    <a:ext cx="188" cy="68"/>
                    <a:chOff x="2671" y="2177"/>
                    <a:chExt cx="188" cy="68"/>
                  </a:xfrm>
                </p:grpSpPr>
                <p:sp>
                  <p:nvSpPr>
                    <p:cNvPr id="57526" name="Freeform 17"/>
                    <p:cNvSpPr/>
                    <p:nvPr/>
                  </p:nvSpPr>
                  <p:spPr bwMode="auto">
                    <a:xfrm>
                      <a:off x="2671" y="2177"/>
                      <a:ext cx="108" cy="68"/>
                    </a:xfrm>
                    <a:custGeom>
                      <a:avLst/>
                      <a:gdLst>
                        <a:gd name="T0" fmla="*/ 0 w 758"/>
                        <a:gd name="T1" fmla="*/ 0 h 475"/>
                        <a:gd name="T2" fmla="*/ 0 w 758"/>
                        <a:gd name="T3" fmla="*/ 0 h 475"/>
                        <a:gd name="T4" fmla="*/ 0 w 758"/>
                        <a:gd name="T5" fmla="*/ 0 h 475"/>
                        <a:gd name="T6" fmla="*/ 0 w 758"/>
                        <a:gd name="T7" fmla="*/ 0 h 475"/>
                        <a:gd name="T8" fmla="*/ 0 w 758"/>
                        <a:gd name="T9" fmla="*/ 0 h 475"/>
                        <a:gd name="T10" fmla="*/ 0 60000 65536"/>
                        <a:gd name="T11" fmla="*/ 0 60000 65536"/>
                        <a:gd name="T12" fmla="*/ 0 60000 65536"/>
                        <a:gd name="T13" fmla="*/ 0 60000 65536"/>
                        <a:gd name="T14" fmla="*/ 0 60000 65536"/>
                        <a:gd name="T15" fmla="*/ 0 w 758"/>
                        <a:gd name="T16" fmla="*/ 0 h 475"/>
                        <a:gd name="T17" fmla="*/ 758 w 758"/>
                        <a:gd name="T18" fmla="*/ 475 h 475"/>
                      </a:gdLst>
                      <a:ahLst/>
                      <a:cxnLst>
                        <a:cxn ang="T10">
                          <a:pos x="T0" y="T1"/>
                        </a:cxn>
                        <a:cxn ang="T11">
                          <a:pos x="T2" y="T3"/>
                        </a:cxn>
                        <a:cxn ang="T12">
                          <a:pos x="T4" y="T5"/>
                        </a:cxn>
                        <a:cxn ang="T13">
                          <a:pos x="T6" y="T7"/>
                        </a:cxn>
                        <a:cxn ang="T14">
                          <a:pos x="T8" y="T9"/>
                        </a:cxn>
                      </a:cxnLst>
                      <a:rect l="T15" t="T16" r="T17" b="T18"/>
                      <a:pathLst>
                        <a:path w="758" h="475">
                          <a:moveTo>
                            <a:pt x="758" y="146"/>
                          </a:moveTo>
                          <a:lnTo>
                            <a:pt x="758" y="475"/>
                          </a:lnTo>
                          <a:lnTo>
                            <a:pt x="0" y="232"/>
                          </a:lnTo>
                          <a:lnTo>
                            <a:pt x="0" y="0"/>
                          </a:lnTo>
                          <a:lnTo>
                            <a:pt x="758" y="146"/>
                          </a:lnTo>
                          <a:close/>
                        </a:path>
                      </a:pathLst>
                    </a:custGeom>
                    <a:solidFill>
                      <a:srgbClr val="A0A0A0"/>
                    </a:solidFill>
                    <a:ln w="1588">
                      <a:solidFill>
                        <a:srgbClr val="000000"/>
                      </a:solidFill>
                      <a:round/>
                    </a:ln>
                  </p:spPr>
                  <p:txBody>
                    <a:bodyPr/>
                    <a:lstStyle/>
                    <a:p>
                      <a:endParaRPr lang="zh-CN" altLang="en-US" b="1"/>
                    </a:p>
                  </p:txBody>
                </p:sp>
                <p:sp>
                  <p:nvSpPr>
                    <p:cNvPr id="57527" name="Freeform 18"/>
                    <p:cNvSpPr/>
                    <p:nvPr/>
                  </p:nvSpPr>
                  <p:spPr bwMode="auto">
                    <a:xfrm>
                      <a:off x="2779" y="2193"/>
                      <a:ext cx="80" cy="52"/>
                    </a:xfrm>
                    <a:custGeom>
                      <a:avLst/>
                      <a:gdLst>
                        <a:gd name="T0" fmla="*/ 0 w 563"/>
                        <a:gd name="T1" fmla="*/ 0 h 362"/>
                        <a:gd name="T2" fmla="*/ 0 w 563"/>
                        <a:gd name="T3" fmla="*/ 0 h 362"/>
                        <a:gd name="T4" fmla="*/ 0 w 563"/>
                        <a:gd name="T5" fmla="*/ 0 h 362"/>
                        <a:gd name="T6" fmla="*/ 0 w 563"/>
                        <a:gd name="T7" fmla="*/ 0 h 362"/>
                        <a:gd name="T8" fmla="*/ 0 w 563"/>
                        <a:gd name="T9" fmla="*/ 0 h 362"/>
                        <a:gd name="T10" fmla="*/ 0 60000 65536"/>
                        <a:gd name="T11" fmla="*/ 0 60000 65536"/>
                        <a:gd name="T12" fmla="*/ 0 60000 65536"/>
                        <a:gd name="T13" fmla="*/ 0 60000 65536"/>
                        <a:gd name="T14" fmla="*/ 0 60000 65536"/>
                        <a:gd name="T15" fmla="*/ 0 w 563"/>
                        <a:gd name="T16" fmla="*/ 0 h 362"/>
                        <a:gd name="T17" fmla="*/ 563 w 563"/>
                        <a:gd name="T18" fmla="*/ 362 h 362"/>
                      </a:gdLst>
                      <a:ahLst/>
                      <a:cxnLst>
                        <a:cxn ang="T10">
                          <a:pos x="T0" y="T1"/>
                        </a:cxn>
                        <a:cxn ang="T11">
                          <a:pos x="T2" y="T3"/>
                        </a:cxn>
                        <a:cxn ang="T12">
                          <a:pos x="T4" y="T5"/>
                        </a:cxn>
                        <a:cxn ang="T13">
                          <a:pos x="T6" y="T7"/>
                        </a:cxn>
                        <a:cxn ang="T14">
                          <a:pos x="T8" y="T9"/>
                        </a:cxn>
                      </a:cxnLst>
                      <a:rect l="T15" t="T16" r="T17" b="T18"/>
                      <a:pathLst>
                        <a:path w="563" h="362">
                          <a:moveTo>
                            <a:pt x="0" y="33"/>
                          </a:moveTo>
                          <a:lnTo>
                            <a:pt x="0" y="362"/>
                          </a:lnTo>
                          <a:lnTo>
                            <a:pt x="563" y="280"/>
                          </a:lnTo>
                          <a:lnTo>
                            <a:pt x="563" y="0"/>
                          </a:lnTo>
                          <a:lnTo>
                            <a:pt x="0" y="33"/>
                          </a:lnTo>
                          <a:close/>
                        </a:path>
                      </a:pathLst>
                    </a:custGeom>
                    <a:solidFill>
                      <a:srgbClr val="808080"/>
                    </a:solidFill>
                    <a:ln w="1588">
                      <a:solidFill>
                        <a:srgbClr val="000000"/>
                      </a:solidFill>
                      <a:round/>
                    </a:ln>
                  </p:spPr>
                  <p:txBody>
                    <a:bodyPr/>
                    <a:lstStyle/>
                    <a:p>
                      <a:endParaRPr lang="zh-CN" altLang="en-US" b="1"/>
                    </a:p>
                  </p:txBody>
                </p:sp>
                <p:sp>
                  <p:nvSpPr>
                    <p:cNvPr id="57528" name="Freeform 19"/>
                    <p:cNvSpPr/>
                    <p:nvPr/>
                  </p:nvSpPr>
                  <p:spPr bwMode="auto">
                    <a:xfrm>
                      <a:off x="2671" y="2177"/>
                      <a:ext cx="188" cy="21"/>
                    </a:xfrm>
                    <a:custGeom>
                      <a:avLst/>
                      <a:gdLst>
                        <a:gd name="T0" fmla="*/ 0 w 1321"/>
                        <a:gd name="T1" fmla="*/ 0 h 146"/>
                        <a:gd name="T2" fmla="*/ 0 w 1321"/>
                        <a:gd name="T3" fmla="*/ 0 h 146"/>
                        <a:gd name="T4" fmla="*/ 0 w 1321"/>
                        <a:gd name="T5" fmla="*/ 0 h 146"/>
                        <a:gd name="T6" fmla="*/ 0 w 1321"/>
                        <a:gd name="T7" fmla="*/ 0 h 146"/>
                        <a:gd name="T8" fmla="*/ 0 w 1321"/>
                        <a:gd name="T9" fmla="*/ 0 h 146"/>
                        <a:gd name="T10" fmla="*/ 0 60000 65536"/>
                        <a:gd name="T11" fmla="*/ 0 60000 65536"/>
                        <a:gd name="T12" fmla="*/ 0 60000 65536"/>
                        <a:gd name="T13" fmla="*/ 0 60000 65536"/>
                        <a:gd name="T14" fmla="*/ 0 60000 65536"/>
                        <a:gd name="T15" fmla="*/ 0 w 1321"/>
                        <a:gd name="T16" fmla="*/ 0 h 146"/>
                        <a:gd name="T17" fmla="*/ 1321 w 1321"/>
                        <a:gd name="T18" fmla="*/ 146 h 146"/>
                      </a:gdLst>
                      <a:ahLst/>
                      <a:cxnLst>
                        <a:cxn ang="T10">
                          <a:pos x="T0" y="T1"/>
                        </a:cxn>
                        <a:cxn ang="T11">
                          <a:pos x="T2" y="T3"/>
                        </a:cxn>
                        <a:cxn ang="T12">
                          <a:pos x="T4" y="T5"/>
                        </a:cxn>
                        <a:cxn ang="T13">
                          <a:pos x="T6" y="T7"/>
                        </a:cxn>
                        <a:cxn ang="T14">
                          <a:pos x="T8" y="T9"/>
                        </a:cxn>
                      </a:cxnLst>
                      <a:rect l="T15" t="T16" r="T17" b="T18"/>
                      <a:pathLst>
                        <a:path w="1321" h="146">
                          <a:moveTo>
                            <a:pt x="1321" y="113"/>
                          </a:moveTo>
                          <a:lnTo>
                            <a:pt x="752" y="146"/>
                          </a:lnTo>
                          <a:lnTo>
                            <a:pt x="0" y="0"/>
                          </a:lnTo>
                          <a:lnTo>
                            <a:pt x="553" y="0"/>
                          </a:lnTo>
                          <a:lnTo>
                            <a:pt x="1321" y="113"/>
                          </a:lnTo>
                          <a:close/>
                        </a:path>
                      </a:pathLst>
                    </a:custGeom>
                    <a:solidFill>
                      <a:srgbClr val="C0C0C0"/>
                    </a:solidFill>
                    <a:ln w="1588">
                      <a:solidFill>
                        <a:srgbClr val="000000"/>
                      </a:solidFill>
                      <a:round/>
                    </a:ln>
                  </p:spPr>
                  <p:txBody>
                    <a:bodyPr/>
                    <a:lstStyle/>
                    <a:p>
                      <a:endParaRPr lang="zh-CN" altLang="en-US" b="1"/>
                    </a:p>
                  </p:txBody>
                </p:sp>
              </p:grpSp>
              <p:sp>
                <p:nvSpPr>
                  <p:cNvPr id="57521" name="Freeform 20"/>
                  <p:cNvSpPr/>
                  <p:nvPr/>
                </p:nvSpPr>
                <p:spPr bwMode="auto">
                  <a:xfrm>
                    <a:off x="2730" y="2171"/>
                    <a:ext cx="68" cy="20"/>
                  </a:xfrm>
                  <a:custGeom>
                    <a:avLst/>
                    <a:gdLst>
                      <a:gd name="T0" fmla="*/ 0 w 479"/>
                      <a:gd name="T1" fmla="*/ 0 h 136"/>
                      <a:gd name="T2" fmla="*/ 0 w 479"/>
                      <a:gd name="T3" fmla="*/ 0 h 136"/>
                      <a:gd name="T4" fmla="*/ 0 w 479"/>
                      <a:gd name="T5" fmla="*/ 0 h 136"/>
                      <a:gd name="T6" fmla="*/ 0 w 479"/>
                      <a:gd name="T7" fmla="*/ 0 h 136"/>
                      <a:gd name="T8" fmla="*/ 0 w 479"/>
                      <a:gd name="T9" fmla="*/ 0 h 136"/>
                      <a:gd name="T10" fmla="*/ 0 w 479"/>
                      <a:gd name="T11" fmla="*/ 0 h 136"/>
                      <a:gd name="T12" fmla="*/ 0 60000 65536"/>
                      <a:gd name="T13" fmla="*/ 0 60000 65536"/>
                      <a:gd name="T14" fmla="*/ 0 60000 65536"/>
                      <a:gd name="T15" fmla="*/ 0 60000 65536"/>
                      <a:gd name="T16" fmla="*/ 0 60000 65536"/>
                      <a:gd name="T17" fmla="*/ 0 60000 65536"/>
                      <a:gd name="T18" fmla="*/ 0 w 479"/>
                      <a:gd name="T19" fmla="*/ 0 h 136"/>
                      <a:gd name="T20" fmla="*/ 479 w 479"/>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479" h="136">
                        <a:moveTo>
                          <a:pt x="479" y="77"/>
                        </a:moveTo>
                        <a:lnTo>
                          <a:pt x="479" y="121"/>
                        </a:lnTo>
                        <a:lnTo>
                          <a:pt x="255" y="136"/>
                        </a:lnTo>
                        <a:lnTo>
                          <a:pt x="0" y="87"/>
                        </a:lnTo>
                        <a:lnTo>
                          <a:pt x="0" y="0"/>
                        </a:lnTo>
                        <a:lnTo>
                          <a:pt x="479" y="77"/>
                        </a:lnTo>
                        <a:close/>
                      </a:path>
                    </a:pathLst>
                  </a:custGeom>
                  <a:solidFill>
                    <a:srgbClr val="606060"/>
                  </a:solidFill>
                  <a:ln w="1588">
                    <a:solidFill>
                      <a:srgbClr val="000000"/>
                    </a:solidFill>
                    <a:round/>
                  </a:ln>
                </p:spPr>
                <p:txBody>
                  <a:bodyPr/>
                  <a:lstStyle/>
                  <a:p>
                    <a:endParaRPr lang="zh-CN" altLang="en-US" b="1"/>
                  </a:p>
                </p:txBody>
              </p:sp>
              <p:grpSp>
                <p:nvGrpSpPr>
                  <p:cNvPr id="57522" name="Group 21"/>
                  <p:cNvGrpSpPr/>
                  <p:nvPr/>
                </p:nvGrpSpPr>
                <p:grpSpPr bwMode="auto">
                  <a:xfrm>
                    <a:off x="2692" y="2089"/>
                    <a:ext cx="153" cy="97"/>
                    <a:chOff x="2692" y="2089"/>
                    <a:chExt cx="153" cy="97"/>
                  </a:xfrm>
                </p:grpSpPr>
                <p:sp>
                  <p:nvSpPr>
                    <p:cNvPr id="57523" name="Freeform 22"/>
                    <p:cNvSpPr/>
                    <p:nvPr/>
                  </p:nvSpPr>
                  <p:spPr bwMode="auto">
                    <a:xfrm>
                      <a:off x="2692" y="2089"/>
                      <a:ext cx="88" cy="95"/>
                    </a:xfrm>
                    <a:custGeom>
                      <a:avLst/>
                      <a:gdLst>
                        <a:gd name="T0" fmla="*/ 0 w 612"/>
                        <a:gd name="T1" fmla="*/ 0 h 664"/>
                        <a:gd name="T2" fmla="*/ 0 w 612"/>
                        <a:gd name="T3" fmla="*/ 0 h 664"/>
                        <a:gd name="T4" fmla="*/ 0 w 612"/>
                        <a:gd name="T5" fmla="*/ 0 h 664"/>
                        <a:gd name="T6" fmla="*/ 0 w 612"/>
                        <a:gd name="T7" fmla="*/ 0 h 664"/>
                        <a:gd name="T8" fmla="*/ 0 w 612"/>
                        <a:gd name="T9" fmla="*/ 0 h 664"/>
                        <a:gd name="T10" fmla="*/ 0 60000 65536"/>
                        <a:gd name="T11" fmla="*/ 0 60000 65536"/>
                        <a:gd name="T12" fmla="*/ 0 60000 65536"/>
                        <a:gd name="T13" fmla="*/ 0 60000 65536"/>
                        <a:gd name="T14" fmla="*/ 0 60000 65536"/>
                        <a:gd name="T15" fmla="*/ 0 w 612"/>
                        <a:gd name="T16" fmla="*/ 0 h 664"/>
                        <a:gd name="T17" fmla="*/ 612 w 612"/>
                        <a:gd name="T18" fmla="*/ 664 h 664"/>
                      </a:gdLst>
                      <a:ahLst/>
                      <a:cxnLst>
                        <a:cxn ang="T10">
                          <a:pos x="T0" y="T1"/>
                        </a:cxn>
                        <a:cxn ang="T11">
                          <a:pos x="T2" y="T3"/>
                        </a:cxn>
                        <a:cxn ang="T12">
                          <a:pos x="T4" y="T5"/>
                        </a:cxn>
                        <a:cxn ang="T13">
                          <a:pos x="T6" y="T7"/>
                        </a:cxn>
                        <a:cxn ang="T14">
                          <a:pos x="T8" y="T9"/>
                        </a:cxn>
                      </a:cxnLst>
                      <a:rect l="T15" t="T16" r="T17" b="T18"/>
                      <a:pathLst>
                        <a:path w="612" h="664">
                          <a:moveTo>
                            <a:pt x="525" y="664"/>
                          </a:moveTo>
                          <a:lnTo>
                            <a:pt x="612" y="22"/>
                          </a:lnTo>
                          <a:lnTo>
                            <a:pt x="85" y="0"/>
                          </a:lnTo>
                          <a:lnTo>
                            <a:pt x="0" y="572"/>
                          </a:lnTo>
                          <a:lnTo>
                            <a:pt x="525" y="664"/>
                          </a:lnTo>
                          <a:close/>
                        </a:path>
                      </a:pathLst>
                    </a:custGeom>
                    <a:solidFill>
                      <a:srgbClr val="A0A0A0"/>
                    </a:solidFill>
                    <a:ln w="1588">
                      <a:solidFill>
                        <a:srgbClr val="000000"/>
                      </a:solidFill>
                      <a:round/>
                    </a:ln>
                  </p:spPr>
                  <p:txBody>
                    <a:bodyPr/>
                    <a:lstStyle/>
                    <a:p>
                      <a:endParaRPr lang="zh-CN" altLang="en-US" b="1"/>
                    </a:p>
                  </p:txBody>
                </p:sp>
                <p:sp>
                  <p:nvSpPr>
                    <p:cNvPr id="57524" name="Freeform 23"/>
                    <p:cNvSpPr/>
                    <p:nvPr/>
                  </p:nvSpPr>
                  <p:spPr bwMode="auto">
                    <a:xfrm>
                      <a:off x="2767" y="2092"/>
                      <a:ext cx="78" cy="94"/>
                    </a:xfrm>
                    <a:custGeom>
                      <a:avLst/>
                      <a:gdLst>
                        <a:gd name="T0" fmla="*/ 0 w 543"/>
                        <a:gd name="T1" fmla="*/ 0 h 660"/>
                        <a:gd name="T2" fmla="*/ 0 w 543"/>
                        <a:gd name="T3" fmla="*/ 0 h 660"/>
                        <a:gd name="T4" fmla="*/ 0 w 543"/>
                        <a:gd name="T5" fmla="*/ 0 h 660"/>
                        <a:gd name="T6" fmla="*/ 0 w 543"/>
                        <a:gd name="T7" fmla="*/ 0 h 660"/>
                        <a:gd name="T8" fmla="*/ 0 w 543"/>
                        <a:gd name="T9" fmla="*/ 0 h 660"/>
                        <a:gd name="T10" fmla="*/ 0 60000 65536"/>
                        <a:gd name="T11" fmla="*/ 0 60000 65536"/>
                        <a:gd name="T12" fmla="*/ 0 60000 65536"/>
                        <a:gd name="T13" fmla="*/ 0 60000 65536"/>
                        <a:gd name="T14" fmla="*/ 0 60000 65536"/>
                        <a:gd name="T15" fmla="*/ 0 w 543"/>
                        <a:gd name="T16" fmla="*/ 0 h 660"/>
                        <a:gd name="T17" fmla="*/ 543 w 543"/>
                        <a:gd name="T18" fmla="*/ 660 h 660"/>
                      </a:gdLst>
                      <a:ahLst/>
                      <a:cxnLst>
                        <a:cxn ang="T10">
                          <a:pos x="T0" y="T1"/>
                        </a:cxn>
                        <a:cxn ang="T11">
                          <a:pos x="T2" y="T3"/>
                        </a:cxn>
                        <a:cxn ang="T12">
                          <a:pos x="T4" y="T5"/>
                        </a:cxn>
                        <a:cxn ang="T13">
                          <a:pos x="T6" y="T7"/>
                        </a:cxn>
                        <a:cxn ang="T14">
                          <a:pos x="T8" y="T9"/>
                        </a:cxn>
                      </a:cxnLst>
                      <a:rect l="T15" t="T16" r="T17" b="T18"/>
                      <a:pathLst>
                        <a:path w="543" h="660">
                          <a:moveTo>
                            <a:pt x="87" y="0"/>
                          </a:moveTo>
                          <a:lnTo>
                            <a:pt x="543" y="146"/>
                          </a:lnTo>
                          <a:lnTo>
                            <a:pt x="479" y="660"/>
                          </a:lnTo>
                          <a:lnTo>
                            <a:pt x="0" y="643"/>
                          </a:lnTo>
                          <a:lnTo>
                            <a:pt x="87" y="0"/>
                          </a:lnTo>
                          <a:close/>
                        </a:path>
                      </a:pathLst>
                    </a:custGeom>
                    <a:solidFill>
                      <a:srgbClr val="808080"/>
                    </a:solidFill>
                    <a:ln w="1588">
                      <a:solidFill>
                        <a:srgbClr val="000000"/>
                      </a:solidFill>
                      <a:round/>
                    </a:ln>
                  </p:spPr>
                  <p:txBody>
                    <a:bodyPr/>
                    <a:lstStyle/>
                    <a:p>
                      <a:endParaRPr lang="zh-CN" altLang="en-US" b="1"/>
                    </a:p>
                  </p:txBody>
                </p:sp>
                <p:sp>
                  <p:nvSpPr>
                    <p:cNvPr id="57525" name="Freeform 24"/>
                    <p:cNvSpPr/>
                    <p:nvPr/>
                  </p:nvSpPr>
                  <p:spPr bwMode="auto">
                    <a:xfrm>
                      <a:off x="2702" y="2098"/>
                      <a:ext cx="63" cy="72"/>
                    </a:xfrm>
                    <a:custGeom>
                      <a:avLst/>
                      <a:gdLst>
                        <a:gd name="T0" fmla="*/ 0 w 440"/>
                        <a:gd name="T1" fmla="*/ 0 h 499"/>
                        <a:gd name="T2" fmla="*/ 0 w 440"/>
                        <a:gd name="T3" fmla="*/ 0 h 499"/>
                        <a:gd name="T4" fmla="*/ 0 w 440"/>
                        <a:gd name="T5" fmla="*/ 0 h 499"/>
                        <a:gd name="T6" fmla="*/ 0 w 440"/>
                        <a:gd name="T7" fmla="*/ 0 h 499"/>
                        <a:gd name="T8" fmla="*/ 0 w 440"/>
                        <a:gd name="T9" fmla="*/ 0 h 499"/>
                        <a:gd name="T10" fmla="*/ 0 60000 65536"/>
                        <a:gd name="T11" fmla="*/ 0 60000 65536"/>
                        <a:gd name="T12" fmla="*/ 0 60000 65536"/>
                        <a:gd name="T13" fmla="*/ 0 60000 65536"/>
                        <a:gd name="T14" fmla="*/ 0 60000 65536"/>
                        <a:gd name="T15" fmla="*/ 0 w 440"/>
                        <a:gd name="T16" fmla="*/ 0 h 499"/>
                        <a:gd name="T17" fmla="*/ 440 w 440"/>
                        <a:gd name="T18" fmla="*/ 499 h 499"/>
                      </a:gdLst>
                      <a:ahLst/>
                      <a:cxnLst>
                        <a:cxn ang="T10">
                          <a:pos x="T0" y="T1"/>
                        </a:cxn>
                        <a:cxn ang="T11">
                          <a:pos x="T2" y="T3"/>
                        </a:cxn>
                        <a:cxn ang="T12">
                          <a:pos x="T4" y="T5"/>
                        </a:cxn>
                        <a:cxn ang="T13">
                          <a:pos x="T6" y="T7"/>
                        </a:cxn>
                        <a:cxn ang="T14">
                          <a:pos x="T8" y="T9"/>
                        </a:cxn>
                      </a:cxnLst>
                      <a:rect l="T15" t="T16" r="T17" b="T18"/>
                      <a:pathLst>
                        <a:path w="440" h="499">
                          <a:moveTo>
                            <a:pt x="440" y="22"/>
                          </a:moveTo>
                          <a:lnTo>
                            <a:pt x="378" y="499"/>
                          </a:lnTo>
                          <a:lnTo>
                            <a:pt x="0" y="443"/>
                          </a:lnTo>
                          <a:lnTo>
                            <a:pt x="65" y="0"/>
                          </a:lnTo>
                          <a:lnTo>
                            <a:pt x="440" y="22"/>
                          </a:lnTo>
                          <a:close/>
                        </a:path>
                      </a:pathLst>
                    </a:custGeom>
                    <a:solidFill>
                      <a:srgbClr val="00C0C0"/>
                    </a:solidFill>
                    <a:ln w="1588">
                      <a:solidFill>
                        <a:srgbClr val="000000"/>
                      </a:solidFill>
                      <a:round/>
                    </a:ln>
                  </p:spPr>
                  <p:txBody>
                    <a:bodyPr/>
                    <a:lstStyle/>
                    <a:p>
                      <a:endParaRPr lang="zh-CN" altLang="en-US" b="1"/>
                    </a:p>
                  </p:txBody>
                </p:sp>
              </p:grpSp>
            </p:grpSp>
            <p:grpSp>
              <p:nvGrpSpPr>
                <p:cNvPr id="57512" name="Group 25"/>
                <p:cNvGrpSpPr/>
                <p:nvPr/>
              </p:nvGrpSpPr>
              <p:grpSpPr bwMode="auto">
                <a:xfrm>
                  <a:off x="2678" y="2184"/>
                  <a:ext cx="62" cy="44"/>
                  <a:chOff x="2678" y="2184"/>
                  <a:chExt cx="62" cy="44"/>
                </a:xfrm>
              </p:grpSpPr>
              <p:sp>
                <p:nvSpPr>
                  <p:cNvPr id="57513" name="Freeform 26"/>
                  <p:cNvSpPr/>
                  <p:nvPr/>
                </p:nvSpPr>
                <p:spPr bwMode="auto">
                  <a:xfrm>
                    <a:off x="2678" y="2184"/>
                    <a:ext cx="62" cy="44"/>
                  </a:xfrm>
                  <a:custGeom>
                    <a:avLst/>
                    <a:gdLst>
                      <a:gd name="T0" fmla="*/ 0 w 431"/>
                      <a:gd name="T1" fmla="*/ 0 h 311"/>
                      <a:gd name="T2" fmla="*/ 0 w 431"/>
                      <a:gd name="T3" fmla="*/ 0 h 311"/>
                      <a:gd name="T4" fmla="*/ 0 w 431"/>
                      <a:gd name="T5" fmla="*/ 0 h 311"/>
                      <a:gd name="T6" fmla="*/ 0 w 431"/>
                      <a:gd name="T7" fmla="*/ 0 h 311"/>
                      <a:gd name="T8" fmla="*/ 0 w 431"/>
                      <a:gd name="T9" fmla="*/ 0 h 311"/>
                      <a:gd name="T10" fmla="*/ 0 60000 65536"/>
                      <a:gd name="T11" fmla="*/ 0 60000 65536"/>
                      <a:gd name="T12" fmla="*/ 0 60000 65536"/>
                      <a:gd name="T13" fmla="*/ 0 60000 65536"/>
                      <a:gd name="T14" fmla="*/ 0 60000 65536"/>
                      <a:gd name="T15" fmla="*/ 0 w 431"/>
                      <a:gd name="T16" fmla="*/ 0 h 311"/>
                      <a:gd name="T17" fmla="*/ 431 w 431"/>
                      <a:gd name="T18" fmla="*/ 311 h 311"/>
                    </a:gdLst>
                    <a:ahLst/>
                    <a:cxnLst>
                      <a:cxn ang="T10">
                        <a:pos x="T0" y="T1"/>
                      </a:cxn>
                      <a:cxn ang="T11">
                        <a:pos x="T2" y="T3"/>
                      </a:cxn>
                      <a:cxn ang="T12">
                        <a:pos x="T4" y="T5"/>
                      </a:cxn>
                      <a:cxn ang="T13">
                        <a:pos x="T6" y="T7"/>
                      </a:cxn>
                      <a:cxn ang="T14">
                        <a:pos x="T8" y="T9"/>
                      </a:cxn>
                    </a:cxnLst>
                    <a:rect l="T15" t="T16" r="T17" b="T18"/>
                    <a:pathLst>
                      <a:path w="431" h="311">
                        <a:moveTo>
                          <a:pt x="0" y="0"/>
                        </a:moveTo>
                        <a:lnTo>
                          <a:pt x="431" y="94"/>
                        </a:lnTo>
                        <a:lnTo>
                          <a:pt x="431" y="311"/>
                        </a:lnTo>
                        <a:lnTo>
                          <a:pt x="0" y="176"/>
                        </a:lnTo>
                        <a:lnTo>
                          <a:pt x="0" y="0"/>
                        </a:lnTo>
                        <a:close/>
                      </a:path>
                    </a:pathLst>
                  </a:custGeom>
                  <a:solidFill>
                    <a:srgbClr val="404040"/>
                  </a:solidFill>
                  <a:ln w="1588">
                    <a:solidFill>
                      <a:srgbClr val="000000"/>
                    </a:solidFill>
                    <a:round/>
                  </a:ln>
                </p:spPr>
                <p:txBody>
                  <a:bodyPr/>
                  <a:lstStyle/>
                  <a:p>
                    <a:endParaRPr lang="zh-CN" altLang="en-US" b="1"/>
                  </a:p>
                </p:txBody>
              </p:sp>
              <p:sp>
                <p:nvSpPr>
                  <p:cNvPr id="57514" name="Line 27"/>
                  <p:cNvSpPr>
                    <a:spLocks noChangeShapeType="1"/>
                  </p:cNvSpPr>
                  <p:nvPr/>
                </p:nvSpPr>
                <p:spPr bwMode="auto">
                  <a:xfrm flipH="1" flipV="1">
                    <a:off x="2684" y="2196"/>
                    <a:ext cx="17" cy="3"/>
                  </a:xfrm>
                  <a:prstGeom prst="line">
                    <a:avLst/>
                  </a:prstGeom>
                  <a:noFill/>
                  <a:ln w="31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57515" name="Line 28"/>
                  <p:cNvSpPr>
                    <a:spLocks noChangeShapeType="1"/>
                  </p:cNvSpPr>
                  <p:nvPr/>
                </p:nvSpPr>
                <p:spPr bwMode="auto">
                  <a:xfrm>
                    <a:off x="2709" y="2201"/>
                    <a:ext cx="22" cy="5"/>
                  </a:xfrm>
                  <a:prstGeom prst="line">
                    <a:avLst/>
                  </a:prstGeom>
                  <a:noFill/>
                  <a:ln w="31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57516" name="Line 29"/>
                  <p:cNvSpPr>
                    <a:spLocks noChangeShapeType="1"/>
                  </p:cNvSpPr>
                  <p:nvPr/>
                </p:nvSpPr>
                <p:spPr bwMode="auto">
                  <a:xfrm>
                    <a:off x="2704" y="2189"/>
                    <a:ext cx="1" cy="29"/>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57517" name="Line 30"/>
                  <p:cNvSpPr>
                    <a:spLocks noChangeShapeType="1"/>
                  </p:cNvSpPr>
                  <p:nvPr/>
                </p:nvSpPr>
                <p:spPr bwMode="auto">
                  <a:xfrm>
                    <a:off x="2734" y="2196"/>
                    <a:ext cx="1" cy="32"/>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57518" name="Line 31"/>
                  <p:cNvSpPr>
                    <a:spLocks noChangeShapeType="1"/>
                  </p:cNvSpPr>
                  <p:nvPr/>
                </p:nvSpPr>
                <p:spPr bwMode="auto">
                  <a:xfrm>
                    <a:off x="2679" y="2195"/>
                    <a:ext cx="56" cy="14"/>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57519" name="Line 32"/>
                  <p:cNvSpPr>
                    <a:spLocks noChangeShapeType="1"/>
                  </p:cNvSpPr>
                  <p:nvPr/>
                </p:nvSpPr>
                <p:spPr bwMode="auto">
                  <a:xfrm flipH="1" flipV="1">
                    <a:off x="2678" y="2191"/>
                    <a:ext cx="57" cy="13"/>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grpSp>
          <p:grpSp>
            <p:nvGrpSpPr>
              <p:cNvPr id="57479" name="Group 33"/>
              <p:cNvGrpSpPr/>
              <p:nvPr/>
            </p:nvGrpSpPr>
            <p:grpSpPr bwMode="auto">
              <a:xfrm>
                <a:off x="2615" y="2185"/>
                <a:ext cx="147" cy="76"/>
                <a:chOff x="2615" y="2185"/>
                <a:chExt cx="147" cy="76"/>
              </a:xfrm>
            </p:grpSpPr>
            <p:grpSp>
              <p:nvGrpSpPr>
                <p:cNvPr id="57480" name="Group 34"/>
                <p:cNvGrpSpPr/>
                <p:nvPr/>
              </p:nvGrpSpPr>
              <p:grpSpPr bwMode="auto">
                <a:xfrm>
                  <a:off x="2729" y="2226"/>
                  <a:ext cx="24" cy="18"/>
                  <a:chOff x="2729" y="2226"/>
                  <a:chExt cx="24" cy="18"/>
                </a:xfrm>
              </p:grpSpPr>
              <p:sp>
                <p:nvSpPr>
                  <p:cNvPr id="57509" name="Freeform 35"/>
                  <p:cNvSpPr/>
                  <p:nvPr/>
                </p:nvSpPr>
                <p:spPr bwMode="auto">
                  <a:xfrm>
                    <a:off x="2746" y="2226"/>
                    <a:ext cx="7" cy="18"/>
                  </a:xfrm>
                  <a:custGeom>
                    <a:avLst/>
                    <a:gdLst>
                      <a:gd name="T0" fmla="*/ 0 w 48"/>
                      <a:gd name="T1" fmla="*/ 0 h 126"/>
                      <a:gd name="T2" fmla="*/ 0 w 48"/>
                      <a:gd name="T3" fmla="*/ 0 h 126"/>
                      <a:gd name="T4" fmla="*/ 0 w 48"/>
                      <a:gd name="T5" fmla="*/ 0 h 126"/>
                      <a:gd name="T6" fmla="*/ 0 w 48"/>
                      <a:gd name="T7" fmla="*/ 0 h 126"/>
                      <a:gd name="T8" fmla="*/ 0 w 48"/>
                      <a:gd name="T9" fmla="*/ 0 h 126"/>
                      <a:gd name="T10" fmla="*/ 0 60000 65536"/>
                      <a:gd name="T11" fmla="*/ 0 60000 65536"/>
                      <a:gd name="T12" fmla="*/ 0 60000 65536"/>
                      <a:gd name="T13" fmla="*/ 0 60000 65536"/>
                      <a:gd name="T14" fmla="*/ 0 60000 65536"/>
                      <a:gd name="T15" fmla="*/ 0 w 48"/>
                      <a:gd name="T16" fmla="*/ 0 h 126"/>
                      <a:gd name="T17" fmla="*/ 48 w 48"/>
                      <a:gd name="T18" fmla="*/ 126 h 126"/>
                    </a:gdLst>
                    <a:ahLst/>
                    <a:cxnLst>
                      <a:cxn ang="T10">
                        <a:pos x="T0" y="T1"/>
                      </a:cxn>
                      <a:cxn ang="T11">
                        <a:pos x="T2" y="T3"/>
                      </a:cxn>
                      <a:cxn ang="T12">
                        <a:pos x="T4" y="T5"/>
                      </a:cxn>
                      <a:cxn ang="T13">
                        <a:pos x="T6" y="T7"/>
                      </a:cxn>
                      <a:cxn ang="T14">
                        <a:pos x="T8" y="T9"/>
                      </a:cxn>
                    </a:cxnLst>
                    <a:rect l="T15" t="T16" r="T17" b="T18"/>
                    <a:pathLst>
                      <a:path w="48" h="126">
                        <a:moveTo>
                          <a:pt x="33" y="0"/>
                        </a:moveTo>
                        <a:lnTo>
                          <a:pt x="48" y="118"/>
                        </a:lnTo>
                        <a:lnTo>
                          <a:pt x="13" y="126"/>
                        </a:lnTo>
                        <a:lnTo>
                          <a:pt x="0" y="6"/>
                        </a:lnTo>
                        <a:lnTo>
                          <a:pt x="33" y="0"/>
                        </a:lnTo>
                        <a:close/>
                      </a:path>
                    </a:pathLst>
                  </a:custGeom>
                  <a:solidFill>
                    <a:srgbClr val="606060"/>
                  </a:solidFill>
                  <a:ln w="1588">
                    <a:solidFill>
                      <a:srgbClr val="000000"/>
                    </a:solidFill>
                    <a:round/>
                  </a:ln>
                </p:spPr>
                <p:txBody>
                  <a:bodyPr/>
                  <a:lstStyle/>
                  <a:p>
                    <a:endParaRPr lang="zh-CN" altLang="en-US" b="1"/>
                  </a:p>
                </p:txBody>
              </p:sp>
              <p:sp>
                <p:nvSpPr>
                  <p:cNvPr id="57510" name="Freeform 36"/>
                  <p:cNvSpPr/>
                  <p:nvPr/>
                </p:nvSpPr>
                <p:spPr bwMode="auto">
                  <a:xfrm>
                    <a:off x="2729" y="2229"/>
                    <a:ext cx="19" cy="15"/>
                  </a:xfrm>
                  <a:custGeom>
                    <a:avLst/>
                    <a:gdLst>
                      <a:gd name="T0" fmla="*/ 0 w 132"/>
                      <a:gd name="T1" fmla="*/ 0 h 109"/>
                      <a:gd name="T2" fmla="*/ 0 w 132"/>
                      <a:gd name="T3" fmla="*/ 0 h 109"/>
                      <a:gd name="T4" fmla="*/ 0 w 132"/>
                      <a:gd name="T5" fmla="*/ 0 h 109"/>
                      <a:gd name="T6" fmla="*/ 0 w 132"/>
                      <a:gd name="T7" fmla="*/ 0 h 109"/>
                      <a:gd name="T8" fmla="*/ 0 w 132"/>
                      <a:gd name="T9" fmla="*/ 0 h 109"/>
                      <a:gd name="T10" fmla="*/ 0 w 132"/>
                      <a:gd name="T11" fmla="*/ 0 h 109"/>
                      <a:gd name="T12" fmla="*/ 0 w 132"/>
                      <a:gd name="T13" fmla="*/ 0 h 109"/>
                      <a:gd name="T14" fmla="*/ 0 60000 65536"/>
                      <a:gd name="T15" fmla="*/ 0 60000 65536"/>
                      <a:gd name="T16" fmla="*/ 0 60000 65536"/>
                      <a:gd name="T17" fmla="*/ 0 60000 65536"/>
                      <a:gd name="T18" fmla="*/ 0 60000 65536"/>
                      <a:gd name="T19" fmla="*/ 0 60000 65536"/>
                      <a:gd name="T20" fmla="*/ 0 60000 65536"/>
                      <a:gd name="T21" fmla="*/ 0 w 132"/>
                      <a:gd name="T22" fmla="*/ 0 h 109"/>
                      <a:gd name="T23" fmla="*/ 132 w 132"/>
                      <a:gd name="T24" fmla="*/ 109 h 1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2" h="109">
                        <a:moveTo>
                          <a:pt x="121" y="4"/>
                        </a:moveTo>
                        <a:lnTo>
                          <a:pt x="132" y="109"/>
                        </a:lnTo>
                        <a:lnTo>
                          <a:pt x="0" y="54"/>
                        </a:lnTo>
                        <a:lnTo>
                          <a:pt x="52" y="38"/>
                        </a:lnTo>
                        <a:lnTo>
                          <a:pt x="98" y="62"/>
                        </a:lnTo>
                        <a:lnTo>
                          <a:pt x="83" y="0"/>
                        </a:lnTo>
                        <a:lnTo>
                          <a:pt x="121" y="4"/>
                        </a:lnTo>
                        <a:close/>
                      </a:path>
                    </a:pathLst>
                  </a:custGeom>
                  <a:solidFill>
                    <a:srgbClr val="404040"/>
                  </a:solidFill>
                  <a:ln w="1588">
                    <a:solidFill>
                      <a:srgbClr val="000000"/>
                    </a:solidFill>
                    <a:round/>
                  </a:ln>
                </p:spPr>
                <p:txBody>
                  <a:bodyPr/>
                  <a:lstStyle/>
                  <a:p>
                    <a:endParaRPr lang="zh-CN" altLang="en-US" b="1"/>
                  </a:p>
                </p:txBody>
              </p:sp>
            </p:grpSp>
            <p:grpSp>
              <p:nvGrpSpPr>
                <p:cNvPr id="57481" name="Group 37"/>
                <p:cNvGrpSpPr/>
                <p:nvPr/>
              </p:nvGrpSpPr>
              <p:grpSpPr bwMode="auto">
                <a:xfrm>
                  <a:off x="2615" y="2185"/>
                  <a:ext cx="147" cy="76"/>
                  <a:chOff x="2615" y="2185"/>
                  <a:chExt cx="147" cy="76"/>
                </a:xfrm>
              </p:grpSpPr>
              <p:sp>
                <p:nvSpPr>
                  <p:cNvPr id="57482" name="Freeform 38"/>
                  <p:cNvSpPr/>
                  <p:nvPr/>
                </p:nvSpPr>
                <p:spPr bwMode="auto">
                  <a:xfrm>
                    <a:off x="2616" y="2185"/>
                    <a:ext cx="144" cy="67"/>
                  </a:xfrm>
                  <a:custGeom>
                    <a:avLst/>
                    <a:gdLst>
                      <a:gd name="T0" fmla="*/ 0 w 1009"/>
                      <a:gd name="T1" fmla="*/ 0 h 471"/>
                      <a:gd name="T2" fmla="*/ 0 w 1009"/>
                      <a:gd name="T3" fmla="*/ 0 h 471"/>
                      <a:gd name="T4" fmla="*/ 0 w 1009"/>
                      <a:gd name="T5" fmla="*/ 0 h 471"/>
                      <a:gd name="T6" fmla="*/ 0 w 1009"/>
                      <a:gd name="T7" fmla="*/ 0 h 471"/>
                      <a:gd name="T8" fmla="*/ 0 w 1009"/>
                      <a:gd name="T9" fmla="*/ 0 h 471"/>
                      <a:gd name="T10" fmla="*/ 0 60000 65536"/>
                      <a:gd name="T11" fmla="*/ 0 60000 65536"/>
                      <a:gd name="T12" fmla="*/ 0 60000 65536"/>
                      <a:gd name="T13" fmla="*/ 0 60000 65536"/>
                      <a:gd name="T14" fmla="*/ 0 60000 65536"/>
                      <a:gd name="T15" fmla="*/ 0 w 1009"/>
                      <a:gd name="T16" fmla="*/ 0 h 471"/>
                      <a:gd name="T17" fmla="*/ 1009 w 1009"/>
                      <a:gd name="T18" fmla="*/ 471 h 471"/>
                    </a:gdLst>
                    <a:ahLst/>
                    <a:cxnLst>
                      <a:cxn ang="T10">
                        <a:pos x="T0" y="T1"/>
                      </a:cxn>
                      <a:cxn ang="T11">
                        <a:pos x="T2" y="T3"/>
                      </a:cxn>
                      <a:cxn ang="T12">
                        <a:pos x="T4" y="T5"/>
                      </a:cxn>
                      <a:cxn ang="T13">
                        <a:pos x="T6" y="T7"/>
                      </a:cxn>
                      <a:cxn ang="T14">
                        <a:pos x="T8" y="T9"/>
                      </a:cxn>
                    </a:cxnLst>
                    <a:rect l="T15" t="T16" r="T17" b="T18"/>
                    <a:pathLst>
                      <a:path w="1009" h="471">
                        <a:moveTo>
                          <a:pt x="1009" y="199"/>
                        </a:moveTo>
                        <a:lnTo>
                          <a:pt x="525" y="471"/>
                        </a:lnTo>
                        <a:lnTo>
                          <a:pt x="0" y="205"/>
                        </a:lnTo>
                        <a:lnTo>
                          <a:pt x="403" y="0"/>
                        </a:lnTo>
                        <a:lnTo>
                          <a:pt x="1009" y="199"/>
                        </a:lnTo>
                        <a:close/>
                      </a:path>
                    </a:pathLst>
                  </a:custGeom>
                  <a:solidFill>
                    <a:srgbClr val="808080"/>
                  </a:solidFill>
                  <a:ln w="1588">
                    <a:solidFill>
                      <a:srgbClr val="000000"/>
                    </a:solidFill>
                    <a:round/>
                  </a:ln>
                </p:spPr>
                <p:txBody>
                  <a:bodyPr/>
                  <a:lstStyle/>
                  <a:p>
                    <a:endParaRPr lang="zh-CN" altLang="en-US" b="1"/>
                  </a:p>
                </p:txBody>
              </p:sp>
              <p:sp>
                <p:nvSpPr>
                  <p:cNvPr id="57483" name="Freeform 39"/>
                  <p:cNvSpPr/>
                  <p:nvPr/>
                </p:nvSpPr>
                <p:spPr bwMode="auto">
                  <a:xfrm>
                    <a:off x="2690" y="2213"/>
                    <a:ext cx="72" cy="48"/>
                  </a:xfrm>
                  <a:custGeom>
                    <a:avLst/>
                    <a:gdLst>
                      <a:gd name="T0" fmla="*/ 0 w 505"/>
                      <a:gd name="T1" fmla="*/ 0 h 333"/>
                      <a:gd name="T2" fmla="*/ 0 w 505"/>
                      <a:gd name="T3" fmla="*/ 0 h 333"/>
                      <a:gd name="T4" fmla="*/ 0 w 505"/>
                      <a:gd name="T5" fmla="*/ 0 h 333"/>
                      <a:gd name="T6" fmla="*/ 0 w 505"/>
                      <a:gd name="T7" fmla="*/ 0 h 333"/>
                      <a:gd name="T8" fmla="*/ 0 w 505"/>
                      <a:gd name="T9" fmla="*/ 0 h 333"/>
                      <a:gd name="T10" fmla="*/ 0 60000 65536"/>
                      <a:gd name="T11" fmla="*/ 0 60000 65536"/>
                      <a:gd name="T12" fmla="*/ 0 60000 65536"/>
                      <a:gd name="T13" fmla="*/ 0 60000 65536"/>
                      <a:gd name="T14" fmla="*/ 0 60000 65536"/>
                      <a:gd name="T15" fmla="*/ 0 w 505"/>
                      <a:gd name="T16" fmla="*/ 0 h 333"/>
                      <a:gd name="T17" fmla="*/ 505 w 505"/>
                      <a:gd name="T18" fmla="*/ 333 h 333"/>
                    </a:gdLst>
                    <a:ahLst/>
                    <a:cxnLst>
                      <a:cxn ang="T10">
                        <a:pos x="T0" y="T1"/>
                      </a:cxn>
                      <a:cxn ang="T11">
                        <a:pos x="T2" y="T3"/>
                      </a:cxn>
                      <a:cxn ang="T12">
                        <a:pos x="T4" y="T5"/>
                      </a:cxn>
                      <a:cxn ang="T13">
                        <a:pos x="T6" y="T7"/>
                      </a:cxn>
                      <a:cxn ang="T14">
                        <a:pos x="T8" y="T9"/>
                      </a:cxn>
                    </a:cxnLst>
                    <a:rect l="T15" t="T16" r="T17" b="T18"/>
                    <a:pathLst>
                      <a:path w="505" h="333">
                        <a:moveTo>
                          <a:pt x="487" y="0"/>
                        </a:moveTo>
                        <a:lnTo>
                          <a:pt x="0" y="276"/>
                        </a:lnTo>
                        <a:lnTo>
                          <a:pt x="14" y="333"/>
                        </a:lnTo>
                        <a:lnTo>
                          <a:pt x="505" y="53"/>
                        </a:lnTo>
                        <a:lnTo>
                          <a:pt x="487" y="0"/>
                        </a:lnTo>
                        <a:close/>
                      </a:path>
                    </a:pathLst>
                  </a:custGeom>
                  <a:solidFill>
                    <a:srgbClr val="606060"/>
                  </a:solidFill>
                  <a:ln w="1588">
                    <a:solidFill>
                      <a:srgbClr val="000000"/>
                    </a:solidFill>
                    <a:round/>
                  </a:ln>
                </p:spPr>
                <p:txBody>
                  <a:bodyPr/>
                  <a:lstStyle/>
                  <a:p>
                    <a:endParaRPr lang="zh-CN" altLang="en-US" b="1"/>
                  </a:p>
                </p:txBody>
              </p:sp>
              <p:sp>
                <p:nvSpPr>
                  <p:cNvPr id="57484" name="Freeform 40"/>
                  <p:cNvSpPr/>
                  <p:nvPr/>
                </p:nvSpPr>
                <p:spPr bwMode="auto">
                  <a:xfrm>
                    <a:off x="2615" y="2214"/>
                    <a:ext cx="77" cy="47"/>
                  </a:xfrm>
                  <a:custGeom>
                    <a:avLst/>
                    <a:gdLst>
                      <a:gd name="T0" fmla="*/ 0 w 540"/>
                      <a:gd name="T1" fmla="*/ 0 h 327"/>
                      <a:gd name="T2" fmla="*/ 0 w 540"/>
                      <a:gd name="T3" fmla="*/ 0 h 327"/>
                      <a:gd name="T4" fmla="*/ 0 w 540"/>
                      <a:gd name="T5" fmla="*/ 0 h 327"/>
                      <a:gd name="T6" fmla="*/ 0 w 540"/>
                      <a:gd name="T7" fmla="*/ 0 h 327"/>
                      <a:gd name="T8" fmla="*/ 0 w 540"/>
                      <a:gd name="T9" fmla="*/ 0 h 327"/>
                      <a:gd name="T10" fmla="*/ 0 60000 65536"/>
                      <a:gd name="T11" fmla="*/ 0 60000 65536"/>
                      <a:gd name="T12" fmla="*/ 0 60000 65536"/>
                      <a:gd name="T13" fmla="*/ 0 60000 65536"/>
                      <a:gd name="T14" fmla="*/ 0 60000 65536"/>
                      <a:gd name="T15" fmla="*/ 0 w 540"/>
                      <a:gd name="T16" fmla="*/ 0 h 327"/>
                      <a:gd name="T17" fmla="*/ 540 w 540"/>
                      <a:gd name="T18" fmla="*/ 327 h 327"/>
                    </a:gdLst>
                    <a:ahLst/>
                    <a:cxnLst>
                      <a:cxn ang="T10">
                        <a:pos x="T0" y="T1"/>
                      </a:cxn>
                      <a:cxn ang="T11">
                        <a:pos x="T2" y="T3"/>
                      </a:cxn>
                      <a:cxn ang="T12">
                        <a:pos x="T4" y="T5"/>
                      </a:cxn>
                      <a:cxn ang="T13">
                        <a:pos x="T6" y="T7"/>
                      </a:cxn>
                      <a:cxn ang="T14">
                        <a:pos x="T8" y="T9"/>
                      </a:cxn>
                    </a:cxnLst>
                    <a:rect l="T15" t="T16" r="T17" b="T18"/>
                    <a:pathLst>
                      <a:path w="540" h="327">
                        <a:moveTo>
                          <a:pt x="540" y="327"/>
                        </a:moveTo>
                        <a:lnTo>
                          <a:pt x="524" y="266"/>
                        </a:lnTo>
                        <a:lnTo>
                          <a:pt x="0" y="0"/>
                        </a:lnTo>
                        <a:lnTo>
                          <a:pt x="19" y="49"/>
                        </a:lnTo>
                        <a:lnTo>
                          <a:pt x="540" y="327"/>
                        </a:lnTo>
                        <a:close/>
                      </a:path>
                    </a:pathLst>
                  </a:custGeom>
                  <a:solidFill>
                    <a:srgbClr val="404040"/>
                  </a:solidFill>
                  <a:ln w="1588">
                    <a:solidFill>
                      <a:srgbClr val="000000"/>
                    </a:solidFill>
                    <a:round/>
                  </a:ln>
                </p:spPr>
                <p:txBody>
                  <a:bodyPr/>
                  <a:lstStyle/>
                  <a:p>
                    <a:endParaRPr lang="zh-CN" altLang="en-US" b="1"/>
                  </a:p>
                </p:txBody>
              </p:sp>
              <p:sp>
                <p:nvSpPr>
                  <p:cNvPr id="57485" name="Freeform 41"/>
                  <p:cNvSpPr/>
                  <p:nvPr/>
                </p:nvSpPr>
                <p:spPr bwMode="auto">
                  <a:xfrm>
                    <a:off x="2674" y="2217"/>
                    <a:ext cx="57" cy="29"/>
                  </a:xfrm>
                  <a:custGeom>
                    <a:avLst/>
                    <a:gdLst>
                      <a:gd name="T0" fmla="*/ 0 w 405"/>
                      <a:gd name="T1" fmla="*/ 0 h 207"/>
                      <a:gd name="T2" fmla="*/ 0 w 405"/>
                      <a:gd name="T3" fmla="*/ 0 h 207"/>
                      <a:gd name="T4" fmla="*/ 0 w 405"/>
                      <a:gd name="T5" fmla="*/ 0 h 207"/>
                      <a:gd name="T6" fmla="*/ 0 w 405"/>
                      <a:gd name="T7" fmla="*/ 0 h 207"/>
                      <a:gd name="T8" fmla="*/ 0 w 405"/>
                      <a:gd name="T9" fmla="*/ 0 h 207"/>
                      <a:gd name="T10" fmla="*/ 0 60000 65536"/>
                      <a:gd name="T11" fmla="*/ 0 60000 65536"/>
                      <a:gd name="T12" fmla="*/ 0 60000 65536"/>
                      <a:gd name="T13" fmla="*/ 0 60000 65536"/>
                      <a:gd name="T14" fmla="*/ 0 60000 65536"/>
                      <a:gd name="T15" fmla="*/ 0 w 405"/>
                      <a:gd name="T16" fmla="*/ 0 h 207"/>
                      <a:gd name="T17" fmla="*/ 405 w 405"/>
                      <a:gd name="T18" fmla="*/ 207 h 207"/>
                    </a:gdLst>
                    <a:ahLst/>
                    <a:cxnLst>
                      <a:cxn ang="T10">
                        <a:pos x="T0" y="T1"/>
                      </a:cxn>
                      <a:cxn ang="T11">
                        <a:pos x="T2" y="T3"/>
                      </a:cxn>
                      <a:cxn ang="T12">
                        <a:pos x="T4" y="T5"/>
                      </a:cxn>
                      <a:cxn ang="T13">
                        <a:pos x="T6" y="T7"/>
                      </a:cxn>
                      <a:cxn ang="T14">
                        <a:pos x="T8" y="T9"/>
                      </a:cxn>
                    </a:cxnLst>
                    <a:rect l="T15" t="T16" r="T17" b="T18"/>
                    <a:pathLst>
                      <a:path w="405" h="207">
                        <a:moveTo>
                          <a:pt x="405" y="53"/>
                        </a:moveTo>
                        <a:lnTo>
                          <a:pt x="264" y="0"/>
                        </a:lnTo>
                        <a:lnTo>
                          <a:pt x="0" y="144"/>
                        </a:lnTo>
                        <a:lnTo>
                          <a:pt x="134" y="207"/>
                        </a:lnTo>
                        <a:lnTo>
                          <a:pt x="405" y="53"/>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57486" name="Freeform 42"/>
                  <p:cNvSpPr/>
                  <p:nvPr/>
                </p:nvSpPr>
                <p:spPr bwMode="auto">
                  <a:xfrm>
                    <a:off x="2622" y="2196"/>
                    <a:ext cx="86" cy="39"/>
                  </a:xfrm>
                  <a:custGeom>
                    <a:avLst/>
                    <a:gdLst>
                      <a:gd name="T0" fmla="*/ 0 w 597"/>
                      <a:gd name="T1" fmla="*/ 0 h 278"/>
                      <a:gd name="T2" fmla="*/ 0 w 597"/>
                      <a:gd name="T3" fmla="*/ 0 h 278"/>
                      <a:gd name="T4" fmla="*/ 0 w 597"/>
                      <a:gd name="T5" fmla="*/ 0 h 278"/>
                      <a:gd name="T6" fmla="*/ 0 w 597"/>
                      <a:gd name="T7" fmla="*/ 0 h 278"/>
                      <a:gd name="T8" fmla="*/ 0 w 597"/>
                      <a:gd name="T9" fmla="*/ 0 h 278"/>
                      <a:gd name="T10" fmla="*/ 0 60000 65536"/>
                      <a:gd name="T11" fmla="*/ 0 60000 65536"/>
                      <a:gd name="T12" fmla="*/ 0 60000 65536"/>
                      <a:gd name="T13" fmla="*/ 0 60000 65536"/>
                      <a:gd name="T14" fmla="*/ 0 60000 65536"/>
                      <a:gd name="T15" fmla="*/ 0 w 597"/>
                      <a:gd name="T16" fmla="*/ 0 h 278"/>
                      <a:gd name="T17" fmla="*/ 597 w 597"/>
                      <a:gd name="T18" fmla="*/ 278 h 278"/>
                    </a:gdLst>
                    <a:ahLst/>
                    <a:cxnLst>
                      <a:cxn ang="T10">
                        <a:pos x="T0" y="T1"/>
                      </a:cxn>
                      <a:cxn ang="T11">
                        <a:pos x="T2" y="T3"/>
                      </a:cxn>
                      <a:cxn ang="T12">
                        <a:pos x="T4" y="T5"/>
                      </a:cxn>
                      <a:cxn ang="T13">
                        <a:pos x="T6" y="T7"/>
                      </a:cxn>
                      <a:cxn ang="T14">
                        <a:pos x="T8" y="T9"/>
                      </a:cxn>
                    </a:cxnLst>
                    <a:rect l="T15" t="T16" r="T17" b="T18"/>
                    <a:pathLst>
                      <a:path w="597" h="278">
                        <a:moveTo>
                          <a:pt x="597" y="136"/>
                        </a:moveTo>
                        <a:lnTo>
                          <a:pt x="336" y="278"/>
                        </a:lnTo>
                        <a:lnTo>
                          <a:pt x="0" y="119"/>
                        </a:lnTo>
                        <a:lnTo>
                          <a:pt x="244" y="0"/>
                        </a:lnTo>
                        <a:lnTo>
                          <a:pt x="597" y="136"/>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57487" name="Freeform 43"/>
                  <p:cNvSpPr/>
                  <p:nvPr/>
                </p:nvSpPr>
                <p:spPr bwMode="auto">
                  <a:xfrm>
                    <a:off x="2659" y="2187"/>
                    <a:ext cx="94" cy="36"/>
                  </a:xfrm>
                  <a:custGeom>
                    <a:avLst/>
                    <a:gdLst>
                      <a:gd name="T0" fmla="*/ 0 w 658"/>
                      <a:gd name="T1" fmla="*/ 0 h 254"/>
                      <a:gd name="T2" fmla="*/ 0 w 658"/>
                      <a:gd name="T3" fmla="*/ 0 h 254"/>
                      <a:gd name="T4" fmla="*/ 0 w 658"/>
                      <a:gd name="T5" fmla="*/ 0 h 254"/>
                      <a:gd name="T6" fmla="*/ 0 w 658"/>
                      <a:gd name="T7" fmla="*/ 0 h 254"/>
                      <a:gd name="T8" fmla="*/ 0 w 658"/>
                      <a:gd name="T9" fmla="*/ 0 h 254"/>
                      <a:gd name="T10" fmla="*/ 0 60000 65536"/>
                      <a:gd name="T11" fmla="*/ 0 60000 65536"/>
                      <a:gd name="T12" fmla="*/ 0 60000 65536"/>
                      <a:gd name="T13" fmla="*/ 0 60000 65536"/>
                      <a:gd name="T14" fmla="*/ 0 60000 65536"/>
                      <a:gd name="T15" fmla="*/ 0 w 658"/>
                      <a:gd name="T16" fmla="*/ 0 h 254"/>
                      <a:gd name="T17" fmla="*/ 658 w 658"/>
                      <a:gd name="T18" fmla="*/ 254 h 254"/>
                    </a:gdLst>
                    <a:ahLst/>
                    <a:cxnLst>
                      <a:cxn ang="T10">
                        <a:pos x="T0" y="T1"/>
                      </a:cxn>
                      <a:cxn ang="T11">
                        <a:pos x="T2" y="T3"/>
                      </a:cxn>
                      <a:cxn ang="T12">
                        <a:pos x="T4" y="T5"/>
                      </a:cxn>
                      <a:cxn ang="T13">
                        <a:pos x="T6" y="T7"/>
                      </a:cxn>
                      <a:cxn ang="T14">
                        <a:pos x="T8" y="T9"/>
                      </a:cxn>
                    </a:cxnLst>
                    <a:rect l="T15" t="T16" r="T17" b="T18"/>
                    <a:pathLst>
                      <a:path w="658" h="254">
                        <a:moveTo>
                          <a:pt x="521" y="254"/>
                        </a:moveTo>
                        <a:lnTo>
                          <a:pt x="658" y="183"/>
                        </a:lnTo>
                        <a:lnTo>
                          <a:pt x="106" y="0"/>
                        </a:lnTo>
                        <a:lnTo>
                          <a:pt x="0" y="53"/>
                        </a:lnTo>
                        <a:lnTo>
                          <a:pt x="521" y="254"/>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57488" name="Line 44"/>
                  <p:cNvSpPr>
                    <a:spLocks noChangeShapeType="1"/>
                  </p:cNvSpPr>
                  <p:nvPr/>
                </p:nvSpPr>
                <p:spPr bwMode="auto">
                  <a:xfrm flipH="1" flipV="1">
                    <a:off x="2670" y="2189"/>
                    <a:ext cx="81" cy="28"/>
                  </a:xfrm>
                  <a:prstGeom prst="line">
                    <a:avLst/>
                  </a:prstGeom>
                  <a:noFill/>
                  <a:ln w="3175">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57489" name="Line 45"/>
                  <p:cNvSpPr>
                    <a:spLocks noChangeShapeType="1"/>
                  </p:cNvSpPr>
                  <p:nvPr/>
                </p:nvSpPr>
                <p:spPr bwMode="auto">
                  <a:xfrm flipH="1" flipV="1">
                    <a:off x="2665" y="2191"/>
                    <a:ext cx="80" cy="29"/>
                  </a:xfrm>
                  <a:prstGeom prst="line">
                    <a:avLst/>
                  </a:prstGeom>
                  <a:noFill/>
                  <a:ln w="3175">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57490" name="Line 46"/>
                  <p:cNvSpPr>
                    <a:spLocks noChangeShapeType="1"/>
                  </p:cNvSpPr>
                  <p:nvPr/>
                </p:nvSpPr>
                <p:spPr bwMode="auto">
                  <a:xfrm flipH="1" flipV="1">
                    <a:off x="2662" y="2193"/>
                    <a:ext cx="78" cy="30"/>
                  </a:xfrm>
                  <a:prstGeom prst="line">
                    <a:avLst/>
                  </a:prstGeom>
                  <a:noFill/>
                  <a:ln w="3175">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57491" name="Line 47"/>
                  <p:cNvSpPr>
                    <a:spLocks noChangeShapeType="1"/>
                  </p:cNvSpPr>
                  <p:nvPr/>
                </p:nvSpPr>
                <p:spPr bwMode="auto">
                  <a:xfrm flipH="1" flipV="1">
                    <a:off x="2652" y="2198"/>
                    <a:ext cx="76" cy="30"/>
                  </a:xfrm>
                  <a:prstGeom prst="line">
                    <a:avLst/>
                  </a:prstGeom>
                  <a:noFill/>
                  <a:ln w="3175">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57492" name="Line 48"/>
                  <p:cNvSpPr>
                    <a:spLocks noChangeShapeType="1"/>
                  </p:cNvSpPr>
                  <p:nvPr/>
                </p:nvSpPr>
                <p:spPr bwMode="auto">
                  <a:xfrm flipH="1" flipV="1">
                    <a:off x="2647" y="2202"/>
                    <a:ext cx="75" cy="30"/>
                  </a:xfrm>
                  <a:prstGeom prst="line">
                    <a:avLst/>
                  </a:prstGeom>
                  <a:noFill/>
                  <a:ln w="3175">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57493" name="Line 49"/>
                  <p:cNvSpPr>
                    <a:spLocks noChangeShapeType="1"/>
                  </p:cNvSpPr>
                  <p:nvPr/>
                </p:nvSpPr>
                <p:spPr bwMode="auto">
                  <a:xfrm flipH="1" flipV="1">
                    <a:off x="2641" y="2204"/>
                    <a:ext cx="75" cy="32"/>
                  </a:xfrm>
                  <a:prstGeom prst="line">
                    <a:avLst/>
                  </a:prstGeom>
                  <a:noFill/>
                  <a:ln w="3175">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57494" name="Line 50"/>
                  <p:cNvSpPr>
                    <a:spLocks noChangeShapeType="1"/>
                  </p:cNvSpPr>
                  <p:nvPr/>
                </p:nvSpPr>
                <p:spPr bwMode="auto">
                  <a:xfrm flipH="1" flipV="1">
                    <a:off x="2636" y="2208"/>
                    <a:ext cx="73" cy="32"/>
                  </a:xfrm>
                  <a:prstGeom prst="line">
                    <a:avLst/>
                  </a:prstGeom>
                  <a:noFill/>
                  <a:ln w="3175">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57495" name="Line 51"/>
                  <p:cNvSpPr>
                    <a:spLocks noChangeShapeType="1"/>
                  </p:cNvSpPr>
                  <p:nvPr/>
                </p:nvSpPr>
                <p:spPr bwMode="auto">
                  <a:xfrm flipH="1" flipV="1">
                    <a:off x="2629" y="2210"/>
                    <a:ext cx="73" cy="33"/>
                  </a:xfrm>
                  <a:prstGeom prst="line">
                    <a:avLst/>
                  </a:prstGeom>
                  <a:noFill/>
                  <a:ln w="3175">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57496" name="Line 52"/>
                  <p:cNvSpPr>
                    <a:spLocks noChangeShapeType="1"/>
                  </p:cNvSpPr>
                  <p:nvPr/>
                </p:nvSpPr>
                <p:spPr bwMode="auto">
                  <a:xfrm flipH="1">
                    <a:off x="2687" y="2222"/>
                    <a:ext cx="38" cy="22"/>
                  </a:xfrm>
                  <a:prstGeom prst="line">
                    <a:avLst/>
                  </a:prstGeom>
                  <a:noFill/>
                  <a:ln w="3175">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57497" name="Line 53"/>
                  <p:cNvSpPr>
                    <a:spLocks noChangeShapeType="1"/>
                  </p:cNvSpPr>
                  <p:nvPr/>
                </p:nvSpPr>
                <p:spPr bwMode="auto">
                  <a:xfrm flipH="1">
                    <a:off x="2679" y="2219"/>
                    <a:ext cx="38" cy="21"/>
                  </a:xfrm>
                  <a:prstGeom prst="line">
                    <a:avLst/>
                  </a:prstGeom>
                  <a:noFill/>
                  <a:ln w="3175">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57498" name="Line 54"/>
                  <p:cNvSpPr>
                    <a:spLocks noChangeShapeType="1"/>
                  </p:cNvSpPr>
                  <p:nvPr/>
                </p:nvSpPr>
                <p:spPr bwMode="auto">
                  <a:xfrm flipH="1">
                    <a:off x="2663" y="2212"/>
                    <a:ext cx="37" cy="20"/>
                  </a:xfrm>
                  <a:prstGeom prst="line">
                    <a:avLst/>
                  </a:prstGeom>
                  <a:noFill/>
                  <a:ln w="3175">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57499" name="Line 55"/>
                  <p:cNvSpPr>
                    <a:spLocks noChangeShapeType="1"/>
                  </p:cNvSpPr>
                  <p:nvPr/>
                </p:nvSpPr>
                <p:spPr bwMode="auto">
                  <a:xfrm flipH="1">
                    <a:off x="2655" y="2209"/>
                    <a:ext cx="36" cy="19"/>
                  </a:xfrm>
                  <a:prstGeom prst="line">
                    <a:avLst/>
                  </a:prstGeom>
                  <a:noFill/>
                  <a:ln w="3175">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57500" name="Line 56"/>
                  <p:cNvSpPr>
                    <a:spLocks noChangeShapeType="1"/>
                  </p:cNvSpPr>
                  <p:nvPr/>
                </p:nvSpPr>
                <p:spPr bwMode="auto">
                  <a:xfrm flipH="1">
                    <a:off x="2647" y="2206"/>
                    <a:ext cx="34" cy="18"/>
                  </a:xfrm>
                  <a:prstGeom prst="line">
                    <a:avLst/>
                  </a:prstGeom>
                  <a:noFill/>
                  <a:ln w="3175">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57501" name="Line 57"/>
                  <p:cNvSpPr>
                    <a:spLocks noChangeShapeType="1"/>
                  </p:cNvSpPr>
                  <p:nvPr/>
                </p:nvSpPr>
                <p:spPr bwMode="auto">
                  <a:xfrm flipH="1">
                    <a:off x="2640" y="2203"/>
                    <a:ext cx="33" cy="18"/>
                  </a:xfrm>
                  <a:prstGeom prst="line">
                    <a:avLst/>
                  </a:prstGeom>
                  <a:noFill/>
                  <a:ln w="3175">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57502" name="Line 58"/>
                  <p:cNvSpPr>
                    <a:spLocks noChangeShapeType="1"/>
                  </p:cNvSpPr>
                  <p:nvPr/>
                </p:nvSpPr>
                <p:spPr bwMode="auto">
                  <a:xfrm flipH="1">
                    <a:off x="2632" y="2199"/>
                    <a:ext cx="35" cy="18"/>
                  </a:xfrm>
                  <a:prstGeom prst="line">
                    <a:avLst/>
                  </a:prstGeom>
                  <a:noFill/>
                  <a:ln w="3175">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57503" name="Line 59"/>
                  <p:cNvSpPr>
                    <a:spLocks noChangeShapeType="1"/>
                  </p:cNvSpPr>
                  <p:nvPr/>
                </p:nvSpPr>
                <p:spPr bwMode="auto">
                  <a:xfrm flipH="1">
                    <a:off x="2723" y="2210"/>
                    <a:ext cx="18" cy="9"/>
                  </a:xfrm>
                  <a:prstGeom prst="line">
                    <a:avLst/>
                  </a:prstGeom>
                  <a:noFill/>
                  <a:ln w="3175">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57504" name="Line 60"/>
                  <p:cNvSpPr>
                    <a:spLocks noChangeShapeType="1"/>
                  </p:cNvSpPr>
                  <p:nvPr/>
                </p:nvSpPr>
                <p:spPr bwMode="auto">
                  <a:xfrm flipH="1">
                    <a:off x="2712" y="2205"/>
                    <a:ext cx="18" cy="10"/>
                  </a:xfrm>
                  <a:prstGeom prst="line">
                    <a:avLst/>
                  </a:prstGeom>
                  <a:noFill/>
                  <a:ln w="3175">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57505" name="Line 61"/>
                  <p:cNvSpPr>
                    <a:spLocks noChangeShapeType="1"/>
                  </p:cNvSpPr>
                  <p:nvPr/>
                </p:nvSpPr>
                <p:spPr bwMode="auto">
                  <a:xfrm flipH="1">
                    <a:off x="2701" y="2202"/>
                    <a:ext cx="18" cy="9"/>
                  </a:xfrm>
                  <a:prstGeom prst="line">
                    <a:avLst/>
                  </a:prstGeom>
                  <a:noFill/>
                  <a:ln w="3175">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57506" name="Line 62"/>
                  <p:cNvSpPr>
                    <a:spLocks noChangeShapeType="1"/>
                  </p:cNvSpPr>
                  <p:nvPr/>
                </p:nvSpPr>
                <p:spPr bwMode="auto">
                  <a:xfrm flipH="1">
                    <a:off x="2690" y="2198"/>
                    <a:ext cx="18" cy="9"/>
                  </a:xfrm>
                  <a:prstGeom prst="line">
                    <a:avLst/>
                  </a:prstGeom>
                  <a:noFill/>
                  <a:ln w="3175">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57507" name="Line 63"/>
                  <p:cNvSpPr>
                    <a:spLocks noChangeShapeType="1"/>
                  </p:cNvSpPr>
                  <p:nvPr/>
                </p:nvSpPr>
                <p:spPr bwMode="auto">
                  <a:xfrm flipH="1">
                    <a:off x="2680" y="2194"/>
                    <a:ext cx="17" cy="9"/>
                  </a:xfrm>
                  <a:prstGeom prst="line">
                    <a:avLst/>
                  </a:prstGeom>
                  <a:noFill/>
                  <a:ln w="3175">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57508" name="Line 64"/>
                  <p:cNvSpPr>
                    <a:spLocks noChangeShapeType="1"/>
                  </p:cNvSpPr>
                  <p:nvPr/>
                </p:nvSpPr>
                <p:spPr bwMode="auto">
                  <a:xfrm flipH="1">
                    <a:off x="2668" y="2190"/>
                    <a:ext cx="16" cy="9"/>
                  </a:xfrm>
                  <a:prstGeom prst="line">
                    <a:avLst/>
                  </a:prstGeom>
                  <a:noFill/>
                  <a:ln w="3175">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grpSp>
          </p:grpSp>
        </p:grpSp>
        <p:grpSp>
          <p:nvGrpSpPr>
            <p:cNvPr id="57391" name="Group 65"/>
            <p:cNvGrpSpPr/>
            <p:nvPr/>
          </p:nvGrpSpPr>
          <p:grpSpPr bwMode="auto">
            <a:xfrm flipH="1">
              <a:off x="3808" y="2431"/>
              <a:ext cx="87" cy="168"/>
              <a:chOff x="2591" y="2156"/>
              <a:chExt cx="35" cy="69"/>
            </a:xfrm>
          </p:grpSpPr>
          <p:sp>
            <p:nvSpPr>
              <p:cNvPr id="57476" name="Freeform 66"/>
              <p:cNvSpPr/>
              <p:nvPr/>
            </p:nvSpPr>
            <p:spPr bwMode="auto">
              <a:xfrm>
                <a:off x="2591" y="2156"/>
                <a:ext cx="35" cy="69"/>
              </a:xfrm>
              <a:custGeom>
                <a:avLst/>
                <a:gdLst>
                  <a:gd name="T0" fmla="*/ 0 w 246"/>
                  <a:gd name="T1" fmla="*/ 0 h 485"/>
                  <a:gd name="T2" fmla="*/ 0 w 246"/>
                  <a:gd name="T3" fmla="*/ 0 h 485"/>
                  <a:gd name="T4" fmla="*/ 0 w 246"/>
                  <a:gd name="T5" fmla="*/ 0 h 485"/>
                  <a:gd name="T6" fmla="*/ 0 w 246"/>
                  <a:gd name="T7" fmla="*/ 0 h 485"/>
                  <a:gd name="T8" fmla="*/ 0 w 246"/>
                  <a:gd name="T9" fmla="*/ 0 h 485"/>
                  <a:gd name="T10" fmla="*/ 0 w 246"/>
                  <a:gd name="T11" fmla="*/ 0 h 485"/>
                  <a:gd name="T12" fmla="*/ 0 w 246"/>
                  <a:gd name="T13" fmla="*/ 0 h 485"/>
                  <a:gd name="T14" fmla="*/ 0 w 246"/>
                  <a:gd name="T15" fmla="*/ 0 h 485"/>
                  <a:gd name="T16" fmla="*/ 0 w 246"/>
                  <a:gd name="T17" fmla="*/ 0 h 485"/>
                  <a:gd name="T18" fmla="*/ 0 w 246"/>
                  <a:gd name="T19" fmla="*/ 0 h 485"/>
                  <a:gd name="T20" fmla="*/ 0 w 246"/>
                  <a:gd name="T21" fmla="*/ 0 h 485"/>
                  <a:gd name="T22" fmla="*/ 0 w 246"/>
                  <a:gd name="T23" fmla="*/ 0 h 4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6"/>
                  <a:gd name="T37" fmla="*/ 0 h 485"/>
                  <a:gd name="T38" fmla="*/ 246 w 246"/>
                  <a:gd name="T39" fmla="*/ 485 h 4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6" h="485">
                    <a:moveTo>
                      <a:pt x="0" y="173"/>
                    </a:moveTo>
                    <a:lnTo>
                      <a:pt x="46" y="108"/>
                    </a:lnTo>
                    <a:lnTo>
                      <a:pt x="92" y="76"/>
                    </a:lnTo>
                    <a:lnTo>
                      <a:pt x="111" y="28"/>
                    </a:lnTo>
                    <a:lnTo>
                      <a:pt x="122" y="6"/>
                    </a:lnTo>
                    <a:lnTo>
                      <a:pt x="174" y="0"/>
                    </a:lnTo>
                    <a:lnTo>
                      <a:pt x="246" y="41"/>
                    </a:lnTo>
                    <a:lnTo>
                      <a:pt x="227" y="129"/>
                    </a:lnTo>
                    <a:lnTo>
                      <a:pt x="206" y="178"/>
                    </a:lnTo>
                    <a:lnTo>
                      <a:pt x="159" y="328"/>
                    </a:lnTo>
                    <a:lnTo>
                      <a:pt x="81" y="485"/>
                    </a:lnTo>
                    <a:lnTo>
                      <a:pt x="0" y="173"/>
                    </a:lnTo>
                    <a:close/>
                  </a:path>
                </a:pathLst>
              </a:custGeom>
              <a:solidFill>
                <a:srgbClr val="C0C0C0"/>
              </a:solidFill>
              <a:ln w="1588">
                <a:solidFill>
                  <a:srgbClr val="000000"/>
                </a:solidFill>
                <a:round/>
              </a:ln>
            </p:spPr>
            <p:txBody>
              <a:bodyPr/>
              <a:lstStyle/>
              <a:p>
                <a:endParaRPr lang="zh-CN" altLang="en-US" b="1"/>
              </a:p>
            </p:txBody>
          </p:sp>
          <p:sp>
            <p:nvSpPr>
              <p:cNvPr id="57477" name="Freeform 67"/>
              <p:cNvSpPr/>
              <p:nvPr/>
            </p:nvSpPr>
            <p:spPr bwMode="auto">
              <a:xfrm>
                <a:off x="2596" y="2162"/>
                <a:ext cx="28" cy="49"/>
              </a:xfrm>
              <a:custGeom>
                <a:avLst/>
                <a:gdLst>
                  <a:gd name="T0" fmla="*/ 0 w 193"/>
                  <a:gd name="T1" fmla="*/ 0 h 346"/>
                  <a:gd name="T2" fmla="*/ 0 w 193"/>
                  <a:gd name="T3" fmla="*/ 0 h 346"/>
                  <a:gd name="T4" fmla="*/ 0 w 193"/>
                  <a:gd name="T5" fmla="*/ 0 h 346"/>
                  <a:gd name="T6" fmla="*/ 0 w 193"/>
                  <a:gd name="T7" fmla="*/ 0 h 346"/>
                  <a:gd name="T8" fmla="*/ 0 w 193"/>
                  <a:gd name="T9" fmla="*/ 0 h 346"/>
                  <a:gd name="T10" fmla="*/ 0 w 193"/>
                  <a:gd name="T11" fmla="*/ 0 h 346"/>
                  <a:gd name="T12" fmla="*/ 0 w 193"/>
                  <a:gd name="T13" fmla="*/ 0 h 346"/>
                  <a:gd name="T14" fmla="*/ 0 w 193"/>
                  <a:gd name="T15" fmla="*/ 0 h 346"/>
                  <a:gd name="T16" fmla="*/ 0 w 193"/>
                  <a:gd name="T17" fmla="*/ 0 h 346"/>
                  <a:gd name="T18" fmla="*/ 0 w 193"/>
                  <a:gd name="T19" fmla="*/ 0 h 346"/>
                  <a:gd name="T20" fmla="*/ 0 w 193"/>
                  <a:gd name="T21" fmla="*/ 0 h 346"/>
                  <a:gd name="T22" fmla="*/ 0 w 193"/>
                  <a:gd name="T23" fmla="*/ 0 h 346"/>
                  <a:gd name="T24" fmla="*/ 0 w 193"/>
                  <a:gd name="T25" fmla="*/ 0 h 346"/>
                  <a:gd name="T26" fmla="*/ 0 w 193"/>
                  <a:gd name="T27" fmla="*/ 0 h 346"/>
                  <a:gd name="T28" fmla="*/ 0 w 193"/>
                  <a:gd name="T29" fmla="*/ 0 h 346"/>
                  <a:gd name="T30" fmla="*/ 0 w 193"/>
                  <a:gd name="T31" fmla="*/ 0 h 346"/>
                  <a:gd name="T32" fmla="*/ 0 w 193"/>
                  <a:gd name="T33" fmla="*/ 0 h 346"/>
                  <a:gd name="T34" fmla="*/ 0 w 193"/>
                  <a:gd name="T35" fmla="*/ 0 h 346"/>
                  <a:gd name="T36" fmla="*/ 0 w 193"/>
                  <a:gd name="T37" fmla="*/ 0 h 346"/>
                  <a:gd name="T38" fmla="*/ 0 w 193"/>
                  <a:gd name="T39" fmla="*/ 0 h 346"/>
                  <a:gd name="T40" fmla="*/ 0 w 193"/>
                  <a:gd name="T41" fmla="*/ 0 h 346"/>
                  <a:gd name="T42" fmla="*/ 0 w 193"/>
                  <a:gd name="T43" fmla="*/ 0 h 346"/>
                  <a:gd name="T44" fmla="*/ 0 w 193"/>
                  <a:gd name="T45" fmla="*/ 0 h 346"/>
                  <a:gd name="T46" fmla="*/ 0 w 193"/>
                  <a:gd name="T47" fmla="*/ 0 h 346"/>
                  <a:gd name="T48" fmla="*/ 0 w 193"/>
                  <a:gd name="T49" fmla="*/ 0 h 346"/>
                  <a:gd name="T50" fmla="*/ 0 w 193"/>
                  <a:gd name="T51" fmla="*/ 0 h 346"/>
                  <a:gd name="T52" fmla="*/ 0 w 193"/>
                  <a:gd name="T53" fmla="*/ 0 h 346"/>
                  <a:gd name="T54" fmla="*/ 0 w 193"/>
                  <a:gd name="T55" fmla="*/ 0 h 3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93"/>
                  <a:gd name="T85" fmla="*/ 0 h 346"/>
                  <a:gd name="T86" fmla="*/ 193 w 193"/>
                  <a:gd name="T87" fmla="*/ 346 h 3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93" h="346">
                    <a:moveTo>
                      <a:pt x="81" y="0"/>
                    </a:moveTo>
                    <a:lnTo>
                      <a:pt x="102" y="22"/>
                    </a:lnTo>
                    <a:lnTo>
                      <a:pt x="147" y="41"/>
                    </a:lnTo>
                    <a:lnTo>
                      <a:pt x="193" y="40"/>
                    </a:lnTo>
                    <a:lnTo>
                      <a:pt x="165" y="119"/>
                    </a:lnTo>
                    <a:lnTo>
                      <a:pt x="131" y="115"/>
                    </a:lnTo>
                    <a:lnTo>
                      <a:pt x="105" y="100"/>
                    </a:lnTo>
                    <a:lnTo>
                      <a:pt x="119" y="124"/>
                    </a:lnTo>
                    <a:lnTo>
                      <a:pt x="158" y="131"/>
                    </a:lnTo>
                    <a:lnTo>
                      <a:pt x="130" y="217"/>
                    </a:lnTo>
                    <a:lnTo>
                      <a:pt x="110" y="280"/>
                    </a:lnTo>
                    <a:lnTo>
                      <a:pt x="102" y="244"/>
                    </a:lnTo>
                    <a:lnTo>
                      <a:pt x="92" y="177"/>
                    </a:lnTo>
                    <a:lnTo>
                      <a:pt x="91" y="139"/>
                    </a:lnTo>
                    <a:lnTo>
                      <a:pt x="84" y="155"/>
                    </a:lnTo>
                    <a:lnTo>
                      <a:pt x="84" y="200"/>
                    </a:lnTo>
                    <a:lnTo>
                      <a:pt x="92" y="260"/>
                    </a:lnTo>
                    <a:lnTo>
                      <a:pt x="98" y="299"/>
                    </a:lnTo>
                    <a:lnTo>
                      <a:pt x="81" y="346"/>
                    </a:lnTo>
                    <a:lnTo>
                      <a:pt x="49" y="224"/>
                    </a:lnTo>
                    <a:lnTo>
                      <a:pt x="35" y="183"/>
                    </a:lnTo>
                    <a:lnTo>
                      <a:pt x="11" y="121"/>
                    </a:lnTo>
                    <a:lnTo>
                      <a:pt x="0" y="103"/>
                    </a:lnTo>
                    <a:lnTo>
                      <a:pt x="15" y="79"/>
                    </a:lnTo>
                    <a:lnTo>
                      <a:pt x="57" y="57"/>
                    </a:lnTo>
                    <a:lnTo>
                      <a:pt x="73" y="78"/>
                    </a:lnTo>
                    <a:lnTo>
                      <a:pt x="63" y="41"/>
                    </a:lnTo>
                    <a:lnTo>
                      <a:pt x="8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57392" name="Group 68"/>
            <p:cNvGrpSpPr/>
            <p:nvPr/>
          </p:nvGrpSpPr>
          <p:grpSpPr bwMode="auto">
            <a:xfrm flipH="1">
              <a:off x="3798" y="2334"/>
              <a:ext cx="112" cy="119"/>
              <a:chOff x="2585" y="2116"/>
              <a:chExt cx="45" cy="49"/>
            </a:xfrm>
          </p:grpSpPr>
          <p:sp>
            <p:nvSpPr>
              <p:cNvPr id="57461" name="Freeform 69"/>
              <p:cNvSpPr/>
              <p:nvPr/>
            </p:nvSpPr>
            <p:spPr bwMode="auto">
              <a:xfrm>
                <a:off x="2597" y="2120"/>
                <a:ext cx="33" cy="45"/>
              </a:xfrm>
              <a:custGeom>
                <a:avLst/>
                <a:gdLst>
                  <a:gd name="T0" fmla="*/ 0 w 228"/>
                  <a:gd name="T1" fmla="*/ 0 h 319"/>
                  <a:gd name="T2" fmla="*/ 0 w 228"/>
                  <a:gd name="T3" fmla="*/ 0 h 319"/>
                  <a:gd name="T4" fmla="*/ 0 w 228"/>
                  <a:gd name="T5" fmla="*/ 0 h 319"/>
                  <a:gd name="T6" fmla="*/ 0 w 228"/>
                  <a:gd name="T7" fmla="*/ 0 h 319"/>
                  <a:gd name="T8" fmla="*/ 0 w 228"/>
                  <a:gd name="T9" fmla="*/ 0 h 319"/>
                  <a:gd name="T10" fmla="*/ 0 w 228"/>
                  <a:gd name="T11" fmla="*/ 0 h 319"/>
                  <a:gd name="T12" fmla="*/ 0 w 228"/>
                  <a:gd name="T13" fmla="*/ 0 h 319"/>
                  <a:gd name="T14" fmla="*/ 0 w 228"/>
                  <a:gd name="T15" fmla="*/ 0 h 319"/>
                  <a:gd name="T16" fmla="*/ 0 w 228"/>
                  <a:gd name="T17" fmla="*/ 0 h 319"/>
                  <a:gd name="T18" fmla="*/ 0 w 228"/>
                  <a:gd name="T19" fmla="*/ 0 h 319"/>
                  <a:gd name="T20" fmla="*/ 0 w 228"/>
                  <a:gd name="T21" fmla="*/ 0 h 319"/>
                  <a:gd name="T22" fmla="*/ 0 w 228"/>
                  <a:gd name="T23" fmla="*/ 0 h 319"/>
                  <a:gd name="T24" fmla="*/ 0 w 228"/>
                  <a:gd name="T25" fmla="*/ 0 h 319"/>
                  <a:gd name="T26" fmla="*/ 0 w 228"/>
                  <a:gd name="T27" fmla="*/ 0 h 319"/>
                  <a:gd name="T28" fmla="*/ 0 w 228"/>
                  <a:gd name="T29" fmla="*/ 0 h 319"/>
                  <a:gd name="T30" fmla="*/ 0 w 228"/>
                  <a:gd name="T31" fmla="*/ 0 h 319"/>
                  <a:gd name="T32" fmla="*/ 0 w 228"/>
                  <a:gd name="T33" fmla="*/ 0 h 319"/>
                  <a:gd name="T34" fmla="*/ 0 w 228"/>
                  <a:gd name="T35" fmla="*/ 0 h 319"/>
                  <a:gd name="T36" fmla="*/ 0 w 228"/>
                  <a:gd name="T37" fmla="*/ 0 h 319"/>
                  <a:gd name="T38" fmla="*/ 0 w 228"/>
                  <a:gd name="T39" fmla="*/ 0 h 319"/>
                  <a:gd name="T40" fmla="*/ 0 w 228"/>
                  <a:gd name="T41" fmla="*/ 0 h 319"/>
                  <a:gd name="T42" fmla="*/ 0 w 228"/>
                  <a:gd name="T43" fmla="*/ 0 h 319"/>
                  <a:gd name="T44" fmla="*/ 0 w 228"/>
                  <a:gd name="T45" fmla="*/ 0 h 319"/>
                  <a:gd name="T46" fmla="*/ 0 w 228"/>
                  <a:gd name="T47" fmla="*/ 0 h 319"/>
                  <a:gd name="T48" fmla="*/ 0 w 228"/>
                  <a:gd name="T49" fmla="*/ 0 h 319"/>
                  <a:gd name="T50" fmla="*/ 0 w 228"/>
                  <a:gd name="T51" fmla="*/ 0 h 319"/>
                  <a:gd name="T52" fmla="*/ 0 w 228"/>
                  <a:gd name="T53" fmla="*/ 0 h 319"/>
                  <a:gd name="T54" fmla="*/ 0 w 228"/>
                  <a:gd name="T55" fmla="*/ 0 h 319"/>
                  <a:gd name="T56" fmla="*/ 0 w 228"/>
                  <a:gd name="T57" fmla="*/ 0 h 319"/>
                  <a:gd name="T58" fmla="*/ 0 w 228"/>
                  <a:gd name="T59" fmla="*/ 0 h 319"/>
                  <a:gd name="T60" fmla="*/ 0 w 228"/>
                  <a:gd name="T61" fmla="*/ 0 h 319"/>
                  <a:gd name="T62" fmla="*/ 0 w 228"/>
                  <a:gd name="T63" fmla="*/ 0 h 319"/>
                  <a:gd name="T64" fmla="*/ 0 w 228"/>
                  <a:gd name="T65" fmla="*/ 0 h 319"/>
                  <a:gd name="T66" fmla="*/ 0 w 228"/>
                  <a:gd name="T67" fmla="*/ 0 h 319"/>
                  <a:gd name="T68" fmla="*/ 0 w 228"/>
                  <a:gd name="T69" fmla="*/ 0 h 319"/>
                  <a:gd name="T70" fmla="*/ 0 w 228"/>
                  <a:gd name="T71" fmla="*/ 0 h 319"/>
                  <a:gd name="T72" fmla="*/ 0 w 228"/>
                  <a:gd name="T73" fmla="*/ 0 h 319"/>
                  <a:gd name="T74" fmla="*/ 0 w 228"/>
                  <a:gd name="T75" fmla="*/ 0 h 319"/>
                  <a:gd name="T76" fmla="*/ 0 w 228"/>
                  <a:gd name="T77" fmla="*/ 0 h 319"/>
                  <a:gd name="T78" fmla="*/ 0 w 228"/>
                  <a:gd name="T79" fmla="*/ 0 h 319"/>
                  <a:gd name="T80" fmla="*/ 0 w 228"/>
                  <a:gd name="T81" fmla="*/ 0 h 319"/>
                  <a:gd name="T82" fmla="*/ 0 w 228"/>
                  <a:gd name="T83" fmla="*/ 0 h 319"/>
                  <a:gd name="T84" fmla="*/ 0 w 228"/>
                  <a:gd name="T85" fmla="*/ 0 h 319"/>
                  <a:gd name="T86" fmla="*/ 0 w 228"/>
                  <a:gd name="T87" fmla="*/ 0 h 319"/>
                  <a:gd name="T88" fmla="*/ 0 w 228"/>
                  <a:gd name="T89" fmla="*/ 0 h 319"/>
                  <a:gd name="T90" fmla="*/ 0 w 228"/>
                  <a:gd name="T91" fmla="*/ 0 h 319"/>
                  <a:gd name="T92" fmla="*/ 0 w 228"/>
                  <a:gd name="T93" fmla="*/ 0 h 319"/>
                  <a:gd name="T94" fmla="*/ 0 w 228"/>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8"/>
                  <a:gd name="T145" fmla="*/ 0 h 319"/>
                  <a:gd name="T146" fmla="*/ 228 w 228"/>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8" h="319">
                    <a:moveTo>
                      <a:pt x="2" y="117"/>
                    </a:moveTo>
                    <a:lnTo>
                      <a:pt x="10" y="139"/>
                    </a:lnTo>
                    <a:lnTo>
                      <a:pt x="23" y="151"/>
                    </a:lnTo>
                    <a:lnTo>
                      <a:pt x="31" y="168"/>
                    </a:lnTo>
                    <a:lnTo>
                      <a:pt x="40" y="182"/>
                    </a:lnTo>
                    <a:lnTo>
                      <a:pt x="54" y="196"/>
                    </a:lnTo>
                    <a:lnTo>
                      <a:pt x="66" y="204"/>
                    </a:lnTo>
                    <a:lnTo>
                      <a:pt x="83" y="214"/>
                    </a:lnTo>
                    <a:lnTo>
                      <a:pt x="86" y="226"/>
                    </a:lnTo>
                    <a:lnTo>
                      <a:pt x="86" y="243"/>
                    </a:lnTo>
                    <a:lnTo>
                      <a:pt x="81" y="283"/>
                    </a:lnTo>
                    <a:lnTo>
                      <a:pt x="113" y="306"/>
                    </a:lnTo>
                    <a:lnTo>
                      <a:pt x="140" y="318"/>
                    </a:lnTo>
                    <a:lnTo>
                      <a:pt x="162" y="319"/>
                    </a:lnTo>
                    <a:lnTo>
                      <a:pt x="185" y="318"/>
                    </a:lnTo>
                    <a:lnTo>
                      <a:pt x="193" y="292"/>
                    </a:lnTo>
                    <a:lnTo>
                      <a:pt x="198" y="233"/>
                    </a:lnTo>
                    <a:lnTo>
                      <a:pt x="211" y="213"/>
                    </a:lnTo>
                    <a:lnTo>
                      <a:pt x="221" y="183"/>
                    </a:lnTo>
                    <a:lnTo>
                      <a:pt x="223" y="156"/>
                    </a:lnTo>
                    <a:lnTo>
                      <a:pt x="227" y="118"/>
                    </a:lnTo>
                    <a:lnTo>
                      <a:pt x="228" y="96"/>
                    </a:lnTo>
                    <a:lnTo>
                      <a:pt x="227" y="83"/>
                    </a:lnTo>
                    <a:lnTo>
                      <a:pt x="221" y="59"/>
                    </a:lnTo>
                    <a:lnTo>
                      <a:pt x="209" y="47"/>
                    </a:lnTo>
                    <a:lnTo>
                      <a:pt x="192" y="43"/>
                    </a:lnTo>
                    <a:lnTo>
                      <a:pt x="186" y="30"/>
                    </a:lnTo>
                    <a:lnTo>
                      <a:pt x="170" y="21"/>
                    </a:lnTo>
                    <a:lnTo>
                      <a:pt x="154" y="30"/>
                    </a:lnTo>
                    <a:lnTo>
                      <a:pt x="143" y="11"/>
                    </a:lnTo>
                    <a:lnTo>
                      <a:pt x="125" y="5"/>
                    </a:lnTo>
                    <a:lnTo>
                      <a:pt x="105" y="22"/>
                    </a:lnTo>
                    <a:lnTo>
                      <a:pt x="96" y="0"/>
                    </a:lnTo>
                    <a:lnTo>
                      <a:pt x="70" y="3"/>
                    </a:lnTo>
                    <a:lnTo>
                      <a:pt x="56" y="38"/>
                    </a:lnTo>
                    <a:lnTo>
                      <a:pt x="53" y="57"/>
                    </a:lnTo>
                    <a:lnTo>
                      <a:pt x="51" y="84"/>
                    </a:lnTo>
                    <a:lnTo>
                      <a:pt x="45" y="118"/>
                    </a:lnTo>
                    <a:lnTo>
                      <a:pt x="38" y="105"/>
                    </a:lnTo>
                    <a:lnTo>
                      <a:pt x="35" y="80"/>
                    </a:lnTo>
                    <a:lnTo>
                      <a:pt x="30" y="64"/>
                    </a:lnTo>
                    <a:lnTo>
                      <a:pt x="24" y="55"/>
                    </a:lnTo>
                    <a:lnTo>
                      <a:pt x="11" y="49"/>
                    </a:lnTo>
                    <a:lnTo>
                      <a:pt x="4" y="51"/>
                    </a:lnTo>
                    <a:lnTo>
                      <a:pt x="0" y="59"/>
                    </a:lnTo>
                    <a:lnTo>
                      <a:pt x="5" y="72"/>
                    </a:lnTo>
                    <a:lnTo>
                      <a:pt x="7" y="96"/>
                    </a:lnTo>
                    <a:lnTo>
                      <a:pt x="2" y="117"/>
                    </a:lnTo>
                    <a:close/>
                  </a:path>
                </a:pathLst>
              </a:custGeom>
              <a:solidFill>
                <a:srgbClr val="FFC080"/>
              </a:solidFill>
              <a:ln w="1588">
                <a:solidFill>
                  <a:srgbClr val="402000"/>
                </a:solidFill>
                <a:round/>
              </a:ln>
            </p:spPr>
            <p:txBody>
              <a:bodyPr/>
              <a:lstStyle/>
              <a:p>
                <a:endParaRPr lang="zh-CN" altLang="en-US" b="1"/>
              </a:p>
            </p:txBody>
          </p:sp>
          <p:sp>
            <p:nvSpPr>
              <p:cNvPr id="57462" name="Freeform 70"/>
              <p:cNvSpPr/>
              <p:nvPr/>
            </p:nvSpPr>
            <p:spPr bwMode="auto">
              <a:xfrm>
                <a:off x="2612" y="2123"/>
                <a:ext cx="16" cy="17"/>
              </a:xfrm>
              <a:custGeom>
                <a:avLst/>
                <a:gdLst>
                  <a:gd name="T0" fmla="*/ 0 w 115"/>
                  <a:gd name="T1" fmla="*/ 0 h 120"/>
                  <a:gd name="T2" fmla="*/ 0 w 115"/>
                  <a:gd name="T3" fmla="*/ 0 h 120"/>
                  <a:gd name="T4" fmla="*/ 0 w 115"/>
                  <a:gd name="T5" fmla="*/ 0 h 120"/>
                  <a:gd name="T6" fmla="*/ 0 w 115"/>
                  <a:gd name="T7" fmla="*/ 0 h 120"/>
                  <a:gd name="T8" fmla="*/ 0 w 115"/>
                  <a:gd name="T9" fmla="*/ 0 h 120"/>
                  <a:gd name="T10" fmla="*/ 0 w 115"/>
                  <a:gd name="T11" fmla="*/ 0 h 120"/>
                  <a:gd name="T12" fmla="*/ 0 w 115"/>
                  <a:gd name="T13" fmla="*/ 0 h 120"/>
                  <a:gd name="T14" fmla="*/ 0 w 115"/>
                  <a:gd name="T15" fmla="*/ 0 h 120"/>
                  <a:gd name="T16" fmla="*/ 0 w 115"/>
                  <a:gd name="T17" fmla="*/ 0 h 120"/>
                  <a:gd name="T18" fmla="*/ 0 w 115"/>
                  <a:gd name="T19" fmla="*/ 0 h 120"/>
                  <a:gd name="T20" fmla="*/ 0 w 115"/>
                  <a:gd name="T21" fmla="*/ 0 h 120"/>
                  <a:gd name="T22" fmla="*/ 0 w 115"/>
                  <a:gd name="T23" fmla="*/ 0 h 120"/>
                  <a:gd name="T24" fmla="*/ 0 w 115"/>
                  <a:gd name="T25" fmla="*/ 0 h 120"/>
                  <a:gd name="T26" fmla="*/ 0 w 115"/>
                  <a:gd name="T27" fmla="*/ 0 h 120"/>
                  <a:gd name="T28" fmla="*/ 0 w 115"/>
                  <a:gd name="T29" fmla="*/ 0 h 120"/>
                  <a:gd name="T30" fmla="*/ 0 w 115"/>
                  <a:gd name="T31" fmla="*/ 0 h 120"/>
                  <a:gd name="T32" fmla="*/ 0 w 115"/>
                  <a:gd name="T33" fmla="*/ 0 h 120"/>
                  <a:gd name="T34" fmla="*/ 0 w 115"/>
                  <a:gd name="T35" fmla="*/ 0 h 120"/>
                  <a:gd name="T36" fmla="*/ 0 w 115"/>
                  <a:gd name="T37" fmla="*/ 0 h 120"/>
                  <a:gd name="T38" fmla="*/ 0 w 115"/>
                  <a:gd name="T39" fmla="*/ 0 h 120"/>
                  <a:gd name="T40" fmla="*/ 0 w 115"/>
                  <a:gd name="T41" fmla="*/ 0 h 120"/>
                  <a:gd name="T42" fmla="*/ 0 w 115"/>
                  <a:gd name="T43" fmla="*/ 0 h 120"/>
                  <a:gd name="T44" fmla="*/ 0 w 115"/>
                  <a:gd name="T45" fmla="*/ 0 h 120"/>
                  <a:gd name="T46" fmla="*/ 0 w 115"/>
                  <a:gd name="T47" fmla="*/ 0 h 120"/>
                  <a:gd name="T48" fmla="*/ 0 w 115"/>
                  <a:gd name="T49" fmla="*/ 0 h 120"/>
                  <a:gd name="T50" fmla="*/ 0 w 115"/>
                  <a:gd name="T51" fmla="*/ 0 h 120"/>
                  <a:gd name="T52" fmla="*/ 0 w 115"/>
                  <a:gd name="T53" fmla="*/ 0 h 120"/>
                  <a:gd name="T54" fmla="*/ 0 w 115"/>
                  <a:gd name="T55" fmla="*/ 0 h 120"/>
                  <a:gd name="T56" fmla="*/ 0 w 115"/>
                  <a:gd name="T57" fmla="*/ 0 h 120"/>
                  <a:gd name="T58" fmla="*/ 0 w 115"/>
                  <a:gd name="T59" fmla="*/ 0 h 120"/>
                  <a:gd name="T60" fmla="*/ 0 w 115"/>
                  <a:gd name="T61" fmla="*/ 0 h 120"/>
                  <a:gd name="T62" fmla="*/ 0 w 115"/>
                  <a:gd name="T63" fmla="*/ 0 h 120"/>
                  <a:gd name="T64" fmla="*/ 0 w 115"/>
                  <a:gd name="T65" fmla="*/ 0 h 120"/>
                  <a:gd name="T66" fmla="*/ 0 w 115"/>
                  <a:gd name="T67" fmla="*/ 0 h 120"/>
                  <a:gd name="T68" fmla="*/ 0 w 115"/>
                  <a:gd name="T69" fmla="*/ 0 h 120"/>
                  <a:gd name="T70" fmla="*/ 0 w 115"/>
                  <a:gd name="T71" fmla="*/ 0 h 120"/>
                  <a:gd name="T72" fmla="*/ 0 w 115"/>
                  <a:gd name="T73" fmla="*/ 0 h 120"/>
                  <a:gd name="T74" fmla="*/ 0 w 115"/>
                  <a:gd name="T75" fmla="*/ 0 h 120"/>
                  <a:gd name="T76" fmla="*/ 0 w 115"/>
                  <a:gd name="T77" fmla="*/ 0 h 120"/>
                  <a:gd name="T78" fmla="*/ 0 w 115"/>
                  <a:gd name="T79" fmla="*/ 0 h 120"/>
                  <a:gd name="T80" fmla="*/ 0 w 115"/>
                  <a:gd name="T81" fmla="*/ 0 h 120"/>
                  <a:gd name="T82" fmla="*/ 0 w 115"/>
                  <a:gd name="T83" fmla="*/ 0 h 120"/>
                  <a:gd name="T84" fmla="*/ 0 w 115"/>
                  <a:gd name="T85" fmla="*/ 0 h 120"/>
                  <a:gd name="T86" fmla="*/ 0 w 115"/>
                  <a:gd name="T87" fmla="*/ 0 h 120"/>
                  <a:gd name="T88" fmla="*/ 0 w 115"/>
                  <a:gd name="T89" fmla="*/ 0 h 120"/>
                  <a:gd name="T90" fmla="*/ 0 w 115"/>
                  <a:gd name="T91" fmla="*/ 0 h 120"/>
                  <a:gd name="T92" fmla="*/ 0 w 115"/>
                  <a:gd name="T93" fmla="*/ 0 h 120"/>
                  <a:gd name="T94" fmla="*/ 0 w 115"/>
                  <a:gd name="T95" fmla="*/ 0 h 120"/>
                  <a:gd name="T96" fmla="*/ 0 w 115"/>
                  <a:gd name="T97" fmla="*/ 0 h 120"/>
                  <a:gd name="T98" fmla="*/ 0 w 115"/>
                  <a:gd name="T99" fmla="*/ 0 h 12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5"/>
                  <a:gd name="T151" fmla="*/ 0 h 120"/>
                  <a:gd name="T152" fmla="*/ 115 w 115"/>
                  <a:gd name="T153" fmla="*/ 120 h 12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5" h="120">
                    <a:moveTo>
                      <a:pt x="5" y="2"/>
                    </a:moveTo>
                    <a:lnTo>
                      <a:pt x="11" y="27"/>
                    </a:lnTo>
                    <a:lnTo>
                      <a:pt x="20" y="44"/>
                    </a:lnTo>
                    <a:lnTo>
                      <a:pt x="9" y="81"/>
                    </a:lnTo>
                    <a:lnTo>
                      <a:pt x="15" y="90"/>
                    </a:lnTo>
                    <a:lnTo>
                      <a:pt x="25" y="94"/>
                    </a:lnTo>
                    <a:lnTo>
                      <a:pt x="37" y="92"/>
                    </a:lnTo>
                    <a:lnTo>
                      <a:pt x="45" y="71"/>
                    </a:lnTo>
                    <a:lnTo>
                      <a:pt x="53" y="55"/>
                    </a:lnTo>
                    <a:lnTo>
                      <a:pt x="49" y="32"/>
                    </a:lnTo>
                    <a:lnTo>
                      <a:pt x="47" y="8"/>
                    </a:lnTo>
                    <a:lnTo>
                      <a:pt x="53" y="11"/>
                    </a:lnTo>
                    <a:lnTo>
                      <a:pt x="55" y="33"/>
                    </a:lnTo>
                    <a:lnTo>
                      <a:pt x="58" y="49"/>
                    </a:lnTo>
                    <a:lnTo>
                      <a:pt x="58" y="61"/>
                    </a:lnTo>
                    <a:lnTo>
                      <a:pt x="50" y="74"/>
                    </a:lnTo>
                    <a:lnTo>
                      <a:pt x="42" y="90"/>
                    </a:lnTo>
                    <a:lnTo>
                      <a:pt x="41" y="104"/>
                    </a:lnTo>
                    <a:lnTo>
                      <a:pt x="50" y="110"/>
                    </a:lnTo>
                    <a:lnTo>
                      <a:pt x="66" y="108"/>
                    </a:lnTo>
                    <a:lnTo>
                      <a:pt x="77" y="95"/>
                    </a:lnTo>
                    <a:lnTo>
                      <a:pt x="93" y="75"/>
                    </a:lnTo>
                    <a:lnTo>
                      <a:pt x="92" y="63"/>
                    </a:lnTo>
                    <a:lnTo>
                      <a:pt x="90" y="41"/>
                    </a:lnTo>
                    <a:lnTo>
                      <a:pt x="95" y="58"/>
                    </a:lnTo>
                    <a:lnTo>
                      <a:pt x="96" y="75"/>
                    </a:lnTo>
                    <a:lnTo>
                      <a:pt x="84" y="93"/>
                    </a:lnTo>
                    <a:lnTo>
                      <a:pt x="83" y="105"/>
                    </a:lnTo>
                    <a:lnTo>
                      <a:pt x="86" y="115"/>
                    </a:lnTo>
                    <a:lnTo>
                      <a:pt x="93" y="117"/>
                    </a:lnTo>
                    <a:lnTo>
                      <a:pt x="101" y="112"/>
                    </a:lnTo>
                    <a:lnTo>
                      <a:pt x="115" y="98"/>
                    </a:lnTo>
                    <a:lnTo>
                      <a:pt x="103" y="114"/>
                    </a:lnTo>
                    <a:lnTo>
                      <a:pt x="99" y="120"/>
                    </a:lnTo>
                    <a:lnTo>
                      <a:pt x="87" y="120"/>
                    </a:lnTo>
                    <a:lnTo>
                      <a:pt x="81" y="113"/>
                    </a:lnTo>
                    <a:lnTo>
                      <a:pt x="78" y="102"/>
                    </a:lnTo>
                    <a:lnTo>
                      <a:pt x="70" y="112"/>
                    </a:lnTo>
                    <a:lnTo>
                      <a:pt x="56" y="114"/>
                    </a:lnTo>
                    <a:lnTo>
                      <a:pt x="44" y="114"/>
                    </a:lnTo>
                    <a:lnTo>
                      <a:pt x="38" y="104"/>
                    </a:lnTo>
                    <a:lnTo>
                      <a:pt x="37" y="95"/>
                    </a:lnTo>
                    <a:lnTo>
                      <a:pt x="31" y="98"/>
                    </a:lnTo>
                    <a:lnTo>
                      <a:pt x="22" y="98"/>
                    </a:lnTo>
                    <a:lnTo>
                      <a:pt x="9" y="91"/>
                    </a:lnTo>
                    <a:lnTo>
                      <a:pt x="7" y="77"/>
                    </a:lnTo>
                    <a:lnTo>
                      <a:pt x="15" y="46"/>
                    </a:lnTo>
                    <a:lnTo>
                      <a:pt x="6" y="26"/>
                    </a:lnTo>
                    <a:lnTo>
                      <a:pt x="0" y="0"/>
                    </a:lnTo>
                    <a:lnTo>
                      <a:pt x="5" y="2"/>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57463" name="Freeform 71"/>
              <p:cNvSpPr/>
              <p:nvPr/>
            </p:nvSpPr>
            <p:spPr bwMode="auto">
              <a:xfrm>
                <a:off x="2615" y="2132"/>
                <a:ext cx="3" cy="1"/>
              </a:xfrm>
              <a:custGeom>
                <a:avLst/>
                <a:gdLst>
                  <a:gd name="T0" fmla="*/ 0 w 18"/>
                  <a:gd name="T1" fmla="*/ 0 h 5"/>
                  <a:gd name="T2" fmla="*/ 0 w 18"/>
                  <a:gd name="T3" fmla="*/ 0 h 5"/>
                  <a:gd name="T4" fmla="*/ 0 w 18"/>
                  <a:gd name="T5" fmla="*/ 0 h 5"/>
                  <a:gd name="T6" fmla="*/ 0 w 18"/>
                  <a:gd name="T7" fmla="*/ 0 h 5"/>
                  <a:gd name="T8" fmla="*/ 0 w 18"/>
                  <a:gd name="T9" fmla="*/ 0 h 5"/>
                  <a:gd name="T10" fmla="*/ 0 60000 65536"/>
                  <a:gd name="T11" fmla="*/ 0 60000 65536"/>
                  <a:gd name="T12" fmla="*/ 0 60000 65536"/>
                  <a:gd name="T13" fmla="*/ 0 60000 65536"/>
                  <a:gd name="T14" fmla="*/ 0 60000 65536"/>
                  <a:gd name="T15" fmla="*/ 0 w 18"/>
                  <a:gd name="T16" fmla="*/ 0 h 5"/>
                  <a:gd name="T17" fmla="*/ 18 w 18"/>
                  <a:gd name="T18" fmla="*/ 5 h 5"/>
                </a:gdLst>
                <a:ahLst/>
                <a:cxnLst>
                  <a:cxn ang="T10">
                    <a:pos x="T0" y="T1"/>
                  </a:cxn>
                  <a:cxn ang="T11">
                    <a:pos x="T2" y="T3"/>
                  </a:cxn>
                  <a:cxn ang="T12">
                    <a:pos x="T4" y="T5"/>
                  </a:cxn>
                  <a:cxn ang="T13">
                    <a:pos x="T6" y="T7"/>
                  </a:cxn>
                  <a:cxn ang="T14">
                    <a:pos x="T8" y="T9"/>
                  </a:cxn>
                </a:cxnLst>
                <a:rect l="T15" t="T16" r="T17" b="T18"/>
                <a:pathLst>
                  <a:path w="18" h="5">
                    <a:moveTo>
                      <a:pt x="0" y="5"/>
                    </a:moveTo>
                    <a:lnTo>
                      <a:pt x="6" y="4"/>
                    </a:lnTo>
                    <a:lnTo>
                      <a:pt x="18" y="4"/>
                    </a:lnTo>
                    <a:lnTo>
                      <a:pt x="5" y="0"/>
                    </a:lnTo>
                    <a:lnTo>
                      <a:pt x="0" y="5"/>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57464" name="Freeform 72"/>
              <p:cNvSpPr/>
              <p:nvPr/>
            </p:nvSpPr>
            <p:spPr bwMode="auto">
              <a:xfrm>
                <a:off x="2619" y="2135"/>
                <a:ext cx="3" cy="1"/>
              </a:xfrm>
              <a:custGeom>
                <a:avLst/>
                <a:gdLst>
                  <a:gd name="T0" fmla="*/ 0 w 24"/>
                  <a:gd name="T1" fmla="*/ 0 h 8"/>
                  <a:gd name="T2" fmla="*/ 0 w 24"/>
                  <a:gd name="T3" fmla="*/ 0 h 8"/>
                  <a:gd name="T4" fmla="*/ 0 w 24"/>
                  <a:gd name="T5" fmla="*/ 0 h 8"/>
                  <a:gd name="T6" fmla="*/ 0 w 24"/>
                  <a:gd name="T7" fmla="*/ 0 h 8"/>
                  <a:gd name="T8" fmla="*/ 0 w 24"/>
                  <a:gd name="T9" fmla="*/ 0 h 8"/>
                  <a:gd name="T10" fmla="*/ 0 w 24"/>
                  <a:gd name="T11" fmla="*/ 0 h 8"/>
                  <a:gd name="T12" fmla="*/ 0 w 24"/>
                  <a:gd name="T13" fmla="*/ 0 h 8"/>
                  <a:gd name="T14" fmla="*/ 0 w 24"/>
                  <a:gd name="T15" fmla="*/ 0 h 8"/>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8"/>
                  <a:gd name="T26" fmla="*/ 24 w 24"/>
                  <a:gd name="T27" fmla="*/ 8 h 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8">
                    <a:moveTo>
                      <a:pt x="24" y="6"/>
                    </a:moveTo>
                    <a:lnTo>
                      <a:pt x="20" y="3"/>
                    </a:lnTo>
                    <a:lnTo>
                      <a:pt x="15" y="1"/>
                    </a:lnTo>
                    <a:lnTo>
                      <a:pt x="5" y="0"/>
                    </a:lnTo>
                    <a:lnTo>
                      <a:pt x="0" y="8"/>
                    </a:lnTo>
                    <a:lnTo>
                      <a:pt x="7" y="3"/>
                    </a:lnTo>
                    <a:lnTo>
                      <a:pt x="13" y="2"/>
                    </a:lnTo>
                    <a:lnTo>
                      <a:pt x="24" y="6"/>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57465" name="Freeform 73"/>
              <p:cNvSpPr/>
              <p:nvPr/>
            </p:nvSpPr>
            <p:spPr bwMode="auto">
              <a:xfrm>
                <a:off x="2625" y="2137"/>
                <a:ext cx="2" cy="1"/>
              </a:xfrm>
              <a:custGeom>
                <a:avLst/>
                <a:gdLst>
                  <a:gd name="T0" fmla="*/ 0 w 18"/>
                  <a:gd name="T1" fmla="*/ 0 h 4"/>
                  <a:gd name="T2" fmla="*/ 0 w 18"/>
                  <a:gd name="T3" fmla="*/ 0 h 4"/>
                  <a:gd name="T4" fmla="*/ 0 w 18"/>
                  <a:gd name="T5" fmla="*/ 0 h 4"/>
                  <a:gd name="T6" fmla="*/ 0 w 18"/>
                  <a:gd name="T7" fmla="*/ 0 h 4"/>
                  <a:gd name="T8" fmla="*/ 0 w 18"/>
                  <a:gd name="T9" fmla="*/ 0 h 4"/>
                  <a:gd name="T10" fmla="*/ 0 w 18"/>
                  <a:gd name="T11" fmla="*/ 0 h 4"/>
                  <a:gd name="T12" fmla="*/ 0 w 18"/>
                  <a:gd name="T13" fmla="*/ 0 h 4"/>
                  <a:gd name="T14" fmla="*/ 0 60000 65536"/>
                  <a:gd name="T15" fmla="*/ 0 60000 65536"/>
                  <a:gd name="T16" fmla="*/ 0 60000 65536"/>
                  <a:gd name="T17" fmla="*/ 0 60000 65536"/>
                  <a:gd name="T18" fmla="*/ 0 60000 65536"/>
                  <a:gd name="T19" fmla="*/ 0 60000 65536"/>
                  <a:gd name="T20" fmla="*/ 0 60000 65536"/>
                  <a:gd name="T21" fmla="*/ 0 w 18"/>
                  <a:gd name="T22" fmla="*/ 0 h 4"/>
                  <a:gd name="T23" fmla="*/ 18 w 18"/>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4">
                    <a:moveTo>
                      <a:pt x="0" y="2"/>
                    </a:moveTo>
                    <a:lnTo>
                      <a:pt x="4" y="0"/>
                    </a:lnTo>
                    <a:lnTo>
                      <a:pt x="10" y="0"/>
                    </a:lnTo>
                    <a:lnTo>
                      <a:pt x="18" y="4"/>
                    </a:lnTo>
                    <a:lnTo>
                      <a:pt x="13" y="3"/>
                    </a:lnTo>
                    <a:lnTo>
                      <a:pt x="10" y="1"/>
                    </a:lnTo>
                    <a:lnTo>
                      <a:pt x="0" y="2"/>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57466" name="Freeform 74"/>
              <p:cNvSpPr/>
              <p:nvPr/>
            </p:nvSpPr>
            <p:spPr bwMode="auto">
              <a:xfrm>
                <a:off x="2614" y="2139"/>
                <a:ext cx="4" cy="10"/>
              </a:xfrm>
              <a:custGeom>
                <a:avLst/>
                <a:gdLst>
                  <a:gd name="T0" fmla="*/ 0 w 28"/>
                  <a:gd name="T1" fmla="*/ 0 h 67"/>
                  <a:gd name="T2" fmla="*/ 0 w 28"/>
                  <a:gd name="T3" fmla="*/ 0 h 67"/>
                  <a:gd name="T4" fmla="*/ 0 w 28"/>
                  <a:gd name="T5" fmla="*/ 0 h 67"/>
                  <a:gd name="T6" fmla="*/ 0 w 28"/>
                  <a:gd name="T7" fmla="*/ 0 h 67"/>
                  <a:gd name="T8" fmla="*/ 0 w 28"/>
                  <a:gd name="T9" fmla="*/ 0 h 67"/>
                  <a:gd name="T10" fmla="*/ 0 w 28"/>
                  <a:gd name="T11" fmla="*/ 0 h 67"/>
                  <a:gd name="T12" fmla="*/ 0 w 28"/>
                  <a:gd name="T13" fmla="*/ 0 h 67"/>
                  <a:gd name="T14" fmla="*/ 0 w 28"/>
                  <a:gd name="T15" fmla="*/ 0 h 67"/>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67"/>
                  <a:gd name="T26" fmla="*/ 28 w 28"/>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67">
                    <a:moveTo>
                      <a:pt x="0" y="0"/>
                    </a:moveTo>
                    <a:lnTo>
                      <a:pt x="16" y="17"/>
                    </a:lnTo>
                    <a:lnTo>
                      <a:pt x="23" y="38"/>
                    </a:lnTo>
                    <a:lnTo>
                      <a:pt x="24" y="67"/>
                    </a:lnTo>
                    <a:lnTo>
                      <a:pt x="28" y="44"/>
                    </a:lnTo>
                    <a:lnTo>
                      <a:pt x="26" y="26"/>
                    </a:lnTo>
                    <a:lnTo>
                      <a:pt x="22" y="18"/>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57467" name="Freeform 75"/>
              <p:cNvSpPr/>
              <p:nvPr/>
            </p:nvSpPr>
            <p:spPr bwMode="auto">
              <a:xfrm>
                <a:off x="2604" y="2135"/>
                <a:ext cx="7" cy="4"/>
              </a:xfrm>
              <a:custGeom>
                <a:avLst/>
                <a:gdLst>
                  <a:gd name="T0" fmla="*/ 0 w 45"/>
                  <a:gd name="T1" fmla="*/ 0 h 22"/>
                  <a:gd name="T2" fmla="*/ 0 w 45"/>
                  <a:gd name="T3" fmla="*/ 0 h 22"/>
                  <a:gd name="T4" fmla="*/ 0 w 45"/>
                  <a:gd name="T5" fmla="*/ 0 h 22"/>
                  <a:gd name="T6" fmla="*/ 0 w 45"/>
                  <a:gd name="T7" fmla="*/ 0 h 22"/>
                  <a:gd name="T8" fmla="*/ 0 w 45"/>
                  <a:gd name="T9" fmla="*/ 0 h 22"/>
                  <a:gd name="T10" fmla="*/ 0 w 45"/>
                  <a:gd name="T11" fmla="*/ 0 h 22"/>
                  <a:gd name="T12" fmla="*/ 0 60000 65536"/>
                  <a:gd name="T13" fmla="*/ 0 60000 65536"/>
                  <a:gd name="T14" fmla="*/ 0 60000 65536"/>
                  <a:gd name="T15" fmla="*/ 0 60000 65536"/>
                  <a:gd name="T16" fmla="*/ 0 60000 65536"/>
                  <a:gd name="T17" fmla="*/ 0 60000 65536"/>
                  <a:gd name="T18" fmla="*/ 0 w 45"/>
                  <a:gd name="T19" fmla="*/ 0 h 22"/>
                  <a:gd name="T20" fmla="*/ 45 w 45"/>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45" h="22">
                    <a:moveTo>
                      <a:pt x="0" y="10"/>
                    </a:moveTo>
                    <a:lnTo>
                      <a:pt x="18" y="12"/>
                    </a:lnTo>
                    <a:lnTo>
                      <a:pt x="45" y="22"/>
                    </a:lnTo>
                    <a:lnTo>
                      <a:pt x="26" y="8"/>
                    </a:lnTo>
                    <a:lnTo>
                      <a:pt x="1" y="0"/>
                    </a:lnTo>
                    <a:lnTo>
                      <a:pt x="0" y="1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57468" name="Freeform 76"/>
              <p:cNvSpPr/>
              <p:nvPr/>
            </p:nvSpPr>
            <p:spPr bwMode="auto">
              <a:xfrm>
                <a:off x="2612" y="2150"/>
                <a:ext cx="5" cy="4"/>
              </a:xfrm>
              <a:custGeom>
                <a:avLst/>
                <a:gdLst>
                  <a:gd name="T0" fmla="*/ 0 w 35"/>
                  <a:gd name="T1" fmla="*/ 0 h 30"/>
                  <a:gd name="T2" fmla="*/ 0 w 35"/>
                  <a:gd name="T3" fmla="*/ 0 h 30"/>
                  <a:gd name="T4" fmla="*/ 0 w 35"/>
                  <a:gd name="T5" fmla="*/ 0 h 30"/>
                  <a:gd name="T6" fmla="*/ 0 w 35"/>
                  <a:gd name="T7" fmla="*/ 0 h 30"/>
                  <a:gd name="T8" fmla="*/ 0 w 35"/>
                  <a:gd name="T9" fmla="*/ 0 h 30"/>
                  <a:gd name="T10" fmla="*/ 0 60000 65536"/>
                  <a:gd name="T11" fmla="*/ 0 60000 65536"/>
                  <a:gd name="T12" fmla="*/ 0 60000 65536"/>
                  <a:gd name="T13" fmla="*/ 0 60000 65536"/>
                  <a:gd name="T14" fmla="*/ 0 60000 65536"/>
                  <a:gd name="T15" fmla="*/ 0 w 35"/>
                  <a:gd name="T16" fmla="*/ 0 h 30"/>
                  <a:gd name="T17" fmla="*/ 35 w 35"/>
                  <a:gd name="T18" fmla="*/ 30 h 30"/>
                </a:gdLst>
                <a:ahLst/>
                <a:cxnLst>
                  <a:cxn ang="T10">
                    <a:pos x="T0" y="T1"/>
                  </a:cxn>
                  <a:cxn ang="T11">
                    <a:pos x="T2" y="T3"/>
                  </a:cxn>
                  <a:cxn ang="T12">
                    <a:pos x="T4" y="T5"/>
                  </a:cxn>
                  <a:cxn ang="T13">
                    <a:pos x="T6" y="T7"/>
                  </a:cxn>
                  <a:cxn ang="T14">
                    <a:pos x="T8" y="T9"/>
                  </a:cxn>
                </a:cxnLst>
                <a:rect l="T15" t="T16" r="T17" b="T18"/>
                <a:pathLst>
                  <a:path w="35" h="30">
                    <a:moveTo>
                      <a:pt x="35" y="0"/>
                    </a:moveTo>
                    <a:lnTo>
                      <a:pt x="19" y="19"/>
                    </a:lnTo>
                    <a:lnTo>
                      <a:pt x="0" y="30"/>
                    </a:lnTo>
                    <a:lnTo>
                      <a:pt x="24" y="22"/>
                    </a:lnTo>
                    <a:lnTo>
                      <a:pt x="35"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57469" name="Freeform 77"/>
              <p:cNvSpPr/>
              <p:nvPr/>
            </p:nvSpPr>
            <p:spPr bwMode="auto">
              <a:xfrm>
                <a:off x="2619" y="2147"/>
                <a:ext cx="5" cy="5"/>
              </a:xfrm>
              <a:custGeom>
                <a:avLst/>
                <a:gdLst>
                  <a:gd name="T0" fmla="*/ 0 w 35"/>
                  <a:gd name="T1" fmla="*/ 0 h 31"/>
                  <a:gd name="T2" fmla="*/ 0 w 35"/>
                  <a:gd name="T3" fmla="*/ 0 h 31"/>
                  <a:gd name="T4" fmla="*/ 0 w 35"/>
                  <a:gd name="T5" fmla="*/ 0 h 31"/>
                  <a:gd name="T6" fmla="*/ 0 w 35"/>
                  <a:gd name="T7" fmla="*/ 0 h 31"/>
                  <a:gd name="T8" fmla="*/ 0 w 35"/>
                  <a:gd name="T9" fmla="*/ 0 h 31"/>
                  <a:gd name="T10" fmla="*/ 0 w 35"/>
                  <a:gd name="T11" fmla="*/ 0 h 31"/>
                  <a:gd name="T12" fmla="*/ 0 w 35"/>
                  <a:gd name="T13" fmla="*/ 0 h 31"/>
                  <a:gd name="T14" fmla="*/ 0 w 35"/>
                  <a:gd name="T15" fmla="*/ 0 h 31"/>
                  <a:gd name="T16" fmla="*/ 0 60000 65536"/>
                  <a:gd name="T17" fmla="*/ 0 60000 65536"/>
                  <a:gd name="T18" fmla="*/ 0 60000 65536"/>
                  <a:gd name="T19" fmla="*/ 0 60000 65536"/>
                  <a:gd name="T20" fmla="*/ 0 60000 65536"/>
                  <a:gd name="T21" fmla="*/ 0 60000 65536"/>
                  <a:gd name="T22" fmla="*/ 0 60000 65536"/>
                  <a:gd name="T23" fmla="*/ 0 60000 65536"/>
                  <a:gd name="T24" fmla="*/ 0 w 35"/>
                  <a:gd name="T25" fmla="*/ 0 h 31"/>
                  <a:gd name="T26" fmla="*/ 35 w 35"/>
                  <a:gd name="T27" fmla="*/ 31 h 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 h="31">
                    <a:moveTo>
                      <a:pt x="0" y="0"/>
                    </a:moveTo>
                    <a:lnTo>
                      <a:pt x="3" y="11"/>
                    </a:lnTo>
                    <a:lnTo>
                      <a:pt x="20" y="25"/>
                    </a:lnTo>
                    <a:lnTo>
                      <a:pt x="35" y="31"/>
                    </a:lnTo>
                    <a:lnTo>
                      <a:pt x="11" y="28"/>
                    </a:lnTo>
                    <a:lnTo>
                      <a:pt x="3" y="18"/>
                    </a:lnTo>
                    <a:lnTo>
                      <a:pt x="2" y="8"/>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57470" name="Freeform 78"/>
              <p:cNvSpPr/>
              <p:nvPr/>
            </p:nvSpPr>
            <p:spPr bwMode="auto">
              <a:xfrm>
                <a:off x="2585" y="2116"/>
                <a:ext cx="26" cy="21"/>
              </a:xfrm>
              <a:custGeom>
                <a:avLst/>
                <a:gdLst>
                  <a:gd name="T0" fmla="*/ 0 w 179"/>
                  <a:gd name="T1" fmla="*/ 0 h 141"/>
                  <a:gd name="T2" fmla="*/ 0 w 179"/>
                  <a:gd name="T3" fmla="*/ 0 h 141"/>
                  <a:gd name="T4" fmla="*/ 0 w 179"/>
                  <a:gd name="T5" fmla="*/ 0 h 141"/>
                  <a:gd name="T6" fmla="*/ 0 w 179"/>
                  <a:gd name="T7" fmla="*/ 0 h 141"/>
                  <a:gd name="T8" fmla="*/ 0 w 179"/>
                  <a:gd name="T9" fmla="*/ 0 h 141"/>
                  <a:gd name="T10" fmla="*/ 0 w 179"/>
                  <a:gd name="T11" fmla="*/ 0 h 141"/>
                  <a:gd name="T12" fmla="*/ 0 w 179"/>
                  <a:gd name="T13" fmla="*/ 0 h 141"/>
                  <a:gd name="T14" fmla="*/ 0 60000 65536"/>
                  <a:gd name="T15" fmla="*/ 0 60000 65536"/>
                  <a:gd name="T16" fmla="*/ 0 60000 65536"/>
                  <a:gd name="T17" fmla="*/ 0 60000 65536"/>
                  <a:gd name="T18" fmla="*/ 0 60000 65536"/>
                  <a:gd name="T19" fmla="*/ 0 60000 65536"/>
                  <a:gd name="T20" fmla="*/ 0 60000 65536"/>
                  <a:gd name="T21" fmla="*/ 0 w 179"/>
                  <a:gd name="T22" fmla="*/ 0 h 141"/>
                  <a:gd name="T23" fmla="*/ 179 w 179"/>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9" h="141">
                    <a:moveTo>
                      <a:pt x="148" y="141"/>
                    </a:moveTo>
                    <a:lnTo>
                      <a:pt x="179" y="67"/>
                    </a:lnTo>
                    <a:lnTo>
                      <a:pt x="118" y="27"/>
                    </a:lnTo>
                    <a:lnTo>
                      <a:pt x="26" y="0"/>
                    </a:lnTo>
                    <a:lnTo>
                      <a:pt x="0" y="77"/>
                    </a:lnTo>
                    <a:lnTo>
                      <a:pt x="84" y="102"/>
                    </a:lnTo>
                    <a:lnTo>
                      <a:pt x="148" y="141"/>
                    </a:lnTo>
                    <a:close/>
                  </a:path>
                </a:pathLst>
              </a:custGeom>
              <a:solidFill>
                <a:srgbClr val="FFFFFF"/>
              </a:solidFill>
              <a:ln w="1588">
                <a:solidFill>
                  <a:srgbClr val="000000"/>
                </a:solidFill>
                <a:round/>
              </a:ln>
            </p:spPr>
            <p:txBody>
              <a:bodyPr/>
              <a:lstStyle/>
              <a:p>
                <a:endParaRPr lang="zh-CN" altLang="en-US" b="1"/>
              </a:p>
            </p:txBody>
          </p:sp>
          <p:sp>
            <p:nvSpPr>
              <p:cNvPr id="57471" name="Oval 79"/>
              <p:cNvSpPr>
                <a:spLocks noChangeArrowheads="1"/>
              </p:cNvSpPr>
              <p:nvPr/>
            </p:nvSpPr>
            <p:spPr bwMode="auto">
              <a:xfrm>
                <a:off x="2601" y="2125"/>
                <a:ext cx="6" cy="7"/>
              </a:xfrm>
              <a:prstGeom prst="ellipse">
                <a:avLst/>
              </a:prstGeom>
              <a:solidFill>
                <a:srgbClr val="FFFFFF"/>
              </a:solidFill>
              <a:ln w="1588">
                <a:solidFill>
                  <a:srgbClr val="000000"/>
                </a:solidFill>
                <a:round/>
              </a:ln>
            </p:spPr>
            <p:txBody>
              <a:bodyPr/>
              <a:lstStyle/>
              <a:p>
                <a:pPr eaLnBrk="1" hangingPunct="1"/>
                <a:endParaRPr lang="zh-CN" altLang="en-US" sz="2400" b="1">
                  <a:solidFill>
                    <a:srgbClr val="4D4D4D"/>
                  </a:solidFill>
                  <a:latin typeface="Tahoma" panose="020B0604030504040204" pitchFamily="34" charset="0"/>
                </a:endParaRPr>
              </a:p>
            </p:txBody>
          </p:sp>
          <p:sp>
            <p:nvSpPr>
              <p:cNvPr id="57472" name="Freeform 80"/>
              <p:cNvSpPr/>
              <p:nvPr/>
            </p:nvSpPr>
            <p:spPr bwMode="auto">
              <a:xfrm>
                <a:off x="2597" y="2127"/>
                <a:ext cx="7" cy="14"/>
              </a:xfrm>
              <a:custGeom>
                <a:avLst/>
                <a:gdLst>
                  <a:gd name="T0" fmla="*/ 0 w 46"/>
                  <a:gd name="T1" fmla="*/ 0 h 100"/>
                  <a:gd name="T2" fmla="*/ 0 w 46"/>
                  <a:gd name="T3" fmla="*/ 0 h 100"/>
                  <a:gd name="T4" fmla="*/ 0 w 46"/>
                  <a:gd name="T5" fmla="*/ 0 h 100"/>
                  <a:gd name="T6" fmla="*/ 0 w 46"/>
                  <a:gd name="T7" fmla="*/ 0 h 100"/>
                  <a:gd name="T8" fmla="*/ 0 w 46"/>
                  <a:gd name="T9" fmla="*/ 0 h 100"/>
                  <a:gd name="T10" fmla="*/ 0 w 46"/>
                  <a:gd name="T11" fmla="*/ 0 h 100"/>
                  <a:gd name="T12" fmla="*/ 0 w 46"/>
                  <a:gd name="T13" fmla="*/ 0 h 100"/>
                  <a:gd name="T14" fmla="*/ 0 w 46"/>
                  <a:gd name="T15" fmla="*/ 0 h 100"/>
                  <a:gd name="T16" fmla="*/ 0 w 46"/>
                  <a:gd name="T17" fmla="*/ 0 h 100"/>
                  <a:gd name="T18" fmla="*/ 0 w 46"/>
                  <a:gd name="T19" fmla="*/ 0 h 100"/>
                  <a:gd name="T20" fmla="*/ 0 w 46"/>
                  <a:gd name="T21" fmla="*/ 0 h 100"/>
                  <a:gd name="T22" fmla="*/ 0 w 46"/>
                  <a:gd name="T23" fmla="*/ 0 h 100"/>
                  <a:gd name="T24" fmla="*/ 0 w 46"/>
                  <a:gd name="T25" fmla="*/ 0 h 100"/>
                  <a:gd name="T26" fmla="*/ 0 w 46"/>
                  <a:gd name="T27" fmla="*/ 0 h 100"/>
                  <a:gd name="T28" fmla="*/ 0 w 46"/>
                  <a:gd name="T29" fmla="*/ 0 h 100"/>
                  <a:gd name="T30" fmla="*/ 0 w 46"/>
                  <a:gd name="T31" fmla="*/ 0 h 1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6"/>
                  <a:gd name="T49" fmla="*/ 0 h 100"/>
                  <a:gd name="T50" fmla="*/ 46 w 46"/>
                  <a:gd name="T51" fmla="*/ 100 h 10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6" h="100">
                    <a:moveTo>
                      <a:pt x="3" y="67"/>
                    </a:moveTo>
                    <a:lnTo>
                      <a:pt x="7" y="49"/>
                    </a:lnTo>
                    <a:lnTo>
                      <a:pt x="5" y="32"/>
                    </a:lnTo>
                    <a:lnTo>
                      <a:pt x="3" y="21"/>
                    </a:lnTo>
                    <a:lnTo>
                      <a:pt x="0" y="11"/>
                    </a:lnTo>
                    <a:lnTo>
                      <a:pt x="3" y="3"/>
                    </a:lnTo>
                    <a:lnTo>
                      <a:pt x="10" y="0"/>
                    </a:lnTo>
                    <a:lnTo>
                      <a:pt x="24" y="5"/>
                    </a:lnTo>
                    <a:lnTo>
                      <a:pt x="30" y="15"/>
                    </a:lnTo>
                    <a:lnTo>
                      <a:pt x="33" y="24"/>
                    </a:lnTo>
                    <a:lnTo>
                      <a:pt x="35" y="35"/>
                    </a:lnTo>
                    <a:lnTo>
                      <a:pt x="36" y="52"/>
                    </a:lnTo>
                    <a:lnTo>
                      <a:pt x="46" y="71"/>
                    </a:lnTo>
                    <a:lnTo>
                      <a:pt x="21" y="100"/>
                    </a:lnTo>
                    <a:lnTo>
                      <a:pt x="10" y="92"/>
                    </a:lnTo>
                    <a:lnTo>
                      <a:pt x="3" y="67"/>
                    </a:lnTo>
                    <a:close/>
                  </a:path>
                </a:pathLst>
              </a:custGeom>
              <a:solidFill>
                <a:srgbClr val="FFC080"/>
              </a:solidFill>
              <a:ln w="1588">
                <a:solidFill>
                  <a:srgbClr val="402000"/>
                </a:solidFill>
                <a:round/>
              </a:ln>
            </p:spPr>
            <p:txBody>
              <a:bodyPr/>
              <a:lstStyle/>
              <a:p>
                <a:endParaRPr lang="zh-CN" altLang="en-US" b="1"/>
              </a:p>
            </p:txBody>
          </p:sp>
          <p:sp>
            <p:nvSpPr>
              <p:cNvPr id="57473" name="Freeform 81"/>
              <p:cNvSpPr/>
              <p:nvPr/>
            </p:nvSpPr>
            <p:spPr bwMode="auto">
              <a:xfrm>
                <a:off x="2600" y="2137"/>
                <a:ext cx="4" cy="4"/>
              </a:xfrm>
              <a:custGeom>
                <a:avLst/>
                <a:gdLst>
                  <a:gd name="T0" fmla="*/ 0 w 31"/>
                  <a:gd name="T1" fmla="*/ 0 h 31"/>
                  <a:gd name="T2" fmla="*/ 0 w 31"/>
                  <a:gd name="T3" fmla="*/ 0 h 31"/>
                  <a:gd name="T4" fmla="*/ 0 w 31"/>
                  <a:gd name="T5" fmla="*/ 0 h 31"/>
                  <a:gd name="T6" fmla="*/ 0 w 31"/>
                  <a:gd name="T7" fmla="*/ 0 h 31"/>
                  <a:gd name="T8" fmla="*/ 0 w 31"/>
                  <a:gd name="T9" fmla="*/ 0 h 31"/>
                  <a:gd name="T10" fmla="*/ 0 60000 65536"/>
                  <a:gd name="T11" fmla="*/ 0 60000 65536"/>
                  <a:gd name="T12" fmla="*/ 0 60000 65536"/>
                  <a:gd name="T13" fmla="*/ 0 60000 65536"/>
                  <a:gd name="T14" fmla="*/ 0 60000 65536"/>
                  <a:gd name="T15" fmla="*/ 0 w 31"/>
                  <a:gd name="T16" fmla="*/ 0 h 31"/>
                  <a:gd name="T17" fmla="*/ 31 w 31"/>
                  <a:gd name="T18" fmla="*/ 31 h 31"/>
                </a:gdLst>
                <a:ahLst/>
                <a:cxnLst>
                  <a:cxn ang="T10">
                    <a:pos x="T0" y="T1"/>
                  </a:cxn>
                  <a:cxn ang="T11">
                    <a:pos x="T2" y="T3"/>
                  </a:cxn>
                  <a:cxn ang="T12">
                    <a:pos x="T4" y="T5"/>
                  </a:cxn>
                  <a:cxn ang="T13">
                    <a:pos x="T6" y="T7"/>
                  </a:cxn>
                  <a:cxn ang="T14">
                    <a:pos x="T8" y="T9"/>
                  </a:cxn>
                </a:cxnLst>
                <a:rect l="T15" t="T16" r="T17" b="T18"/>
                <a:pathLst>
                  <a:path w="31" h="31">
                    <a:moveTo>
                      <a:pt x="21" y="0"/>
                    </a:moveTo>
                    <a:lnTo>
                      <a:pt x="31" y="4"/>
                    </a:lnTo>
                    <a:lnTo>
                      <a:pt x="8" y="31"/>
                    </a:lnTo>
                    <a:lnTo>
                      <a:pt x="0" y="23"/>
                    </a:lnTo>
                    <a:lnTo>
                      <a:pt x="21" y="0"/>
                    </a:lnTo>
                    <a:close/>
                  </a:path>
                </a:pathLst>
              </a:custGeom>
              <a:solidFill>
                <a:srgbClr val="FFC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57474" name="Freeform 82"/>
              <p:cNvSpPr/>
              <p:nvPr/>
            </p:nvSpPr>
            <p:spPr bwMode="auto">
              <a:xfrm>
                <a:off x="2607" y="2120"/>
                <a:ext cx="6" cy="12"/>
              </a:xfrm>
              <a:custGeom>
                <a:avLst/>
                <a:gdLst>
                  <a:gd name="T0" fmla="*/ 0 w 42"/>
                  <a:gd name="T1" fmla="*/ 0 h 87"/>
                  <a:gd name="T2" fmla="*/ 0 w 42"/>
                  <a:gd name="T3" fmla="*/ 0 h 87"/>
                  <a:gd name="T4" fmla="*/ 0 w 42"/>
                  <a:gd name="T5" fmla="*/ 0 h 87"/>
                  <a:gd name="T6" fmla="*/ 0 w 42"/>
                  <a:gd name="T7" fmla="*/ 0 h 87"/>
                  <a:gd name="T8" fmla="*/ 0 w 42"/>
                  <a:gd name="T9" fmla="*/ 0 h 87"/>
                  <a:gd name="T10" fmla="*/ 0 w 42"/>
                  <a:gd name="T11" fmla="*/ 0 h 87"/>
                  <a:gd name="T12" fmla="*/ 0 w 42"/>
                  <a:gd name="T13" fmla="*/ 0 h 87"/>
                  <a:gd name="T14" fmla="*/ 0 w 42"/>
                  <a:gd name="T15" fmla="*/ 0 h 87"/>
                  <a:gd name="T16" fmla="*/ 0 w 42"/>
                  <a:gd name="T17" fmla="*/ 0 h 87"/>
                  <a:gd name="T18" fmla="*/ 0 w 42"/>
                  <a:gd name="T19" fmla="*/ 0 h 87"/>
                  <a:gd name="T20" fmla="*/ 0 w 42"/>
                  <a:gd name="T21" fmla="*/ 0 h 87"/>
                  <a:gd name="T22" fmla="*/ 0 w 42"/>
                  <a:gd name="T23" fmla="*/ 0 h 87"/>
                  <a:gd name="T24" fmla="*/ 0 w 42"/>
                  <a:gd name="T25" fmla="*/ 0 h 87"/>
                  <a:gd name="T26" fmla="*/ 0 w 42"/>
                  <a:gd name="T27" fmla="*/ 0 h 87"/>
                  <a:gd name="T28" fmla="*/ 0 w 42"/>
                  <a:gd name="T29" fmla="*/ 0 h 87"/>
                  <a:gd name="T30" fmla="*/ 0 w 42"/>
                  <a:gd name="T31" fmla="*/ 0 h 87"/>
                  <a:gd name="T32" fmla="*/ 0 w 42"/>
                  <a:gd name="T33" fmla="*/ 0 h 87"/>
                  <a:gd name="T34" fmla="*/ 0 w 42"/>
                  <a:gd name="T35" fmla="*/ 0 h 87"/>
                  <a:gd name="T36" fmla="*/ 0 w 42"/>
                  <a:gd name="T37" fmla="*/ 0 h 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2"/>
                  <a:gd name="T58" fmla="*/ 0 h 87"/>
                  <a:gd name="T59" fmla="*/ 42 w 42"/>
                  <a:gd name="T60" fmla="*/ 87 h 8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2" h="87">
                    <a:moveTo>
                      <a:pt x="0" y="21"/>
                    </a:moveTo>
                    <a:lnTo>
                      <a:pt x="3" y="39"/>
                    </a:lnTo>
                    <a:lnTo>
                      <a:pt x="5" y="46"/>
                    </a:lnTo>
                    <a:lnTo>
                      <a:pt x="6" y="57"/>
                    </a:lnTo>
                    <a:lnTo>
                      <a:pt x="4" y="66"/>
                    </a:lnTo>
                    <a:lnTo>
                      <a:pt x="6" y="76"/>
                    </a:lnTo>
                    <a:lnTo>
                      <a:pt x="12" y="85"/>
                    </a:lnTo>
                    <a:lnTo>
                      <a:pt x="18" y="86"/>
                    </a:lnTo>
                    <a:lnTo>
                      <a:pt x="29" y="87"/>
                    </a:lnTo>
                    <a:lnTo>
                      <a:pt x="37" y="82"/>
                    </a:lnTo>
                    <a:lnTo>
                      <a:pt x="40" y="79"/>
                    </a:lnTo>
                    <a:lnTo>
                      <a:pt x="42" y="70"/>
                    </a:lnTo>
                    <a:lnTo>
                      <a:pt x="42" y="53"/>
                    </a:lnTo>
                    <a:lnTo>
                      <a:pt x="42" y="43"/>
                    </a:lnTo>
                    <a:lnTo>
                      <a:pt x="40" y="29"/>
                    </a:lnTo>
                    <a:lnTo>
                      <a:pt x="38" y="20"/>
                    </a:lnTo>
                    <a:lnTo>
                      <a:pt x="31" y="0"/>
                    </a:lnTo>
                    <a:lnTo>
                      <a:pt x="6" y="1"/>
                    </a:lnTo>
                    <a:lnTo>
                      <a:pt x="0" y="21"/>
                    </a:lnTo>
                    <a:close/>
                  </a:path>
                </a:pathLst>
              </a:custGeom>
              <a:solidFill>
                <a:srgbClr val="FFC080"/>
              </a:solidFill>
              <a:ln w="1588">
                <a:solidFill>
                  <a:srgbClr val="402000"/>
                </a:solidFill>
                <a:round/>
              </a:ln>
            </p:spPr>
            <p:txBody>
              <a:bodyPr/>
              <a:lstStyle/>
              <a:p>
                <a:endParaRPr lang="zh-CN" altLang="en-US" b="1"/>
              </a:p>
            </p:txBody>
          </p:sp>
          <p:sp>
            <p:nvSpPr>
              <p:cNvPr id="57475" name="Freeform 83"/>
              <p:cNvSpPr/>
              <p:nvPr/>
            </p:nvSpPr>
            <p:spPr bwMode="auto">
              <a:xfrm>
                <a:off x="2609" y="2128"/>
                <a:ext cx="3" cy="3"/>
              </a:xfrm>
              <a:custGeom>
                <a:avLst/>
                <a:gdLst>
                  <a:gd name="T0" fmla="*/ 0 w 21"/>
                  <a:gd name="T1" fmla="*/ 0 h 19"/>
                  <a:gd name="T2" fmla="*/ 0 w 21"/>
                  <a:gd name="T3" fmla="*/ 0 h 19"/>
                  <a:gd name="T4" fmla="*/ 0 w 21"/>
                  <a:gd name="T5" fmla="*/ 0 h 19"/>
                  <a:gd name="T6" fmla="*/ 0 w 21"/>
                  <a:gd name="T7" fmla="*/ 0 h 19"/>
                  <a:gd name="T8" fmla="*/ 0 w 21"/>
                  <a:gd name="T9" fmla="*/ 0 h 19"/>
                  <a:gd name="T10" fmla="*/ 0 w 21"/>
                  <a:gd name="T11" fmla="*/ 0 h 19"/>
                  <a:gd name="T12" fmla="*/ 0 w 21"/>
                  <a:gd name="T13" fmla="*/ 0 h 19"/>
                  <a:gd name="T14" fmla="*/ 0 w 21"/>
                  <a:gd name="T15" fmla="*/ 0 h 19"/>
                  <a:gd name="T16" fmla="*/ 0 60000 65536"/>
                  <a:gd name="T17" fmla="*/ 0 60000 65536"/>
                  <a:gd name="T18" fmla="*/ 0 60000 65536"/>
                  <a:gd name="T19" fmla="*/ 0 60000 65536"/>
                  <a:gd name="T20" fmla="*/ 0 60000 65536"/>
                  <a:gd name="T21" fmla="*/ 0 60000 65536"/>
                  <a:gd name="T22" fmla="*/ 0 60000 65536"/>
                  <a:gd name="T23" fmla="*/ 0 60000 65536"/>
                  <a:gd name="T24" fmla="*/ 0 w 21"/>
                  <a:gd name="T25" fmla="*/ 0 h 19"/>
                  <a:gd name="T26" fmla="*/ 21 w 21"/>
                  <a:gd name="T27" fmla="*/ 19 h 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 h="19">
                    <a:moveTo>
                      <a:pt x="21" y="6"/>
                    </a:moveTo>
                    <a:lnTo>
                      <a:pt x="11" y="0"/>
                    </a:lnTo>
                    <a:lnTo>
                      <a:pt x="3" y="1"/>
                    </a:lnTo>
                    <a:lnTo>
                      <a:pt x="0" y="6"/>
                    </a:lnTo>
                    <a:lnTo>
                      <a:pt x="1" y="19"/>
                    </a:lnTo>
                    <a:lnTo>
                      <a:pt x="3" y="8"/>
                    </a:lnTo>
                    <a:lnTo>
                      <a:pt x="5" y="5"/>
                    </a:lnTo>
                    <a:lnTo>
                      <a:pt x="21" y="6"/>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57393" name="Group 84"/>
            <p:cNvGrpSpPr/>
            <p:nvPr/>
          </p:nvGrpSpPr>
          <p:grpSpPr bwMode="auto">
            <a:xfrm flipH="1">
              <a:off x="3535" y="3121"/>
              <a:ext cx="220" cy="111"/>
              <a:chOff x="2647" y="2440"/>
              <a:chExt cx="88" cy="46"/>
            </a:xfrm>
          </p:grpSpPr>
          <p:sp>
            <p:nvSpPr>
              <p:cNvPr id="57456" name="Freeform 85"/>
              <p:cNvSpPr/>
              <p:nvPr/>
            </p:nvSpPr>
            <p:spPr bwMode="auto">
              <a:xfrm>
                <a:off x="2647" y="2440"/>
                <a:ext cx="88" cy="46"/>
              </a:xfrm>
              <a:custGeom>
                <a:avLst/>
                <a:gdLst>
                  <a:gd name="T0" fmla="*/ 0 w 616"/>
                  <a:gd name="T1" fmla="*/ 0 h 319"/>
                  <a:gd name="T2" fmla="*/ 0 w 616"/>
                  <a:gd name="T3" fmla="*/ 0 h 319"/>
                  <a:gd name="T4" fmla="*/ 0 w 616"/>
                  <a:gd name="T5" fmla="*/ 0 h 319"/>
                  <a:gd name="T6" fmla="*/ 0 w 616"/>
                  <a:gd name="T7" fmla="*/ 0 h 319"/>
                  <a:gd name="T8" fmla="*/ 0 w 616"/>
                  <a:gd name="T9" fmla="*/ 0 h 319"/>
                  <a:gd name="T10" fmla="*/ 0 w 616"/>
                  <a:gd name="T11" fmla="*/ 0 h 319"/>
                  <a:gd name="T12" fmla="*/ 0 w 616"/>
                  <a:gd name="T13" fmla="*/ 0 h 319"/>
                  <a:gd name="T14" fmla="*/ 0 w 616"/>
                  <a:gd name="T15" fmla="*/ 0 h 319"/>
                  <a:gd name="T16" fmla="*/ 0 w 616"/>
                  <a:gd name="T17" fmla="*/ 0 h 319"/>
                  <a:gd name="T18" fmla="*/ 0 w 616"/>
                  <a:gd name="T19" fmla="*/ 0 h 319"/>
                  <a:gd name="T20" fmla="*/ 0 w 616"/>
                  <a:gd name="T21" fmla="*/ 0 h 319"/>
                  <a:gd name="T22" fmla="*/ 0 w 616"/>
                  <a:gd name="T23" fmla="*/ 0 h 319"/>
                  <a:gd name="T24" fmla="*/ 0 w 616"/>
                  <a:gd name="T25" fmla="*/ 0 h 319"/>
                  <a:gd name="T26" fmla="*/ 0 w 616"/>
                  <a:gd name="T27" fmla="*/ 0 h 319"/>
                  <a:gd name="T28" fmla="*/ 0 w 616"/>
                  <a:gd name="T29" fmla="*/ 0 h 319"/>
                  <a:gd name="T30" fmla="*/ 0 w 616"/>
                  <a:gd name="T31" fmla="*/ 0 h 319"/>
                  <a:gd name="T32" fmla="*/ 0 w 616"/>
                  <a:gd name="T33" fmla="*/ 0 h 319"/>
                  <a:gd name="T34" fmla="*/ 0 w 616"/>
                  <a:gd name="T35" fmla="*/ 0 h 319"/>
                  <a:gd name="T36" fmla="*/ 0 w 616"/>
                  <a:gd name="T37" fmla="*/ 0 h 319"/>
                  <a:gd name="T38" fmla="*/ 0 w 616"/>
                  <a:gd name="T39" fmla="*/ 0 h 31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16"/>
                  <a:gd name="T61" fmla="*/ 0 h 319"/>
                  <a:gd name="T62" fmla="*/ 616 w 616"/>
                  <a:gd name="T63" fmla="*/ 319 h 31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16" h="319">
                    <a:moveTo>
                      <a:pt x="249" y="10"/>
                    </a:moveTo>
                    <a:lnTo>
                      <a:pt x="244" y="93"/>
                    </a:lnTo>
                    <a:lnTo>
                      <a:pt x="406" y="170"/>
                    </a:lnTo>
                    <a:lnTo>
                      <a:pt x="541" y="203"/>
                    </a:lnTo>
                    <a:lnTo>
                      <a:pt x="616" y="237"/>
                    </a:lnTo>
                    <a:lnTo>
                      <a:pt x="612" y="281"/>
                    </a:lnTo>
                    <a:lnTo>
                      <a:pt x="515" y="308"/>
                    </a:lnTo>
                    <a:lnTo>
                      <a:pt x="368" y="319"/>
                    </a:lnTo>
                    <a:lnTo>
                      <a:pt x="244" y="297"/>
                    </a:lnTo>
                    <a:lnTo>
                      <a:pt x="167" y="276"/>
                    </a:lnTo>
                    <a:lnTo>
                      <a:pt x="163" y="300"/>
                    </a:lnTo>
                    <a:lnTo>
                      <a:pt x="66" y="297"/>
                    </a:lnTo>
                    <a:lnTo>
                      <a:pt x="6" y="286"/>
                    </a:lnTo>
                    <a:lnTo>
                      <a:pt x="6" y="243"/>
                    </a:lnTo>
                    <a:lnTo>
                      <a:pt x="0" y="217"/>
                    </a:lnTo>
                    <a:lnTo>
                      <a:pt x="0" y="156"/>
                    </a:lnTo>
                    <a:lnTo>
                      <a:pt x="16" y="121"/>
                    </a:lnTo>
                    <a:lnTo>
                      <a:pt x="47" y="82"/>
                    </a:lnTo>
                    <a:lnTo>
                      <a:pt x="53" y="0"/>
                    </a:lnTo>
                    <a:lnTo>
                      <a:pt x="249" y="10"/>
                    </a:lnTo>
                    <a:close/>
                  </a:path>
                </a:pathLst>
              </a:custGeom>
              <a:solidFill>
                <a:srgbClr val="606060"/>
              </a:solidFill>
              <a:ln w="1588">
                <a:solidFill>
                  <a:srgbClr val="000000"/>
                </a:solidFill>
                <a:round/>
              </a:ln>
            </p:spPr>
            <p:txBody>
              <a:bodyPr/>
              <a:lstStyle/>
              <a:p>
                <a:endParaRPr lang="zh-CN" altLang="en-US" b="1"/>
              </a:p>
            </p:txBody>
          </p:sp>
          <p:sp>
            <p:nvSpPr>
              <p:cNvPr id="57457" name="Freeform 86"/>
              <p:cNvSpPr/>
              <p:nvPr/>
            </p:nvSpPr>
            <p:spPr bwMode="auto">
              <a:xfrm>
                <a:off x="2677" y="2457"/>
                <a:ext cx="26" cy="14"/>
              </a:xfrm>
              <a:custGeom>
                <a:avLst/>
                <a:gdLst>
                  <a:gd name="T0" fmla="*/ 0 w 185"/>
                  <a:gd name="T1" fmla="*/ 0 h 99"/>
                  <a:gd name="T2" fmla="*/ 0 w 185"/>
                  <a:gd name="T3" fmla="*/ 0 h 99"/>
                  <a:gd name="T4" fmla="*/ 0 w 185"/>
                  <a:gd name="T5" fmla="*/ 0 h 99"/>
                  <a:gd name="T6" fmla="*/ 0 w 185"/>
                  <a:gd name="T7" fmla="*/ 0 h 99"/>
                  <a:gd name="T8" fmla="*/ 0 w 185"/>
                  <a:gd name="T9" fmla="*/ 0 h 99"/>
                  <a:gd name="T10" fmla="*/ 0 60000 65536"/>
                  <a:gd name="T11" fmla="*/ 0 60000 65536"/>
                  <a:gd name="T12" fmla="*/ 0 60000 65536"/>
                  <a:gd name="T13" fmla="*/ 0 60000 65536"/>
                  <a:gd name="T14" fmla="*/ 0 60000 65536"/>
                  <a:gd name="T15" fmla="*/ 0 w 185"/>
                  <a:gd name="T16" fmla="*/ 0 h 99"/>
                  <a:gd name="T17" fmla="*/ 185 w 185"/>
                  <a:gd name="T18" fmla="*/ 99 h 99"/>
                </a:gdLst>
                <a:ahLst/>
                <a:cxnLst>
                  <a:cxn ang="T10">
                    <a:pos x="T0" y="T1"/>
                  </a:cxn>
                  <a:cxn ang="T11">
                    <a:pos x="T2" y="T3"/>
                  </a:cxn>
                  <a:cxn ang="T12">
                    <a:pos x="T4" y="T5"/>
                  </a:cxn>
                  <a:cxn ang="T13">
                    <a:pos x="T6" y="T7"/>
                  </a:cxn>
                  <a:cxn ang="T14">
                    <a:pos x="T8" y="T9"/>
                  </a:cxn>
                </a:cxnLst>
                <a:rect l="T15" t="T16" r="T17" b="T18"/>
                <a:pathLst>
                  <a:path w="185" h="99">
                    <a:moveTo>
                      <a:pt x="47" y="0"/>
                    </a:moveTo>
                    <a:lnTo>
                      <a:pt x="0" y="52"/>
                    </a:lnTo>
                    <a:lnTo>
                      <a:pt x="166" y="99"/>
                    </a:lnTo>
                    <a:lnTo>
                      <a:pt x="185" y="63"/>
                    </a:lnTo>
                    <a:lnTo>
                      <a:pt x="47"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57458" name="Freeform 87"/>
              <p:cNvSpPr/>
              <p:nvPr/>
            </p:nvSpPr>
            <p:spPr bwMode="auto">
              <a:xfrm>
                <a:off x="2703" y="2467"/>
                <a:ext cx="30" cy="8"/>
              </a:xfrm>
              <a:custGeom>
                <a:avLst/>
                <a:gdLst>
                  <a:gd name="T0" fmla="*/ 0 w 209"/>
                  <a:gd name="T1" fmla="*/ 0 h 61"/>
                  <a:gd name="T2" fmla="*/ 0 w 209"/>
                  <a:gd name="T3" fmla="*/ 0 h 61"/>
                  <a:gd name="T4" fmla="*/ 0 w 209"/>
                  <a:gd name="T5" fmla="*/ 0 h 61"/>
                  <a:gd name="T6" fmla="*/ 0 w 209"/>
                  <a:gd name="T7" fmla="*/ 0 h 61"/>
                  <a:gd name="T8" fmla="*/ 0 w 209"/>
                  <a:gd name="T9" fmla="*/ 0 h 61"/>
                  <a:gd name="T10" fmla="*/ 0 w 209"/>
                  <a:gd name="T11" fmla="*/ 0 h 61"/>
                  <a:gd name="T12" fmla="*/ 0 w 209"/>
                  <a:gd name="T13" fmla="*/ 0 h 61"/>
                  <a:gd name="T14" fmla="*/ 0 60000 65536"/>
                  <a:gd name="T15" fmla="*/ 0 60000 65536"/>
                  <a:gd name="T16" fmla="*/ 0 60000 65536"/>
                  <a:gd name="T17" fmla="*/ 0 60000 65536"/>
                  <a:gd name="T18" fmla="*/ 0 60000 65536"/>
                  <a:gd name="T19" fmla="*/ 0 60000 65536"/>
                  <a:gd name="T20" fmla="*/ 0 60000 65536"/>
                  <a:gd name="T21" fmla="*/ 0 w 209"/>
                  <a:gd name="T22" fmla="*/ 0 h 61"/>
                  <a:gd name="T23" fmla="*/ 209 w 209"/>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 h="61">
                    <a:moveTo>
                      <a:pt x="25" y="0"/>
                    </a:moveTo>
                    <a:lnTo>
                      <a:pt x="0" y="29"/>
                    </a:lnTo>
                    <a:lnTo>
                      <a:pt x="103" y="56"/>
                    </a:lnTo>
                    <a:lnTo>
                      <a:pt x="151" y="61"/>
                    </a:lnTo>
                    <a:lnTo>
                      <a:pt x="209" y="58"/>
                    </a:lnTo>
                    <a:lnTo>
                      <a:pt x="148" y="27"/>
                    </a:lnTo>
                    <a:lnTo>
                      <a:pt x="25"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57459" name="Freeform 88"/>
              <p:cNvSpPr/>
              <p:nvPr/>
            </p:nvSpPr>
            <p:spPr bwMode="auto">
              <a:xfrm>
                <a:off x="2648" y="2457"/>
                <a:ext cx="85" cy="27"/>
              </a:xfrm>
              <a:custGeom>
                <a:avLst/>
                <a:gdLst>
                  <a:gd name="T0" fmla="*/ 0 w 597"/>
                  <a:gd name="T1" fmla="*/ 0 h 188"/>
                  <a:gd name="T2" fmla="*/ 0 w 597"/>
                  <a:gd name="T3" fmla="*/ 0 h 188"/>
                  <a:gd name="T4" fmla="*/ 0 w 597"/>
                  <a:gd name="T5" fmla="*/ 0 h 188"/>
                  <a:gd name="T6" fmla="*/ 0 w 597"/>
                  <a:gd name="T7" fmla="*/ 0 h 188"/>
                  <a:gd name="T8" fmla="*/ 0 w 597"/>
                  <a:gd name="T9" fmla="*/ 0 h 188"/>
                  <a:gd name="T10" fmla="*/ 0 w 597"/>
                  <a:gd name="T11" fmla="*/ 0 h 188"/>
                  <a:gd name="T12" fmla="*/ 0 w 597"/>
                  <a:gd name="T13" fmla="*/ 0 h 188"/>
                  <a:gd name="T14" fmla="*/ 0 w 597"/>
                  <a:gd name="T15" fmla="*/ 0 h 188"/>
                  <a:gd name="T16" fmla="*/ 0 w 597"/>
                  <a:gd name="T17" fmla="*/ 0 h 188"/>
                  <a:gd name="T18" fmla="*/ 0 w 597"/>
                  <a:gd name="T19" fmla="*/ 0 h 188"/>
                  <a:gd name="T20" fmla="*/ 0 w 597"/>
                  <a:gd name="T21" fmla="*/ 0 h 188"/>
                  <a:gd name="T22" fmla="*/ 0 w 597"/>
                  <a:gd name="T23" fmla="*/ 0 h 188"/>
                  <a:gd name="T24" fmla="*/ 0 w 597"/>
                  <a:gd name="T25" fmla="*/ 0 h 188"/>
                  <a:gd name="T26" fmla="*/ 0 w 597"/>
                  <a:gd name="T27" fmla="*/ 0 h 188"/>
                  <a:gd name="T28" fmla="*/ 0 w 597"/>
                  <a:gd name="T29" fmla="*/ 0 h 188"/>
                  <a:gd name="T30" fmla="*/ 0 w 597"/>
                  <a:gd name="T31" fmla="*/ 0 h 188"/>
                  <a:gd name="T32" fmla="*/ 0 w 597"/>
                  <a:gd name="T33" fmla="*/ 0 h 188"/>
                  <a:gd name="T34" fmla="*/ 0 w 597"/>
                  <a:gd name="T35" fmla="*/ 0 h 188"/>
                  <a:gd name="T36" fmla="*/ 0 w 597"/>
                  <a:gd name="T37" fmla="*/ 0 h 1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97"/>
                  <a:gd name="T58" fmla="*/ 0 h 188"/>
                  <a:gd name="T59" fmla="*/ 597 w 597"/>
                  <a:gd name="T60" fmla="*/ 188 h 18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97" h="188">
                    <a:moveTo>
                      <a:pt x="597" y="160"/>
                    </a:moveTo>
                    <a:lnTo>
                      <a:pt x="597" y="131"/>
                    </a:lnTo>
                    <a:lnTo>
                      <a:pt x="519" y="139"/>
                    </a:lnTo>
                    <a:lnTo>
                      <a:pt x="394" y="121"/>
                    </a:lnTo>
                    <a:lnTo>
                      <a:pt x="321" y="104"/>
                    </a:lnTo>
                    <a:lnTo>
                      <a:pt x="183" y="59"/>
                    </a:lnTo>
                    <a:lnTo>
                      <a:pt x="124" y="52"/>
                    </a:lnTo>
                    <a:lnTo>
                      <a:pt x="65" y="31"/>
                    </a:lnTo>
                    <a:lnTo>
                      <a:pt x="35" y="0"/>
                    </a:lnTo>
                    <a:lnTo>
                      <a:pt x="0" y="39"/>
                    </a:lnTo>
                    <a:lnTo>
                      <a:pt x="0" y="119"/>
                    </a:lnTo>
                    <a:lnTo>
                      <a:pt x="43" y="131"/>
                    </a:lnTo>
                    <a:lnTo>
                      <a:pt x="151" y="145"/>
                    </a:lnTo>
                    <a:lnTo>
                      <a:pt x="194" y="150"/>
                    </a:lnTo>
                    <a:lnTo>
                      <a:pt x="265" y="176"/>
                    </a:lnTo>
                    <a:lnTo>
                      <a:pt x="346" y="188"/>
                    </a:lnTo>
                    <a:lnTo>
                      <a:pt x="403" y="188"/>
                    </a:lnTo>
                    <a:lnTo>
                      <a:pt x="492" y="188"/>
                    </a:lnTo>
                    <a:lnTo>
                      <a:pt x="597" y="16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57460" name="Freeform 89"/>
              <p:cNvSpPr/>
              <p:nvPr/>
            </p:nvSpPr>
            <p:spPr bwMode="auto">
              <a:xfrm>
                <a:off x="2654" y="2441"/>
                <a:ext cx="28" cy="22"/>
              </a:xfrm>
              <a:custGeom>
                <a:avLst/>
                <a:gdLst>
                  <a:gd name="T0" fmla="*/ 0 w 196"/>
                  <a:gd name="T1" fmla="*/ 0 h 154"/>
                  <a:gd name="T2" fmla="*/ 0 w 196"/>
                  <a:gd name="T3" fmla="*/ 0 h 154"/>
                  <a:gd name="T4" fmla="*/ 0 w 196"/>
                  <a:gd name="T5" fmla="*/ 0 h 154"/>
                  <a:gd name="T6" fmla="*/ 0 w 196"/>
                  <a:gd name="T7" fmla="*/ 0 h 154"/>
                  <a:gd name="T8" fmla="*/ 0 w 196"/>
                  <a:gd name="T9" fmla="*/ 0 h 154"/>
                  <a:gd name="T10" fmla="*/ 0 w 196"/>
                  <a:gd name="T11" fmla="*/ 0 h 154"/>
                  <a:gd name="T12" fmla="*/ 0 w 196"/>
                  <a:gd name="T13" fmla="*/ 0 h 154"/>
                  <a:gd name="T14" fmla="*/ 0 w 196"/>
                  <a:gd name="T15" fmla="*/ 0 h 154"/>
                  <a:gd name="T16" fmla="*/ 0 w 196"/>
                  <a:gd name="T17" fmla="*/ 0 h 154"/>
                  <a:gd name="T18" fmla="*/ 0 w 196"/>
                  <a:gd name="T19" fmla="*/ 0 h 1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6"/>
                  <a:gd name="T31" fmla="*/ 0 h 154"/>
                  <a:gd name="T32" fmla="*/ 196 w 196"/>
                  <a:gd name="T33" fmla="*/ 154 h 1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6" h="154">
                    <a:moveTo>
                      <a:pt x="191" y="11"/>
                    </a:moveTo>
                    <a:lnTo>
                      <a:pt x="185" y="86"/>
                    </a:lnTo>
                    <a:lnTo>
                      <a:pt x="196" y="103"/>
                    </a:lnTo>
                    <a:lnTo>
                      <a:pt x="152" y="154"/>
                    </a:lnTo>
                    <a:lnTo>
                      <a:pt x="92" y="154"/>
                    </a:lnTo>
                    <a:lnTo>
                      <a:pt x="24" y="131"/>
                    </a:lnTo>
                    <a:lnTo>
                      <a:pt x="0" y="101"/>
                    </a:lnTo>
                    <a:lnTo>
                      <a:pt x="14" y="80"/>
                    </a:lnTo>
                    <a:lnTo>
                      <a:pt x="18" y="0"/>
                    </a:lnTo>
                    <a:lnTo>
                      <a:pt x="191" y="11"/>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57394" name="Group 90"/>
            <p:cNvGrpSpPr/>
            <p:nvPr/>
          </p:nvGrpSpPr>
          <p:grpSpPr bwMode="auto">
            <a:xfrm flipH="1">
              <a:off x="3658" y="2929"/>
              <a:ext cx="92" cy="221"/>
              <a:chOff x="2649" y="2361"/>
              <a:chExt cx="37" cy="91"/>
            </a:xfrm>
          </p:grpSpPr>
          <p:sp>
            <p:nvSpPr>
              <p:cNvPr id="57454" name="Freeform 91"/>
              <p:cNvSpPr/>
              <p:nvPr/>
            </p:nvSpPr>
            <p:spPr bwMode="auto">
              <a:xfrm>
                <a:off x="2649" y="2361"/>
                <a:ext cx="37" cy="91"/>
              </a:xfrm>
              <a:custGeom>
                <a:avLst/>
                <a:gdLst>
                  <a:gd name="T0" fmla="*/ 0 w 260"/>
                  <a:gd name="T1" fmla="*/ 0 h 637"/>
                  <a:gd name="T2" fmla="*/ 0 w 260"/>
                  <a:gd name="T3" fmla="*/ 0 h 637"/>
                  <a:gd name="T4" fmla="*/ 0 w 260"/>
                  <a:gd name="T5" fmla="*/ 0 h 637"/>
                  <a:gd name="T6" fmla="*/ 0 w 260"/>
                  <a:gd name="T7" fmla="*/ 0 h 637"/>
                  <a:gd name="T8" fmla="*/ 0 w 260"/>
                  <a:gd name="T9" fmla="*/ 0 h 637"/>
                  <a:gd name="T10" fmla="*/ 0 w 260"/>
                  <a:gd name="T11" fmla="*/ 0 h 637"/>
                  <a:gd name="T12" fmla="*/ 0 w 260"/>
                  <a:gd name="T13" fmla="*/ 0 h 637"/>
                  <a:gd name="T14" fmla="*/ 0 w 260"/>
                  <a:gd name="T15" fmla="*/ 0 h 637"/>
                  <a:gd name="T16" fmla="*/ 0 60000 65536"/>
                  <a:gd name="T17" fmla="*/ 0 60000 65536"/>
                  <a:gd name="T18" fmla="*/ 0 60000 65536"/>
                  <a:gd name="T19" fmla="*/ 0 60000 65536"/>
                  <a:gd name="T20" fmla="*/ 0 60000 65536"/>
                  <a:gd name="T21" fmla="*/ 0 60000 65536"/>
                  <a:gd name="T22" fmla="*/ 0 60000 65536"/>
                  <a:gd name="T23" fmla="*/ 0 60000 65536"/>
                  <a:gd name="T24" fmla="*/ 0 w 260"/>
                  <a:gd name="T25" fmla="*/ 0 h 637"/>
                  <a:gd name="T26" fmla="*/ 260 w 260"/>
                  <a:gd name="T27" fmla="*/ 637 h 6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0" h="637">
                    <a:moveTo>
                      <a:pt x="21" y="14"/>
                    </a:moveTo>
                    <a:lnTo>
                      <a:pt x="5" y="230"/>
                    </a:lnTo>
                    <a:lnTo>
                      <a:pt x="9" y="408"/>
                    </a:lnTo>
                    <a:lnTo>
                      <a:pt x="0" y="608"/>
                    </a:lnTo>
                    <a:lnTo>
                      <a:pt x="128" y="637"/>
                    </a:lnTo>
                    <a:lnTo>
                      <a:pt x="252" y="637"/>
                    </a:lnTo>
                    <a:lnTo>
                      <a:pt x="260" y="0"/>
                    </a:lnTo>
                    <a:lnTo>
                      <a:pt x="21" y="14"/>
                    </a:lnTo>
                    <a:close/>
                  </a:path>
                </a:pathLst>
              </a:custGeom>
              <a:solidFill>
                <a:srgbClr val="606060"/>
              </a:solidFill>
              <a:ln w="1588">
                <a:solidFill>
                  <a:srgbClr val="000000"/>
                </a:solidFill>
                <a:round/>
              </a:ln>
            </p:spPr>
            <p:txBody>
              <a:bodyPr/>
              <a:lstStyle/>
              <a:p>
                <a:endParaRPr lang="zh-CN" altLang="en-US" b="1"/>
              </a:p>
            </p:txBody>
          </p:sp>
          <p:sp>
            <p:nvSpPr>
              <p:cNvPr id="57455" name="Freeform 92"/>
              <p:cNvSpPr/>
              <p:nvPr/>
            </p:nvSpPr>
            <p:spPr bwMode="auto">
              <a:xfrm>
                <a:off x="2652" y="2362"/>
                <a:ext cx="32" cy="87"/>
              </a:xfrm>
              <a:custGeom>
                <a:avLst/>
                <a:gdLst>
                  <a:gd name="T0" fmla="*/ 0 w 225"/>
                  <a:gd name="T1" fmla="*/ 0 h 612"/>
                  <a:gd name="T2" fmla="*/ 0 w 225"/>
                  <a:gd name="T3" fmla="*/ 0 h 612"/>
                  <a:gd name="T4" fmla="*/ 0 w 225"/>
                  <a:gd name="T5" fmla="*/ 0 h 612"/>
                  <a:gd name="T6" fmla="*/ 0 w 225"/>
                  <a:gd name="T7" fmla="*/ 0 h 612"/>
                  <a:gd name="T8" fmla="*/ 0 w 225"/>
                  <a:gd name="T9" fmla="*/ 0 h 612"/>
                  <a:gd name="T10" fmla="*/ 0 w 225"/>
                  <a:gd name="T11" fmla="*/ 0 h 612"/>
                  <a:gd name="T12" fmla="*/ 0 w 225"/>
                  <a:gd name="T13" fmla="*/ 0 h 612"/>
                  <a:gd name="T14" fmla="*/ 0 w 225"/>
                  <a:gd name="T15" fmla="*/ 0 h 612"/>
                  <a:gd name="T16" fmla="*/ 0 60000 65536"/>
                  <a:gd name="T17" fmla="*/ 0 60000 65536"/>
                  <a:gd name="T18" fmla="*/ 0 60000 65536"/>
                  <a:gd name="T19" fmla="*/ 0 60000 65536"/>
                  <a:gd name="T20" fmla="*/ 0 60000 65536"/>
                  <a:gd name="T21" fmla="*/ 0 60000 65536"/>
                  <a:gd name="T22" fmla="*/ 0 60000 65536"/>
                  <a:gd name="T23" fmla="*/ 0 60000 65536"/>
                  <a:gd name="T24" fmla="*/ 0 w 225"/>
                  <a:gd name="T25" fmla="*/ 0 h 612"/>
                  <a:gd name="T26" fmla="*/ 225 w 225"/>
                  <a:gd name="T27" fmla="*/ 612 h 6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5" h="612">
                    <a:moveTo>
                      <a:pt x="20" y="20"/>
                    </a:moveTo>
                    <a:lnTo>
                      <a:pt x="0" y="201"/>
                    </a:lnTo>
                    <a:lnTo>
                      <a:pt x="4" y="346"/>
                    </a:lnTo>
                    <a:lnTo>
                      <a:pt x="4" y="569"/>
                    </a:lnTo>
                    <a:lnTo>
                      <a:pt x="114" y="612"/>
                    </a:lnTo>
                    <a:lnTo>
                      <a:pt x="212" y="612"/>
                    </a:lnTo>
                    <a:lnTo>
                      <a:pt x="225" y="0"/>
                    </a:lnTo>
                    <a:lnTo>
                      <a:pt x="20" y="2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57395" name="Group 93"/>
            <p:cNvGrpSpPr/>
            <p:nvPr/>
          </p:nvGrpSpPr>
          <p:grpSpPr bwMode="auto">
            <a:xfrm flipH="1">
              <a:off x="3477" y="3152"/>
              <a:ext cx="226" cy="112"/>
              <a:chOff x="2668" y="2453"/>
              <a:chExt cx="90" cy="46"/>
            </a:xfrm>
          </p:grpSpPr>
          <p:sp>
            <p:nvSpPr>
              <p:cNvPr id="57449" name="Freeform 94"/>
              <p:cNvSpPr/>
              <p:nvPr/>
            </p:nvSpPr>
            <p:spPr bwMode="auto">
              <a:xfrm>
                <a:off x="2668" y="2453"/>
                <a:ext cx="90" cy="46"/>
              </a:xfrm>
              <a:custGeom>
                <a:avLst/>
                <a:gdLst>
                  <a:gd name="T0" fmla="*/ 0 w 627"/>
                  <a:gd name="T1" fmla="*/ 0 h 320"/>
                  <a:gd name="T2" fmla="*/ 0 w 627"/>
                  <a:gd name="T3" fmla="*/ 0 h 320"/>
                  <a:gd name="T4" fmla="*/ 0 w 627"/>
                  <a:gd name="T5" fmla="*/ 0 h 320"/>
                  <a:gd name="T6" fmla="*/ 0 w 627"/>
                  <a:gd name="T7" fmla="*/ 0 h 320"/>
                  <a:gd name="T8" fmla="*/ 0 w 627"/>
                  <a:gd name="T9" fmla="*/ 0 h 320"/>
                  <a:gd name="T10" fmla="*/ 0 w 627"/>
                  <a:gd name="T11" fmla="*/ 0 h 320"/>
                  <a:gd name="T12" fmla="*/ 0 w 627"/>
                  <a:gd name="T13" fmla="*/ 0 h 320"/>
                  <a:gd name="T14" fmla="*/ 0 w 627"/>
                  <a:gd name="T15" fmla="*/ 0 h 320"/>
                  <a:gd name="T16" fmla="*/ 0 w 627"/>
                  <a:gd name="T17" fmla="*/ 0 h 320"/>
                  <a:gd name="T18" fmla="*/ 0 w 627"/>
                  <a:gd name="T19" fmla="*/ 0 h 320"/>
                  <a:gd name="T20" fmla="*/ 0 w 627"/>
                  <a:gd name="T21" fmla="*/ 0 h 320"/>
                  <a:gd name="T22" fmla="*/ 0 w 627"/>
                  <a:gd name="T23" fmla="*/ 0 h 320"/>
                  <a:gd name="T24" fmla="*/ 0 w 627"/>
                  <a:gd name="T25" fmla="*/ 0 h 320"/>
                  <a:gd name="T26" fmla="*/ 0 w 627"/>
                  <a:gd name="T27" fmla="*/ 0 h 320"/>
                  <a:gd name="T28" fmla="*/ 0 w 627"/>
                  <a:gd name="T29" fmla="*/ 0 h 320"/>
                  <a:gd name="T30" fmla="*/ 0 w 627"/>
                  <a:gd name="T31" fmla="*/ 0 h 320"/>
                  <a:gd name="T32" fmla="*/ 0 w 627"/>
                  <a:gd name="T33" fmla="*/ 0 h 320"/>
                  <a:gd name="T34" fmla="*/ 0 w 627"/>
                  <a:gd name="T35" fmla="*/ 0 h 320"/>
                  <a:gd name="T36" fmla="*/ 0 w 627"/>
                  <a:gd name="T37" fmla="*/ 0 h 320"/>
                  <a:gd name="T38" fmla="*/ 0 w 627"/>
                  <a:gd name="T39" fmla="*/ 0 h 32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27"/>
                  <a:gd name="T61" fmla="*/ 0 h 320"/>
                  <a:gd name="T62" fmla="*/ 627 w 627"/>
                  <a:gd name="T63" fmla="*/ 320 h 32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27" h="320">
                    <a:moveTo>
                      <a:pt x="255" y="12"/>
                    </a:moveTo>
                    <a:lnTo>
                      <a:pt x="249" y="93"/>
                    </a:lnTo>
                    <a:lnTo>
                      <a:pt x="413" y="171"/>
                    </a:lnTo>
                    <a:lnTo>
                      <a:pt x="551" y="204"/>
                    </a:lnTo>
                    <a:lnTo>
                      <a:pt x="627" y="237"/>
                    </a:lnTo>
                    <a:lnTo>
                      <a:pt x="623" y="282"/>
                    </a:lnTo>
                    <a:lnTo>
                      <a:pt x="524" y="309"/>
                    </a:lnTo>
                    <a:lnTo>
                      <a:pt x="375" y="320"/>
                    </a:lnTo>
                    <a:lnTo>
                      <a:pt x="249" y="298"/>
                    </a:lnTo>
                    <a:lnTo>
                      <a:pt x="173" y="276"/>
                    </a:lnTo>
                    <a:lnTo>
                      <a:pt x="168" y="300"/>
                    </a:lnTo>
                    <a:lnTo>
                      <a:pt x="68" y="298"/>
                    </a:lnTo>
                    <a:lnTo>
                      <a:pt x="7" y="287"/>
                    </a:lnTo>
                    <a:lnTo>
                      <a:pt x="7" y="243"/>
                    </a:lnTo>
                    <a:lnTo>
                      <a:pt x="0" y="218"/>
                    </a:lnTo>
                    <a:lnTo>
                      <a:pt x="0" y="156"/>
                    </a:lnTo>
                    <a:lnTo>
                      <a:pt x="19" y="122"/>
                    </a:lnTo>
                    <a:lnTo>
                      <a:pt x="50" y="84"/>
                    </a:lnTo>
                    <a:lnTo>
                      <a:pt x="57" y="0"/>
                    </a:lnTo>
                    <a:lnTo>
                      <a:pt x="255" y="12"/>
                    </a:lnTo>
                    <a:close/>
                  </a:path>
                </a:pathLst>
              </a:custGeom>
              <a:solidFill>
                <a:srgbClr val="606060"/>
              </a:solidFill>
              <a:ln w="1588">
                <a:solidFill>
                  <a:srgbClr val="000000"/>
                </a:solidFill>
                <a:round/>
              </a:ln>
            </p:spPr>
            <p:txBody>
              <a:bodyPr/>
              <a:lstStyle/>
              <a:p>
                <a:endParaRPr lang="zh-CN" altLang="en-US" b="1"/>
              </a:p>
            </p:txBody>
          </p:sp>
          <p:sp>
            <p:nvSpPr>
              <p:cNvPr id="57450" name="Freeform 95"/>
              <p:cNvSpPr/>
              <p:nvPr/>
            </p:nvSpPr>
            <p:spPr bwMode="auto">
              <a:xfrm>
                <a:off x="2698" y="2470"/>
                <a:ext cx="27" cy="14"/>
              </a:xfrm>
              <a:custGeom>
                <a:avLst/>
                <a:gdLst>
                  <a:gd name="T0" fmla="*/ 0 w 187"/>
                  <a:gd name="T1" fmla="*/ 0 h 99"/>
                  <a:gd name="T2" fmla="*/ 0 w 187"/>
                  <a:gd name="T3" fmla="*/ 0 h 99"/>
                  <a:gd name="T4" fmla="*/ 0 w 187"/>
                  <a:gd name="T5" fmla="*/ 0 h 99"/>
                  <a:gd name="T6" fmla="*/ 0 w 187"/>
                  <a:gd name="T7" fmla="*/ 0 h 99"/>
                  <a:gd name="T8" fmla="*/ 0 w 187"/>
                  <a:gd name="T9" fmla="*/ 0 h 99"/>
                  <a:gd name="T10" fmla="*/ 0 60000 65536"/>
                  <a:gd name="T11" fmla="*/ 0 60000 65536"/>
                  <a:gd name="T12" fmla="*/ 0 60000 65536"/>
                  <a:gd name="T13" fmla="*/ 0 60000 65536"/>
                  <a:gd name="T14" fmla="*/ 0 60000 65536"/>
                  <a:gd name="T15" fmla="*/ 0 w 187"/>
                  <a:gd name="T16" fmla="*/ 0 h 99"/>
                  <a:gd name="T17" fmla="*/ 187 w 187"/>
                  <a:gd name="T18" fmla="*/ 99 h 99"/>
                </a:gdLst>
                <a:ahLst/>
                <a:cxnLst>
                  <a:cxn ang="T10">
                    <a:pos x="T0" y="T1"/>
                  </a:cxn>
                  <a:cxn ang="T11">
                    <a:pos x="T2" y="T3"/>
                  </a:cxn>
                  <a:cxn ang="T12">
                    <a:pos x="T4" y="T5"/>
                  </a:cxn>
                  <a:cxn ang="T13">
                    <a:pos x="T6" y="T7"/>
                  </a:cxn>
                  <a:cxn ang="T14">
                    <a:pos x="T8" y="T9"/>
                  </a:cxn>
                </a:cxnLst>
                <a:rect l="T15" t="T16" r="T17" b="T18"/>
                <a:pathLst>
                  <a:path w="187" h="99">
                    <a:moveTo>
                      <a:pt x="47" y="0"/>
                    </a:moveTo>
                    <a:lnTo>
                      <a:pt x="0" y="54"/>
                    </a:lnTo>
                    <a:lnTo>
                      <a:pt x="167" y="99"/>
                    </a:lnTo>
                    <a:lnTo>
                      <a:pt x="187" y="63"/>
                    </a:lnTo>
                    <a:lnTo>
                      <a:pt x="47"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57451" name="Freeform 96"/>
              <p:cNvSpPr/>
              <p:nvPr/>
            </p:nvSpPr>
            <p:spPr bwMode="auto">
              <a:xfrm>
                <a:off x="2725" y="2480"/>
                <a:ext cx="30" cy="8"/>
              </a:xfrm>
              <a:custGeom>
                <a:avLst/>
                <a:gdLst>
                  <a:gd name="T0" fmla="*/ 0 w 212"/>
                  <a:gd name="T1" fmla="*/ 0 h 59"/>
                  <a:gd name="T2" fmla="*/ 0 w 212"/>
                  <a:gd name="T3" fmla="*/ 0 h 59"/>
                  <a:gd name="T4" fmla="*/ 0 w 212"/>
                  <a:gd name="T5" fmla="*/ 0 h 59"/>
                  <a:gd name="T6" fmla="*/ 0 w 212"/>
                  <a:gd name="T7" fmla="*/ 0 h 59"/>
                  <a:gd name="T8" fmla="*/ 0 w 212"/>
                  <a:gd name="T9" fmla="*/ 0 h 59"/>
                  <a:gd name="T10" fmla="*/ 0 w 212"/>
                  <a:gd name="T11" fmla="*/ 0 h 59"/>
                  <a:gd name="T12" fmla="*/ 0 w 212"/>
                  <a:gd name="T13" fmla="*/ 0 h 59"/>
                  <a:gd name="T14" fmla="*/ 0 60000 65536"/>
                  <a:gd name="T15" fmla="*/ 0 60000 65536"/>
                  <a:gd name="T16" fmla="*/ 0 60000 65536"/>
                  <a:gd name="T17" fmla="*/ 0 60000 65536"/>
                  <a:gd name="T18" fmla="*/ 0 60000 65536"/>
                  <a:gd name="T19" fmla="*/ 0 60000 65536"/>
                  <a:gd name="T20" fmla="*/ 0 60000 65536"/>
                  <a:gd name="T21" fmla="*/ 0 w 212"/>
                  <a:gd name="T22" fmla="*/ 0 h 59"/>
                  <a:gd name="T23" fmla="*/ 212 w 212"/>
                  <a:gd name="T24" fmla="*/ 59 h 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2" h="59">
                    <a:moveTo>
                      <a:pt x="24" y="0"/>
                    </a:moveTo>
                    <a:lnTo>
                      <a:pt x="0" y="27"/>
                    </a:lnTo>
                    <a:lnTo>
                      <a:pt x="104" y="53"/>
                    </a:lnTo>
                    <a:lnTo>
                      <a:pt x="153" y="59"/>
                    </a:lnTo>
                    <a:lnTo>
                      <a:pt x="212" y="55"/>
                    </a:lnTo>
                    <a:lnTo>
                      <a:pt x="150" y="25"/>
                    </a:lnTo>
                    <a:lnTo>
                      <a:pt x="24"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57452" name="Freeform 97"/>
              <p:cNvSpPr/>
              <p:nvPr/>
            </p:nvSpPr>
            <p:spPr bwMode="auto">
              <a:xfrm>
                <a:off x="2669" y="2470"/>
                <a:ext cx="87" cy="27"/>
              </a:xfrm>
              <a:custGeom>
                <a:avLst/>
                <a:gdLst>
                  <a:gd name="T0" fmla="*/ 0 w 605"/>
                  <a:gd name="T1" fmla="*/ 0 h 189"/>
                  <a:gd name="T2" fmla="*/ 0 w 605"/>
                  <a:gd name="T3" fmla="*/ 0 h 189"/>
                  <a:gd name="T4" fmla="*/ 0 w 605"/>
                  <a:gd name="T5" fmla="*/ 0 h 189"/>
                  <a:gd name="T6" fmla="*/ 0 w 605"/>
                  <a:gd name="T7" fmla="*/ 0 h 189"/>
                  <a:gd name="T8" fmla="*/ 0 w 605"/>
                  <a:gd name="T9" fmla="*/ 0 h 189"/>
                  <a:gd name="T10" fmla="*/ 0 w 605"/>
                  <a:gd name="T11" fmla="*/ 0 h 189"/>
                  <a:gd name="T12" fmla="*/ 0 w 605"/>
                  <a:gd name="T13" fmla="*/ 0 h 189"/>
                  <a:gd name="T14" fmla="*/ 0 w 605"/>
                  <a:gd name="T15" fmla="*/ 0 h 189"/>
                  <a:gd name="T16" fmla="*/ 0 w 605"/>
                  <a:gd name="T17" fmla="*/ 0 h 189"/>
                  <a:gd name="T18" fmla="*/ 0 w 605"/>
                  <a:gd name="T19" fmla="*/ 0 h 189"/>
                  <a:gd name="T20" fmla="*/ 0 w 605"/>
                  <a:gd name="T21" fmla="*/ 0 h 189"/>
                  <a:gd name="T22" fmla="*/ 0 w 605"/>
                  <a:gd name="T23" fmla="*/ 0 h 189"/>
                  <a:gd name="T24" fmla="*/ 0 w 605"/>
                  <a:gd name="T25" fmla="*/ 0 h 189"/>
                  <a:gd name="T26" fmla="*/ 0 w 605"/>
                  <a:gd name="T27" fmla="*/ 0 h 189"/>
                  <a:gd name="T28" fmla="*/ 0 w 605"/>
                  <a:gd name="T29" fmla="*/ 0 h 189"/>
                  <a:gd name="T30" fmla="*/ 0 w 605"/>
                  <a:gd name="T31" fmla="*/ 0 h 189"/>
                  <a:gd name="T32" fmla="*/ 0 w 605"/>
                  <a:gd name="T33" fmla="*/ 0 h 189"/>
                  <a:gd name="T34" fmla="*/ 0 w 605"/>
                  <a:gd name="T35" fmla="*/ 0 h 189"/>
                  <a:gd name="T36" fmla="*/ 0 w 605"/>
                  <a:gd name="T37" fmla="*/ 0 h 1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05"/>
                  <a:gd name="T58" fmla="*/ 0 h 189"/>
                  <a:gd name="T59" fmla="*/ 605 w 605"/>
                  <a:gd name="T60" fmla="*/ 189 h 18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05" h="189">
                    <a:moveTo>
                      <a:pt x="605" y="160"/>
                    </a:moveTo>
                    <a:lnTo>
                      <a:pt x="605" y="132"/>
                    </a:lnTo>
                    <a:lnTo>
                      <a:pt x="526" y="140"/>
                    </a:lnTo>
                    <a:lnTo>
                      <a:pt x="398" y="122"/>
                    </a:lnTo>
                    <a:lnTo>
                      <a:pt x="326" y="105"/>
                    </a:lnTo>
                    <a:lnTo>
                      <a:pt x="187" y="59"/>
                    </a:lnTo>
                    <a:lnTo>
                      <a:pt x="125" y="54"/>
                    </a:lnTo>
                    <a:lnTo>
                      <a:pt x="66" y="32"/>
                    </a:lnTo>
                    <a:lnTo>
                      <a:pt x="35" y="0"/>
                    </a:lnTo>
                    <a:lnTo>
                      <a:pt x="0" y="40"/>
                    </a:lnTo>
                    <a:lnTo>
                      <a:pt x="0" y="120"/>
                    </a:lnTo>
                    <a:lnTo>
                      <a:pt x="45" y="132"/>
                    </a:lnTo>
                    <a:lnTo>
                      <a:pt x="153" y="145"/>
                    </a:lnTo>
                    <a:lnTo>
                      <a:pt x="197" y="152"/>
                    </a:lnTo>
                    <a:lnTo>
                      <a:pt x="268" y="177"/>
                    </a:lnTo>
                    <a:lnTo>
                      <a:pt x="350" y="189"/>
                    </a:lnTo>
                    <a:lnTo>
                      <a:pt x="408" y="189"/>
                    </a:lnTo>
                    <a:lnTo>
                      <a:pt x="500" y="189"/>
                    </a:lnTo>
                    <a:lnTo>
                      <a:pt x="605" y="16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57453" name="Freeform 98"/>
              <p:cNvSpPr/>
              <p:nvPr/>
            </p:nvSpPr>
            <p:spPr bwMode="auto">
              <a:xfrm>
                <a:off x="2675" y="2454"/>
                <a:ext cx="29" cy="22"/>
              </a:xfrm>
              <a:custGeom>
                <a:avLst/>
                <a:gdLst>
                  <a:gd name="T0" fmla="*/ 0 w 200"/>
                  <a:gd name="T1" fmla="*/ 0 h 153"/>
                  <a:gd name="T2" fmla="*/ 0 w 200"/>
                  <a:gd name="T3" fmla="*/ 0 h 153"/>
                  <a:gd name="T4" fmla="*/ 0 w 200"/>
                  <a:gd name="T5" fmla="*/ 0 h 153"/>
                  <a:gd name="T6" fmla="*/ 0 w 200"/>
                  <a:gd name="T7" fmla="*/ 0 h 153"/>
                  <a:gd name="T8" fmla="*/ 0 w 200"/>
                  <a:gd name="T9" fmla="*/ 0 h 153"/>
                  <a:gd name="T10" fmla="*/ 0 w 200"/>
                  <a:gd name="T11" fmla="*/ 0 h 153"/>
                  <a:gd name="T12" fmla="*/ 0 w 200"/>
                  <a:gd name="T13" fmla="*/ 0 h 153"/>
                  <a:gd name="T14" fmla="*/ 0 w 200"/>
                  <a:gd name="T15" fmla="*/ 0 h 153"/>
                  <a:gd name="T16" fmla="*/ 0 w 200"/>
                  <a:gd name="T17" fmla="*/ 0 h 153"/>
                  <a:gd name="T18" fmla="*/ 0 w 200"/>
                  <a:gd name="T19" fmla="*/ 0 h 1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0"/>
                  <a:gd name="T31" fmla="*/ 0 h 153"/>
                  <a:gd name="T32" fmla="*/ 200 w 200"/>
                  <a:gd name="T33" fmla="*/ 153 h 1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0" h="153">
                    <a:moveTo>
                      <a:pt x="193" y="11"/>
                    </a:moveTo>
                    <a:lnTo>
                      <a:pt x="187" y="85"/>
                    </a:lnTo>
                    <a:lnTo>
                      <a:pt x="200" y="103"/>
                    </a:lnTo>
                    <a:lnTo>
                      <a:pt x="155" y="153"/>
                    </a:lnTo>
                    <a:lnTo>
                      <a:pt x="94" y="153"/>
                    </a:lnTo>
                    <a:lnTo>
                      <a:pt x="25" y="130"/>
                    </a:lnTo>
                    <a:lnTo>
                      <a:pt x="0" y="101"/>
                    </a:lnTo>
                    <a:lnTo>
                      <a:pt x="14" y="80"/>
                    </a:lnTo>
                    <a:lnTo>
                      <a:pt x="18" y="0"/>
                    </a:lnTo>
                    <a:lnTo>
                      <a:pt x="193" y="11"/>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sp>
          <p:nvSpPr>
            <p:cNvPr id="57396" name="Rectangle 99"/>
            <p:cNvSpPr>
              <a:spLocks noChangeArrowheads="1"/>
            </p:cNvSpPr>
            <p:nvPr/>
          </p:nvSpPr>
          <p:spPr bwMode="auto">
            <a:xfrm flipH="1">
              <a:off x="3868" y="2951"/>
              <a:ext cx="75" cy="233"/>
            </a:xfrm>
            <a:prstGeom prst="rect">
              <a:avLst/>
            </a:prstGeom>
            <a:solidFill>
              <a:srgbClr val="606060"/>
            </a:solidFill>
            <a:ln w="1588">
              <a:solidFill>
                <a:srgbClr val="000000"/>
              </a:solidFill>
              <a:miter lim="800000"/>
            </a:ln>
          </p:spPr>
          <p:txBody>
            <a:bodyPr/>
            <a:lstStyle/>
            <a:p>
              <a:pPr eaLnBrk="1" hangingPunct="1"/>
              <a:endParaRPr lang="zh-CN" altLang="en-US" sz="2400" b="1">
                <a:solidFill>
                  <a:srgbClr val="4D4D4D"/>
                </a:solidFill>
                <a:latin typeface="Tahoma" panose="020B0604030504040204" pitchFamily="34" charset="0"/>
              </a:endParaRPr>
            </a:p>
          </p:txBody>
        </p:sp>
        <p:grpSp>
          <p:nvGrpSpPr>
            <p:cNvPr id="57397" name="Group 100"/>
            <p:cNvGrpSpPr/>
            <p:nvPr/>
          </p:nvGrpSpPr>
          <p:grpSpPr bwMode="auto">
            <a:xfrm flipH="1">
              <a:off x="3710" y="2866"/>
              <a:ext cx="353" cy="121"/>
              <a:chOff x="2524" y="2335"/>
              <a:chExt cx="141" cy="50"/>
            </a:xfrm>
          </p:grpSpPr>
          <p:sp>
            <p:nvSpPr>
              <p:cNvPr id="57447" name="Freeform 101"/>
              <p:cNvSpPr/>
              <p:nvPr/>
            </p:nvSpPr>
            <p:spPr bwMode="auto">
              <a:xfrm>
                <a:off x="2524" y="2335"/>
                <a:ext cx="141" cy="50"/>
              </a:xfrm>
              <a:custGeom>
                <a:avLst/>
                <a:gdLst>
                  <a:gd name="T0" fmla="*/ 0 w 987"/>
                  <a:gd name="T1" fmla="*/ 0 h 347"/>
                  <a:gd name="T2" fmla="*/ 0 w 987"/>
                  <a:gd name="T3" fmla="*/ 0 h 347"/>
                  <a:gd name="T4" fmla="*/ 0 w 987"/>
                  <a:gd name="T5" fmla="*/ 0 h 347"/>
                  <a:gd name="T6" fmla="*/ 0 w 987"/>
                  <a:gd name="T7" fmla="*/ 0 h 347"/>
                  <a:gd name="T8" fmla="*/ 0 w 987"/>
                  <a:gd name="T9" fmla="*/ 0 h 347"/>
                  <a:gd name="T10" fmla="*/ 0 w 987"/>
                  <a:gd name="T11" fmla="*/ 0 h 347"/>
                  <a:gd name="T12" fmla="*/ 0 w 987"/>
                  <a:gd name="T13" fmla="*/ 0 h 347"/>
                  <a:gd name="T14" fmla="*/ 0 w 987"/>
                  <a:gd name="T15" fmla="*/ 0 h 347"/>
                  <a:gd name="T16" fmla="*/ 0 60000 65536"/>
                  <a:gd name="T17" fmla="*/ 0 60000 65536"/>
                  <a:gd name="T18" fmla="*/ 0 60000 65536"/>
                  <a:gd name="T19" fmla="*/ 0 60000 65536"/>
                  <a:gd name="T20" fmla="*/ 0 60000 65536"/>
                  <a:gd name="T21" fmla="*/ 0 60000 65536"/>
                  <a:gd name="T22" fmla="*/ 0 60000 65536"/>
                  <a:gd name="T23" fmla="*/ 0 60000 65536"/>
                  <a:gd name="T24" fmla="*/ 0 w 987"/>
                  <a:gd name="T25" fmla="*/ 0 h 347"/>
                  <a:gd name="T26" fmla="*/ 987 w 987"/>
                  <a:gd name="T27" fmla="*/ 347 h 3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7" h="347">
                    <a:moveTo>
                      <a:pt x="987" y="181"/>
                    </a:moveTo>
                    <a:lnTo>
                      <a:pt x="981" y="289"/>
                    </a:lnTo>
                    <a:lnTo>
                      <a:pt x="656" y="347"/>
                    </a:lnTo>
                    <a:lnTo>
                      <a:pt x="298" y="347"/>
                    </a:lnTo>
                    <a:lnTo>
                      <a:pt x="17" y="259"/>
                    </a:lnTo>
                    <a:lnTo>
                      <a:pt x="0" y="9"/>
                    </a:lnTo>
                    <a:lnTo>
                      <a:pt x="557" y="0"/>
                    </a:lnTo>
                    <a:lnTo>
                      <a:pt x="987" y="181"/>
                    </a:lnTo>
                    <a:close/>
                  </a:path>
                </a:pathLst>
              </a:custGeom>
              <a:solidFill>
                <a:srgbClr val="404040"/>
              </a:solidFill>
              <a:ln w="1588">
                <a:solidFill>
                  <a:srgbClr val="000000"/>
                </a:solidFill>
                <a:round/>
              </a:ln>
            </p:spPr>
            <p:txBody>
              <a:bodyPr/>
              <a:lstStyle/>
              <a:p>
                <a:endParaRPr lang="zh-CN" altLang="en-US" b="1"/>
              </a:p>
            </p:txBody>
          </p:sp>
          <p:sp>
            <p:nvSpPr>
              <p:cNvPr id="57448" name="Freeform 102"/>
              <p:cNvSpPr/>
              <p:nvPr/>
            </p:nvSpPr>
            <p:spPr bwMode="auto">
              <a:xfrm>
                <a:off x="2527" y="2354"/>
                <a:ext cx="135" cy="28"/>
              </a:xfrm>
              <a:custGeom>
                <a:avLst/>
                <a:gdLst>
                  <a:gd name="T0" fmla="*/ 0 w 940"/>
                  <a:gd name="T1" fmla="*/ 0 h 199"/>
                  <a:gd name="T2" fmla="*/ 0 w 940"/>
                  <a:gd name="T3" fmla="*/ 0 h 199"/>
                  <a:gd name="T4" fmla="*/ 0 w 940"/>
                  <a:gd name="T5" fmla="*/ 0 h 199"/>
                  <a:gd name="T6" fmla="*/ 0 w 940"/>
                  <a:gd name="T7" fmla="*/ 0 h 199"/>
                  <a:gd name="T8" fmla="*/ 0 w 940"/>
                  <a:gd name="T9" fmla="*/ 0 h 199"/>
                  <a:gd name="T10" fmla="*/ 0 w 940"/>
                  <a:gd name="T11" fmla="*/ 0 h 199"/>
                  <a:gd name="T12" fmla="*/ 0 w 940"/>
                  <a:gd name="T13" fmla="*/ 0 h 199"/>
                  <a:gd name="T14" fmla="*/ 0 w 940"/>
                  <a:gd name="T15" fmla="*/ 0 h 199"/>
                  <a:gd name="T16" fmla="*/ 0 w 940"/>
                  <a:gd name="T17" fmla="*/ 0 h 1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40"/>
                  <a:gd name="T28" fmla="*/ 0 h 199"/>
                  <a:gd name="T29" fmla="*/ 940 w 940"/>
                  <a:gd name="T30" fmla="*/ 199 h 19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40" h="199">
                    <a:moveTo>
                      <a:pt x="940" y="68"/>
                    </a:moveTo>
                    <a:lnTo>
                      <a:pt x="935" y="146"/>
                    </a:lnTo>
                    <a:lnTo>
                      <a:pt x="643" y="199"/>
                    </a:lnTo>
                    <a:lnTo>
                      <a:pt x="263" y="199"/>
                    </a:lnTo>
                    <a:lnTo>
                      <a:pt x="0" y="107"/>
                    </a:lnTo>
                    <a:lnTo>
                      <a:pt x="0" y="0"/>
                    </a:lnTo>
                    <a:lnTo>
                      <a:pt x="252" y="107"/>
                    </a:lnTo>
                    <a:lnTo>
                      <a:pt x="638" y="112"/>
                    </a:lnTo>
                    <a:lnTo>
                      <a:pt x="940"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sp>
          <p:nvSpPr>
            <p:cNvPr id="57398" name="Freeform 103"/>
            <p:cNvSpPr/>
            <p:nvPr/>
          </p:nvSpPr>
          <p:spPr bwMode="auto">
            <a:xfrm flipH="1">
              <a:off x="3592" y="2740"/>
              <a:ext cx="481" cy="437"/>
            </a:xfrm>
            <a:custGeom>
              <a:avLst/>
              <a:gdLst>
                <a:gd name="T0" fmla="*/ 0 w 1344"/>
                <a:gd name="T1" fmla="*/ 0 h 1258"/>
                <a:gd name="T2" fmla="*/ 0 w 1344"/>
                <a:gd name="T3" fmla="*/ 0 h 1258"/>
                <a:gd name="T4" fmla="*/ 0 w 1344"/>
                <a:gd name="T5" fmla="*/ 0 h 1258"/>
                <a:gd name="T6" fmla="*/ 0 w 1344"/>
                <a:gd name="T7" fmla="*/ 0 h 1258"/>
                <a:gd name="T8" fmla="*/ 0 w 1344"/>
                <a:gd name="T9" fmla="*/ 0 h 1258"/>
                <a:gd name="T10" fmla="*/ 0 w 1344"/>
                <a:gd name="T11" fmla="*/ 0 h 1258"/>
                <a:gd name="T12" fmla="*/ 0 w 1344"/>
                <a:gd name="T13" fmla="*/ 0 h 1258"/>
                <a:gd name="T14" fmla="*/ 0 w 1344"/>
                <a:gd name="T15" fmla="*/ 0 h 1258"/>
                <a:gd name="T16" fmla="*/ 0 w 1344"/>
                <a:gd name="T17" fmla="*/ 0 h 1258"/>
                <a:gd name="T18" fmla="*/ 0 w 1344"/>
                <a:gd name="T19" fmla="*/ 0 h 1258"/>
                <a:gd name="T20" fmla="*/ 0 w 1344"/>
                <a:gd name="T21" fmla="*/ 0 h 1258"/>
                <a:gd name="T22" fmla="*/ 0 w 1344"/>
                <a:gd name="T23" fmla="*/ 0 h 1258"/>
                <a:gd name="T24" fmla="*/ 0 w 1344"/>
                <a:gd name="T25" fmla="*/ 0 h 1258"/>
                <a:gd name="T26" fmla="*/ 0 w 1344"/>
                <a:gd name="T27" fmla="*/ 0 h 1258"/>
                <a:gd name="T28" fmla="*/ 0 w 1344"/>
                <a:gd name="T29" fmla="*/ 0 h 1258"/>
                <a:gd name="T30" fmla="*/ 0 w 1344"/>
                <a:gd name="T31" fmla="*/ 0 h 1258"/>
                <a:gd name="T32" fmla="*/ 0 w 1344"/>
                <a:gd name="T33" fmla="*/ 0 h 1258"/>
                <a:gd name="T34" fmla="*/ 0 w 1344"/>
                <a:gd name="T35" fmla="*/ 0 h 1258"/>
                <a:gd name="T36" fmla="*/ 0 w 1344"/>
                <a:gd name="T37" fmla="*/ 0 h 1258"/>
                <a:gd name="T38" fmla="*/ 0 w 1344"/>
                <a:gd name="T39" fmla="*/ 0 h 1258"/>
                <a:gd name="T40" fmla="*/ 0 w 1344"/>
                <a:gd name="T41" fmla="*/ 0 h 1258"/>
                <a:gd name="T42" fmla="*/ 0 w 1344"/>
                <a:gd name="T43" fmla="*/ 0 h 1258"/>
                <a:gd name="T44" fmla="*/ 0 w 1344"/>
                <a:gd name="T45" fmla="*/ 0 h 1258"/>
                <a:gd name="T46" fmla="*/ 0 w 1344"/>
                <a:gd name="T47" fmla="*/ 0 h 1258"/>
                <a:gd name="T48" fmla="*/ 0 w 1344"/>
                <a:gd name="T49" fmla="*/ 0 h 1258"/>
                <a:gd name="T50" fmla="*/ 0 w 1344"/>
                <a:gd name="T51" fmla="*/ 0 h 1258"/>
                <a:gd name="T52" fmla="*/ 0 w 1344"/>
                <a:gd name="T53" fmla="*/ 0 h 1258"/>
                <a:gd name="T54" fmla="*/ 0 w 1344"/>
                <a:gd name="T55" fmla="*/ 0 h 1258"/>
                <a:gd name="T56" fmla="*/ 0 w 1344"/>
                <a:gd name="T57" fmla="*/ 0 h 1258"/>
                <a:gd name="T58" fmla="*/ 0 w 1344"/>
                <a:gd name="T59" fmla="*/ 0 h 1258"/>
                <a:gd name="T60" fmla="*/ 0 w 1344"/>
                <a:gd name="T61" fmla="*/ 0 h 1258"/>
                <a:gd name="T62" fmla="*/ 0 w 1344"/>
                <a:gd name="T63" fmla="*/ 0 h 1258"/>
                <a:gd name="T64" fmla="*/ 0 w 1344"/>
                <a:gd name="T65" fmla="*/ 0 h 1258"/>
                <a:gd name="T66" fmla="*/ 0 w 1344"/>
                <a:gd name="T67" fmla="*/ 0 h 1258"/>
                <a:gd name="T68" fmla="*/ 0 w 1344"/>
                <a:gd name="T69" fmla="*/ 0 h 1258"/>
                <a:gd name="T70" fmla="*/ 0 w 1344"/>
                <a:gd name="T71" fmla="*/ 0 h 1258"/>
                <a:gd name="T72" fmla="*/ 0 w 1344"/>
                <a:gd name="T73" fmla="*/ 0 h 1258"/>
                <a:gd name="T74" fmla="*/ 0 w 1344"/>
                <a:gd name="T75" fmla="*/ 0 h 1258"/>
                <a:gd name="T76" fmla="*/ 0 w 1344"/>
                <a:gd name="T77" fmla="*/ 0 h 1258"/>
                <a:gd name="T78" fmla="*/ 0 w 1344"/>
                <a:gd name="T79" fmla="*/ 0 h 1258"/>
                <a:gd name="T80" fmla="*/ 0 w 1344"/>
                <a:gd name="T81" fmla="*/ 0 h 1258"/>
                <a:gd name="T82" fmla="*/ 0 w 1344"/>
                <a:gd name="T83" fmla="*/ 0 h 1258"/>
                <a:gd name="T84" fmla="*/ 0 w 1344"/>
                <a:gd name="T85" fmla="*/ 0 h 1258"/>
                <a:gd name="T86" fmla="*/ 0 w 1344"/>
                <a:gd name="T87" fmla="*/ 0 h 1258"/>
                <a:gd name="T88" fmla="*/ 0 w 1344"/>
                <a:gd name="T89" fmla="*/ 0 h 1258"/>
                <a:gd name="T90" fmla="*/ 0 w 1344"/>
                <a:gd name="T91" fmla="*/ 0 h 1258"/>
                <a:gd name="T92" fmla="*/ 0 w 1344"/>
                <a:gd name="T93" fmla="*/ 0 h 1258"/>
                <a:gd name="T94" fmla="*/ 0 w 1344"/>
                <a:gd name="T95" fmla="*/ 0 h 1258"/>
                <a:gd name="T96" fmla="*/ 0 w 1344"/>
                <a:gd name="T97" fmla="*/ 0 h 1258"/>
                <a:gd name="T98" fmla="*/ 0 w 1344"/>
                <a:gd name="T99" fmla="*/ 0 h 1258"/>
                <a:gd name="T100" fmla="*/ 0 w 1344"/>
                <a:gd name="T101" fmla="*/ 0 h 1258"/>
                <a:gd name="T102" fmla="*/ 0 w 1344"/>
                <a:gd name="T103" fmla="*/ 0 h 1258"/>
                <a:gd name="T104" fmla="*/ 0 w 1344"/>
                <a:gd name="T105" fmla="*/ 0 h 1258"/>
                <a:gd name="T106" fmla="*/ 0 w 1344"/>
                <a:gd name="T107" fmla="*/ 0 h 1258"/>
                <a:gd name="T108" fmla="*/ 0 w 1344"/>
                <a:gd name="T109" fmla="*/ 0 h 1258"/>
                <a:gd name="T110" fmla="*/ 0 w 1344"/>
                <a:gd name="T111" fmla="*/ 0 h 1258"/>
                <a:gd name="T112" fmla="*/ 0 w 1344"/>
                <a:gd name="T113" fmla="*/ 0 h 125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344"/>
                <a:gd name="T172" fmla="*/ 0 h 1258"/>
                <a:gd name="T173" fmla="*/ 1344 w 1344"/>
                <a:gd name="T174" fmla="*/ 1258 h 125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344" h="1258">
                  <a:moveTo>
                    <a:pt x="1338" y="708"/>
                  </a:moveTo>
                  <a:lnTo>
                    <a:pt x="1331" y="582"/>
                  </a:lnTo>
                  <a:lnTo>
                    <a:pt x="1333" y="448"/>
                  </a:lnTo>
                  <a:lnTo>
                    <a:pt x="1328" y="346"/>
                  </a:lnTo>
                  <a:lnTo>
                    <a:pt x="1270" y="284"/>
                  </a:lnTo>
                  <a:lnTo>
                    <a:pt x="1200" y="249"/>
                  </a:lnTo>
                  <a:lnTo>
                    <a:pt x="1040" y="191"/>
                  </a:lnTo>
                  <a:lnTo>
                    <a:pt x="805" y="134"/>
                  </a:lnTo>
                  <a:lnTo>
                    <a:pt x="760" y="130"/>
                  </a:lnTo>
                  <a:lnTo>
                    <a:pt x="729" y="134"/>
                  </a:lnTo>
                  <a:lnTo>
                    <a:pt x="722" y="121"/>
                  </a:lnTo>
                  <a:lnTo>
                    <a:pt x="708" y="109"/>
                  </a:lnTo>
                  <a:lnTo>
                    <a:pt x="693" y="112"/>
                  </a:lnTo>
                  <a:lnTo>
                    <a:pt x="673" y="113"/>
                  </a:lnTo>
                  <a:lnTo>
                    <a:pt x="665" y="90"/>
                  </a:lnTo>
                  <a:lnTo>
                    <a:pt x="647" y="76"/>
                  </a:lnTo>
                  <a:lnTo>
                    <a:pt x="628" y="73"/>
                  </a:lnTo>
                  <a:lnTo>
                    <a:pt x="605" y="73"/>
                  </a:lnTo>
                  <a:lnTo>
                    <a:pt x="608" y="53"/>
                  </a:lnTo>
                  <a:lnTo>
                    <a:pt x="580" y="0"/>
                  </a:lnTo>
                  <a:lnTo>
                    <a:pt x="32" y="14"/>
                  </a:lnTo>
                  <a:lnTo>
                    <a:pt x="35" y="71"/>
                  </a:lnTo>
                  <a:lnTo>
                    <a:pt x="24" y="121"/>
                  </a:lnTo>
                  <a:lnTo>
                    <a:pt x="16" y="157"/>
                  </a:lnTo>
                  <a:lnTo>
                    <a:pt x="7" y="202"/>
                  </a:lnTo>
                  <a:lnTo>
                    <a:pt x="0" y="275"/>
                  </a:lnTo>
                  <a:lnTo>
                    <a:pt x="8" y="318"/>
                  </a:lnTo>
                  <a:lnTo>
                    <a:pt x="24" y="358"/>
                  </a:lnTo>
                  <a:lnTo>
                    <a:pt x="44" y="393"/>
                  </a:lnTo>
                  <a:lnTo>
                    <a:pt x="69" y="405"/>
                  </a:lnTo>
                  <a:lnTo>
                    <a:pt x="109" y="416"/>
                  </a:lnTo>
                  <a:lnTo>
                    <a:pt x="161" y="434"/>
                  </a:lnTo>
                  <a:lnTo>
                    <a:pt x="185" y="461"/>
                  </a:lnTo>
                  <a:lnTo>
                    <a:pt x="214" y="486"/>
                  </a:lnTo>
                  <a:lnTo>
                    <a:pt x="257" y="506"/>
                  </a:lnTo>
                  <a:lnTo>
                    <a:pt x="310" y="523"/>
                  </a:lnTo>
                  <a:lnTo>
                    <a:pt x="393" y="533"/>
                  </a:lnTo>
                  <a:lnTo>
                    <a:pt x="464" y="533"/>
                  </a:lnTo>
                  <a:lnTo>
                    <a:pt x="518" y="527"/>
                  </a:lnTo>
                  <a:lnTo>
                    <a:pt x="568" y="523"/>
                  </a:lnTo>
                  <a:lnTo>
                    <a:pt x="605" y="542"/>
                  </a:lnTo>
                  <a:lnTo>
                    <a:pt x="676" y="538"/>
                  </a:lnTo>
                  <a:lnTo>
                    <a:pt x="962" y="579"/>
                  </a:lnTo>
                  <a:lnTo>
                    <a:pt x="1039" y="588"/>
                  </a:lnTo>
                  <a:lnTo>
                    <a:pt x="1011" y="758"/>
                  </a:lnTo>
                  <a:lnTo>
                    <a:pt x="1008" y="845"/>
                  </a:lnTo>
                  <a:lnTo>
                    <a:pt x="1025" y="957"/>
                  </a:lnTo>
                  <a:lnTo>
                    <a:pt x="1042" y="1088"/>
                  </a:lnTo>
                  <a:lnTo>
                    <a:pt x="1042" y="1223"/>
                  </a:lnTo>
                  <a:lnTo>
                    <a:pt x="1109" y="1243"/>
                  </a:lnTo>
                  <a:lnTo>
                    <a:pt x="1194" y="1252"/>
                  </a:lnTo>
                  <a:lnTo>
                    <a:pt x="1266" y="1258"/>
                  </a:lnTo>
                  <a:lnTo>
                    <a:pt x="1344" y="1249"/>
                  </a:lnTo>
                  <a:lnTo>
                    <a:pt x="1338" y="1124"/>
                  </a:lnTo>
                  <a:lnTo>
                    <a:pt x="1338" y="919"/>
                  </a:lnTo>
                  <a:lnTo>
                    <a:pt x="1338" y="740"/>
                  </a:lnTo>
                  <a:lnTo>
                    <a:pt x="1338" y="708"/>
                  </a:lnTo>
                  <a:close/>
                </a:path>
              </a:pathLst>
            </a:custGeom>
            <a:solidFill>
              <a:srgbClr val="606060"/>
            </a:solidFill>
            <a:ln w="1588">
              <a:solidFill>
                <a:srgbClr val="000000"/>
              </a:solidFill>
              <a:round/>
            </a:ln>
          </p:spPr>
          <p:txBody>
            <a:bodyPr/>
            <a:lstStyle/>
            <a:p>
              <a:endParaRPr lang="zh-CN" altLang="en-US" b="1"/>
            </a:p>
          </p:txBody>
        </p:sp>
        <p:sp>
          <p:nvSpPr>
            <p:cNvPr id="57399" name="Freeform 104"/>
            <p:cNvSpPr/>
            <p:nvPr/>
          </p:nvSpPr>
          <p:spPr bwMode="auto">
            <a:xfrm flipH="1">
              <a:off x="3597" y="2759"/>
              <a:ext cx="471" cy="410"/>
            </a:xfrm>
            <a:custGeom>
              <a:avLst/>
              <a:gdLst>
                <a:gd name="T0" fmla="*/ 0 w 1314"/>
                <a:gd name="T1" fmla="*/ 0 h 1188"/>
                <a:gd name="T2" fmla="*/ 0 w 1314"/>
                <a:gd name="T3" fmla="*/ 0 h 1188"/>
                <a:gd name="T4" fmla="*/ 0 w 1314"/>
                <a:gd name="T5" fmla="*/ 0 h 1188"/>
                <a:gd name="T6" fmla="*/ 0 w 1314"/>
                <a:gd name="T7" fmla="*/ 0 h 1188"/>
                <a:gd name="T8" fmla="*/ 0 w 1314"/>
                <a:gd name="T9" fmla="*/ 0 h 1188"/>
                <a:gd name="T10" fmla="*/ 0 w 1314"/>
                <a:gd name="T11" fmla="*/ 0 h 1188"/>
                <a:gd name="T12" fmla="*/ 0 w 1314"/>
                <a:gd name="T13" fmla="*/ 0 h 1188"/>
                <a:gd name="T14" fmla="*/ 0 w 1314"/>
                <a:gd name="T15" fmla="*/ 0 h 1188"/>
                <a:gd name="T16" fmla="*/ 0 w 1314"/>
                <a:gd name="T17" fmla="*/ 0 h 1188"/>
                <a:gd name="T18" fmla="*/ 0 w 1314"/>
                <a:gd name="T19" fmla="*/ 0 h 1188"/>
                <a:gd name="T20" fmla="*/ 0 w 1314"/>
                <a:gd name="T21" fmla="*/ 0 h 1188"/>
                <a:gd name="T22" fmla="*/ 0 w 1314"/>
                <a:gd name="T23" fmla="*/ 0 h 1188"/>
                <a:gd name="T24" fmla="*/ 0 w 1314"/>
                <a:gd name="T25" fmla="*/ 0 h 1188"/>
                <a:gd name="T26" fmla="*/ 0 w 1314"/>
                <a:gd name="T27" fmla="*/ 0 h 1188"/>
                <a:gd name="T28" fmla="*/ 0 w 1314"/>
                <a:gd name="T29" fmla="*/ 0 h 1188"/>
                <a:gd name="T30" fmla="*/ 0 w 1314"/>
                <a:gd name="T31" fmla="*/ 0 h 1188"/>
                <a:gd name="T32" fmla="*/ 0 w 1314"/>
                <a:gd name="T33" fmla="*/ 0 h 1188"/>
                <a:gd name="T34" fmla="*/ 0 w 1314"/>
                <a:gd name="T35" fmla="*/ 0 h 1188"/>
                <a:gd name="T36" fmla="*/ 0 w 1314"/>
                <a:gd name="T37" fmla="*/ 0 h 1188"/>
                <a:gd name="T38" fmla="*/ 0 w 1314"/>
                <a:gd name="T39" fmla="*/ 0 h 1188"/>
                <a:gd name="T40" fmla="*/ 0 w 1314"/>
                <a:gd name="T41" fmla="*/ 0 h 1188"/>
                <a:gd name="T42" fmla="*/ 0 w 1314"/>
                <a:gd name="T43" fmla="*/ 0 h 1188"/>
                <a:gd name="T44" fmla="*/ 0 w 1314"/>
                <a:gd name="T45" fmla="*/ 0 h 1188"/>
                <a:gd name="T46" fmla="*/ 0 w 1314"/>
                <a:gd name="T47" fmla="*/ 0 h 1188"/>
                <a:gd name="T48" fmla="*/ 0 w 1314"/>
                <a:gd name="T49" fmla="*/ 0 h 1188"/>
                <a:gd name="T50" fmla="*/ 0 w 1314"/>
                <a:gd name="T51" fmla="*/ 0 h 1188"/>
                <a:gd name="T52" fmla="*/ 0 w 1314"/>
                <a:gd name="T53" fmla="*/ 0 h 1188"/>
                <a:gd name="T54" fmla="*/ 0 w 1314"/>
                <a:gd name="T55" fmla="*/ 0 h 1188"/>
                <a:gd name="T56" fmla="*/ 0 w 1314"/>
                <a:gd name="T57" fmla="*/ 0 h 1188"/>
                <a:gd name="T58" fmla="*/ 0 w 1314"/>
                <a:gd name="T59" fmla="*/ 0 h 1188"/>
                <a:gd name="T60" fmla="*/ 0 w 1314"/>
                <a:gd name="T61" fmla="*/ 0 h 1188"/>
                <a:gd name="T62" fmla="*/ 0 w 1314"/>
                <a:gd name="T63" fmla="*/ 0 h 1188"/>
                <a:gd name="T64" fmla="*/ 0 w 1314"/>
                <a:gd name="T65" fmla="*/ 0 h 1188"/>
                <a:gd name="T66" fmla="*/ 0 w 1314"/>
                <a:gd name="T67" fmla="*/ 0 h 1188"/>
                <a:gd name="T68" fmla="*/ 0 w 1314"/>
                <a:gd name="T69" fmla="*/ 0 h 1188"/>
                <a:gd name="T70" fmla="*/ 0 w 1314"/>
                <a:gd name="T71" fmla="*/ 0 h 1188"/>
                <a:gd name="T72" fmla="*/ 0 w 1314"/>
                <a:gd name="T73" fmla="*/ 0 h 1188"/>
                <a:gd name="T74" fmla="*/ 0 w 1314"/>
                <a:gd name="T75" fmla="*/ 0 h 1188"/>
                <a:gd name="T76" fmla="*/ 0 w 1314"/>
                <a:gd name="T77" fmla="*/ 0 h 118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314"/>
                <a:gd name="T118" fmla="*/ 0 h 1188"/>
                <a:gd name="T119" fmla="*/ 1314 w 1314"/>
                <a:gd name="T120" fmla="*/ 1188 h 118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314" h="1188">
                  <a:moveTo>
                    <a:pt x="44" y="20"/>
                  </a:moveTo>
                  <a:lnTo>
                    <a:pt x="41" y="59"/>
                  </a:lnTo>
                  <a:lnTo>
                    <a:pt x="26" y="44"/>
                  </a:lnTo>
                  <a:lnTo>
                    <a:pt x="8" y="129"/>
                  </a:lnTo>
                  <a:lnTo>
                    <a:pt x="0" y="228"/>
                  </a:lnTo>
                  <a:lnTo>
                    <a:pt x="35" y="329"/>
                  </a:lnTo>
                  <a:lnTo>
                    <a:pt x="116" y="353"/>
                  </a:lnTo>
                  <a:lnTo>
                    <a:pt x="107" y="329"/>
                  </a:lnTo>
                  <a:lnTo>
                    <a:pt x="151" y="364"/>
                  </a:lnTo>
                  <a:lnTo>
                    <a:pt x="189" y="403"/>
                  </a:lnTo>
                  <a:lnTo>
                    <a:pt x="273" y="443"/>
                  </a:lnTo>
                  <a:lnTo>
                    <a:pt x="376" y="452"/>
                  </a:lnTo>
                  <a:lnTo>
                    <a:pt x="501" y="458"/>
                  </a:lnTo>
                  <a:lnTo>
                    <a:pt x="553" y="452"/>
                  </a:lnTo>
                  <a:lnTo>
                    <a:pt x="507" y="432"/>
                  </a:lnTo>
                  <a:lnTo>
                    <a:pt x="487" y="380"/>
                  </a:lnTo>
                  <a:lnTo>
                    <a:pt x="524" y="423"/>
                  </a:lnTo>
                  <a:lnTo>
                    <a:pt x="571" y="449"/>
                  </a:lnTo>
                  <a:lnTo>
                    <a:pt x="614" y="473"/>
                  </a:lnTo>
                  <a:lnTo>
                    <a:pt x="658" y="467"/>
                  </a:lnTo>
                  <a:lnTo>
                    <a:pt x="629" y="446"/>
                  </a:lnTo>
                  <a:lnTo>
                    <a:pt x="600" y="421"/>
                  </a:lnTo>
                  <a:lnTo>
                    <a:pt x="647" y="438"/>
                  </a:lnTo>
                  <a:lnTo>
                    <a:pt x="692" y="473"/>
                  </a:lnTo>
                  <a:lnTo>
                    <a:pt x="844" y="490"/>
                  </a:lnTo>
                  <a:lnTo>
                    <a:pt x="994" y="514"/>
                  </a:lnTo>
                  <a:lnTo>
                    <a:pt x="1039" y="525"/>
                  </a:lnTo>
                  <a:lnTo>
                    <a:pt x="1001" y="747"/>
                  </a:lnTo>
                  <a:lnTo>
                    <a:pt x="1030" y="954"/>
                  </a:lnTo>
                  <a:lnTo>
                    <a:pt x="1033" y="1156"/>
                  </a:lnTo>
                  <a:lnTo>
                    <a:pt x="1129" y="1176"/>
                  </a:lnTo>
                  <a:lnTo>
                    <a:pt x="1213" y="1188"/>
                  </a:lnTo>
                  <a:lnTo>
                    <a:pt x="1314" y="1185"/>
                  </a:lnTo>
                  <a:lnTo>
                    <a:pt x="1309" y="896"/>
                  </a:lnTo>
                  <a:lnTo>
                    <a:pt x="1309" y="654"/>
                  </a:lnTo>
                  <a:lnTo>
                    <a:pt x="1294" y="520"/>
                  </a:lnTo>
                  <a:lnTo>
                    <a:pt x="1307" y="435"/>
                  </a:lnTo>
                  <a:lnTo>
                    <a:pt x="1298" y="342"/>
                  </a:lnTo>
                  <a:lnTo>
                    <a:pt x="1281" y="281"/>
                  </a:lnTo>
                  <a:lnTo>
                    <a:pt x="1208" y="234"/>
                  </a:lnTo>
                  <a:lnTo>
                    <a:pt x="1118" y="193"/>
                  </a:lnTo>
                  <a:lnTo>
                    <a:pt x="943" y="135"/>
                  </a:lnTo>
                  <a:lnTo>
                    <a:pt x="800" y="94"/>
                  </a:lnTo>
                  <a:lnTo>
                    <a:pt x="722" y="88"/>
                  </a:lnTo>
                  <a:lnTo>
                    <a:pt x="689" y="135"/>
                  </a:lnTo>
                  <a:lnTo>
                    <a:pt x="591" y="184"/>
                  </a:lnTo>
                  <a:lnTo>
                    <a:pt x="643" y="141"/>
                  </a:lnTo>
                  <a:lnTo>
                    <a:pt x="684" y="118"/>
                  </a:lnTo>
                  <a:lnTo>
                    <a:pt x="698" y="85"/>
                  </a:lnTo>
                  <a:lnTo>
                    <a:pt x="692" y="70"/>
                  </a:lnTo>
                  <a:lnTo>
                    <a:pt x="664" y="70"/>
                  </a:lnTo>
                  <a:lnTo>
                    <a:pt x="647" y="88"/>
                  </a:lnTo>
                  <a:lnTo>
                    <a:pt x="629" y="105"/>
                  </a:lnTo>
                  <a:lnTo>
                    <a:pt x="585" y="123"/>
                  </a:lnTo>
                  <a:lnTo>
                    <a:pt x="626" y="88"/>
                  </a:lnTo>
                  <a:lnTo>
                    <a:pt x="643" y="61"/>
                  </a:lnTo>
                  <a:lnTo>
                    <a:pt x="631" y="44"/>
                  </a:lnTo>
                  <a:lnTo>
                    <a:pt x="597" y="33"/>
                  </a:lnTo>
                  <a:lnTo>
                    <a:pt x="551" y="74"/>
                  </a:lnTo>
                  <a:lnTo>
                    <a:pt x="507" y="100"/>
                  </a:lnTo>
                  <a:lnTo>
                    <a:pt x="559" y="41"/>
                  </a:lnTo>
                  <a:lnTo>
                    <a:pt x="576" y="18"/>
                  </a:lnTo>
                  <a:lnTo>
                    <a:pt x="576" y="0"/>
                  </a:lnTo>
                  <a:lnTo>
                    <a:pt x="533" y="6"/>
                  </a:lnTo>
                  <a:lnTo>
                    <a:pt x="493" y="36"/>
                  </a:lnTo>
                  <a:lnTo>
                    <a:pt x="466" y="56"/>
                  </a:lnTo>
                  <a:lnTo>
                    <a:pt x="341" y="67"/>
                  </a:lnTo>
                  <a:lnTo>
                    <a:pt x="344" y="36"/>
                  </a:lnTo>
                  <a:lnTo>
                    <a:pt x="308" y="23"/>
                  </a:lnTo>
                  <a:lnTo>
                    <a:pt x="308" y="64"/>
                  </a:lnTo>
                  <a:lnTo>
                    <a:pt x="270" y="74"/>
                  </a:lnTo>
                  <a:lnTo>
                    <a:pt x="189" y="85"/>
                  </a:lnTo>
                  <a:lnTo>
                    <a:pt x="195" y="41"/>
                  </a:lnTo>
                  <a:lnTo>
                    <a:pt x="165" y="41"/>
                  </a:lnTo>
                  <a:lnTo>
                    <a:pt x="162" y="85"/>
                  </a:lnTo>
                  <a:lnTo>
                    <a:pt x="116" y="82"/>
                  </a:lnTo>
                  <a:lnTo>
                    <a:pt x="66" y="70"/>
                  </a:lnTo>
                  <a:lnTo>
                    <a:pt x="64" y="36"/>
                  </a:lnTo>
                  <a:lnTo>
                    <a:pt x="44" y="2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57400" name="Freeform 105"/>
            <p:cNvSpPr/>
            <p:nvPr/>
          </p:nvSpPr>
          <p:spPr bwMode="auto">
            <a:xfrm flipH="1">
              <a:off x="3938" y="2827"/>
              <a:ext cx="65" cy="10"/>
            </a:xfrm>
            <a:custGeom>
              <a:avLst/>
              <a:gdLst>
                <a:gd name="T0" fmla="*/ 0 w 179"/>
                <a:gd name="T1" fmla="*/ 0 h 30"/>
                <a:gd name="T2" fmla="*/ 0 w 179"/>
                <a:gd name="T3" fmla="*/ 0 h 30"/>
                <a:gd name="T4" fmla="*/ 0 w 179"/>
                <a:gd name="T5" fmla="*/ 0 h 30"/>
                <a:gd name="T6" fmla="*/ 0 w 179"/>
                <a:gd name="T7" fmla="*/ 0 h 30"/>
                <a:gd name="T8" fmla="*/ 0 60000 65536"/>
                <a:gd name="T9" fmla="*/ 0 60000 65536"/>
                <a:gd name="T10" fmla="*/ 0 60000 65536"/>
                <a:gd name="T11" fmla="*/ 0 60000 65536"/>
                <a:gd name="T12" fmla="*/ 0 w 179"/>
                <a:gd name="T13" fmla="*/ 0 h 30"/>
                <a:gd name="T14" fmla="*/ 179 w 179"/>
                <a:gd name="T15" fmla="*/ 30 h 30"/>
              </a:gdLst>
              <a:ahLst/>
              <a:cxnLst>
                <a:cxn ang="T8">
                  <a:pos x="T0" y="T1"/>
                </a:cxn>
                <a:cxn ang="T9">
                  <a:pos x="T2" y="T3"/>
                </a:cxn>
                <a:cxn ang="T10">
                  <a:pos x="T4" y="T5"/>
                </a:cxn>
                <a:cxn ang="T11">
                  <a:pos x="T6" y="T7"/>
                </a:cxn>
              </a:cxnLst>
              <a:rect l="T12" t="T13" r="T14" b="T15"/>
              <a:pathLst>
                <a:path w="179" h="30">
                  <a:moveTo>
                    <a:pt x="0" y="0"/>
                  </a:moveTo>
                  <a:lnTo>
                    <a:pt x="84" y="30"/>
                  </a:lnTo>
                  <a:lnTo>
                    <a:pt x="179" y="2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57401" name="Freeform 106"/>
            <p:cNvSpPr/>
            <p:nvPr/>
          </p:nvSpPr>
          <p:spPr bwMode="auto">
            <a:xfrm flipH="1">
              <a:off x="4028" y="2808"/>
              <a:ext cx="37" cy="14"/>
            </a:xfrm>
            <a:custGeom>
              <a:avLst/>
              <a:gdLst>
                <a:gd name="T0" fmla="*/ 0 w 109"/>
                <a:gd name="T1" fmla="*/ 0 h 36"/>
                <a:gd name="T2" fmla="*/ 0 w 109"/>
                <a:gd name="T3" fmla="*/ 0 h 36"/>
                <a:gd name="T4" fmla="*/ 0 w 109"/>
                <a:gd name="T5" fmla="*/ 0 h 36"/>
                <a:gd name="T6" fmla="*/ 0 w 109"/>
                <a:gd name="T7" fmla="*/ 0 h 36"/>
                <a:gd name="T8" fmla="*/ 0 w 109"/>
                <a:gd name="T9" fmla="*/ 0 h 36"/>
                <a:gd name="T10" fmla="*/ 0 60000 65536"/>
                <a:gd name="T11" fmla="*/ 0 60000 65536"/>
                <a:gd name="T12" fmla="*/ 0 60000 65536"/>
                <a:gd name="T13" fmla="*/ 0 60000 65536"/>
                <a:gd name="T14" fmla="*/ 0 60000 65536"/>
                <a:gd name="T15" fmla="*/ 0 w 109"/>
                <a:gd name="T16" fmla="*/ 0 h 36"/>
                <a:gd name="T17" fmla="*/ 109 w 109"/>
                <a:gd name="T18" fmla="*/ 36 h 36"/>
              </a:gdLst>
              <a:ahLst/>
              <a:cxnLst>
                <a:cxn ang="T10">
                  <a:pos x="T0" y="T1"/>
                </a:cxn>
                <a:cxn ang="T11">
                  <a:pos x="T2" y="T3"/>
                </a:cxn>
                <a:cxn ang="T12">
                  <a:pos x="T4" y="T5"/>
                </a:cxn>
                <a:cxn ang="T13">
                  <a:pos x="T6" y="T7"/>
                </a:cxn>
                <a:cxn ang="T14">
                  <a:pos x="T8" y="T9"/>
                </a:cxn>
              </a:cxnLst>
              <a:rect l="T15" t="T16" r="T17" b="T18"/>
              <a:pathLst>
                <a:path w="109" h="36">
                  <a:moveTo>
                    <a:pt x="0" y="0"/>
                  </a:moveTo>
                  <a:lnTo>
                    <a:pt x="29" y="23"/>
                  </a:lnTo>
                  <a:lnTo>
                    <a:pt x="109" y="34"/>
                  </a:lnTo>
                  <a:lnTo>
                    <a:pt x="27" y="36"/>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57402" name="Freeform 107"/>
            <p:cNvSpPr/>
            <p:nvPr/>
          </p:nvSpPr>
          <p:spPr bwMode="auto">
            <a:xfrm flipH="1">
              <a:off x="3843" y="2798"/>
              <a:ext cx="60" cy="31"/>
            </a:xfrm>
            <a:custGeom>
              <a:avLst/>
              <a:gdLst>
                <a:gd name="T0" fmla="*/ 0 w 167"/>
                <a:gd name="T1" fmla="*/ 0 h 91"/>
                <a:gd name="T2" fmla="*/ 0 w 167"/>
                <a:gd name="T3" fmla="*/ 0 h 91"/>
                <a:gd name="T4" fmla="*/ 0 w 167"/>
                <a:gd name="T5" fmla="*/ 0 h 91"/>
                <a:gd name="T6" fmla="*/ 0 w 167"/>
                <a:gd name="T7" fmla="*/ 0 h 91"/>
                <a:gd name="T8" fmla="*/ 0 w 167"/>
                <a:gd name="T9" fmla="*/ 0 h 91"/>
                <a:gd name="T10" fmla="*/ 0 w 167"/>
                <a:gd name="T11" fmla="*/ 0 h 91"/>
                <a:gd name="T12" fmla="*/ 0 w 167"/>
                <a:gd name="T13" fmla="*/ 0 h 91"/>
                <a:gd name="T14" fmla="*/ 0 w 167"/>
                <a:gd name="T15" fmla="*/ 0 h 91"/>
                <a:gd name="T16" fmla="*/ 0 w 167"/>
                <a:gd name="T17" fmla="*/ 0 h 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7"/>
                <a:gd name="T28" fmla="*/ 0 h 91"/>
                <a:gd name="T29" fmla="*/ 167 w 167"/>
                <a:gd name="T30" fmla="*/ 91 h 9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7" h="91">
                  <a:moveTo>
                    <a:pt x="0" y="0"/>
                  </a:moveTo>
                  <a:lnTo>
                    <a:pt x="75" y="8"/>
                  </a:lnTo>
                  <a:lnTo>
                    <a:pt x="90" y="20"/>
                  </a:lnTo>
                  <a:lnTo>
                    <a:pt x="90" y="48"/>
                  </a:lnTo>
                  <a:lnTo>
                    <a:pt x="95" y="79"/>
                  </a:lnTo>
                  <a:lnTo>
                    <a:pt x="167" y="91"/>
                  </a:lnTo>
                  <a:lnTo>
                    <a:pt x="81" y="88"/>
                  </a:lnTo>
                  <a:lnTo>
                    <a:pt x="66" y="30"/>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57403" name="Freeform 108"/>
            <p:cNvSpPr/>
            <p:nvPr/>
          </p:nvSpPr>
          <p:spPr bwMode="auto">
            <a:xfrm flipH="1">
              <a:off x="3648" y="2871"/>
              <a:ext cx="195" cy="48"/>
            </a:xfrm>
            <a:custGeom>
              <a:avLst/>
              <a:gdLst>
                <a:gd name="T0" fmla="*/ 0 w 544"/>
                <a:gd name="T1" fmla="*/ 0 h 136"/>
                <a:gd name="T2" fmla="*/ 0 w 544"/>
                <a:gd name="T3" fmla="*/ 0 h 136"/>
                <a:gd name="T4" fmla="*/ 0 w 544"/>
                <a:gd name="T5" fmla="*/ 0 h 136"/>
                <a:gd name="T6" fmla="*/ 0 w 544"/>
                <a:gd name="T7" fmla="*/ 0 h 136"/>
                <a:gd name="T8" fmla="*/ 0 w 544"/>
                <a:gd name="T9" fmla="*/ 0 h 136"/>
                <a:gd name="T10" fmla="*/ 0 w 544"/>
                <a:gd name="T11" fmla="*/ 0 h 136"/>
                <a:gd name="T12" fmla="*/ 0 w 544"/>
                <a:gd name="T13" fmla="*/ 0 h 136"/>
                <a:gd name="T14" fmla="*/ 0 w 544"/>
                <a:gd name="T15" fmla="*/ 0 h 136"/>
                <a:gd name="T16" fmla="*/ 0 w 544"/>
                <a:gd name="T17" fmla="*/ 0 h 136"/>
                <a:gd name="T18" fmla="*/ 0 w 544"/>
                <a:gd name="T19" fmla="*/ 0 h 136"/>
                <a:gd name="T20" fmla="*/ 0 w 544"/>
                <a:gd name="T21" fmla="*/ 0 h 136"/>
                <a:gd name="T22" fmla="*/ 0 w 544"/>
                <a:gd name="T23" fmla="*/ 0 h 136"/>
                <a:gd name="T24" fmla="*/ 0 w 544"/>
                <a:gd name="T25" fmla="*/ 0 h 136"/>
                <a:gd name="T26" fmla="*/ 0 w 544"/>
                <a:gd name="T27" fmla="*/ 0 h 1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44"/>
                <a:gd name="T43" fmla="*/ 0 h 136"/>
                <a:gd name="T44" fmla="*/ 544 w 544"/>
                <a:gd name="T45" fmla="*/ 136 h 1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44" h="136">
                  <a:moveTo>
                    <a:pt x="0" y="0"/>
                  </a:moveTo>
                  <a:lnTo>
                    <a:pt x="138" y="7"/>
                  </a:lnTo>
                  <a:lnTo>
                    <a:pt x="280" y="40"/>
                  </a:lnTo>
                  <a:lnTo>
                    <a:pt x="385" y="46"/>
                  </a:lnTo>
                  <a:lnTo>
                    <a:pt x="470" y="64"/>
                  </a:lnTo>
                  <a:lnTo>
                    <a:pt x="503" y="110"/>
                  </a:lnTo>
                  <a:lnTo>
                    <a:pt x="544" y="136"/>
                  </a:lnTo>
                  <a:lnTo>
                    <a:pt x="503" y="127"/>
                  </a:lnTo>
                  <a:lnTo>
                    <a:pt x="465" y="76"/>
                  </a:lnTo>
                  <a:lnTo>
                    <a:pt x="350" y="53"/>
                  </a:lnTo>
                  <a:lnTo>
                    <a:pt x="280" y="53"/>
                  </a:lnTo>
                  <a:lnTo>
                    <a:pt x="225" y="40"/>
                  </a:lnTo>
                  <a:lnTo>
                    <a:pt x="131" y="16"/>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57404" name="Freeform 109"/>
            <p:cNvSpPr/>
            <p:nvPr/>
          </p:nvSpPr>
          <p:spPr bwMode="auto">
            <a:xfrm flipH="1">
              <a:off x="3868" y="2235"/>
              <a:ext cx="170" cy="179"/>
            </a:xfrm>
            <a:custGeom>
              <a:avLst/>
              <a:gdLst>
                <a:gd name="T0" fmla="*/ 0 w 472"/>
                <a:gd name="T1" fmla="*/ 0 h 520"/>
                <a:gd name="T2" fmla="*/ 0 w 472"/>
                <a:gd name="T3" fmla="*/ 0 h 520"/>
                <a:gd name="T4" fmla="*/ 0 w 472"/>
                <a:gd name="T5" fmla="*/ 0 h 520"/>
                <a:gd name="T6" fmla="*/ 0 w 472"/>
                <a:gd name="T7" fmla="*/ 0 h 520"/>
                <a:gd name="T8" fmla="*/ 0 w 472"/>
                <a:gd name="T9" fmla="*/ 0 h 520"/>
                <a:gd name="T10" fmla="*/ 0 w 472"/>
                <a:gd name="T11" fmla="*/ 0 h 520"/>
                <a:gd name="T12" fmla="*/ 0 w 472"/>
                <a:gd name="T13" fmla="*/ 0 h 520"/>
                <a:gd name="T14" fmla="*/ 0 w 472"/>
                <a:gd name="T15" fmla="*/ 0 h 520"/>
                <a:gd name="T16" fmla="*/ 0 w 472"/>
                <a:gd name="T17" fmla="*/ 0 h 520"/>
                <a:gd name="T18" fmla="*/ 0 w 472"/>
                <a:gd name="T19" fmla="*/ 0 h 520"/>
                <a:gd name="T20" fmla="*/ 0 w 472"/>
                <a:gd name="T21" fmla="*/ 0 h 520"/>
                <a:gd name="T22" fmla="*/ 0 w 472"/>
                <a:gd name="T23" fmla="*/ 0 h 520"/>
                <a:gd name="T24" fmla="*/ 0 w 472"/>
                <a:gd name="T25" fmla="*/ 0 h 520"/>
                <a:gd name="T26" fmla="*/ 0 w 472"/>
                <a:gd name="T27" fmla="*/ 0 h 520"/>
                <a:gd name="T28" fmla="*/ 0 w 472"/>
                <a:gd name="T29" fmla="*/ 0 h 520"/>
                <a:gd name="T30" fmla="*/ 0 w 472"/>
                <a:gd name="T31" fmla="*/ 0 h 520"/>
                <a:gd name="T32" fmla="*/ 0 w 472"/>
                <a:gd name="T33" fmla="*/ 0 h 520"/>
                <a:gd name="T34" fmla="*/ 0 w 472"/>
                <a:gd name="T35" fmla="*/ 0 h 520"/>
                <a:gd name="T36" fmla="*/ 0 w 472"/>
                <a:gd name="T37" fmla="*/ 0 h 520"/>
                <a:gd name="T38" fmla="*/ 0 w 472"/>
                <a:gd name="T39" fmla="*/ 0 h 520"/>
                <a:gd name="T40" fmla="*/ 0 w 472"/>
                <a:gd name="T41" fmla="*/ 0 h 520"/>
                <a:gd name="T42" fmla="*/ 0 w 472"/>
                <a:gd name="T43" fmla="*/ 0 h 520"/>
                <a:gd name="T44" fmla="*/ 0 w 472"/>
                <a:gd name="T45" fmla="*/ 0 h 520"/>
                <a:gd name="T46" fmla="*/ 0 w 472"/>
                <a:gd name="T47" fmla="*/ 0 h 520"/>
                <a:gd name="T48" fmla="*/ 0 w 472"/>
                <a:gd name="T49" fmla="*/ 0 h 520"/>
                <a:gd name="T50" fmla="*/ 0 w 472"/>
                <a:gd name="T51" fmla="*/ 0 h 520"/>
                <a:gd name="T52" fmla="*/ 0 w 472"/>
                <a:gd name="T53" fmla="*/ 0 h 520"/>
                <a:gd name="T54" fmla="*/ 0 w 472"/>
                <a:gd name="T55" fmla="*/ 0 h 520"/>
                <a:gd name="T56" fmla="*/ 0 w 472"/>
                <a:gd name="T57" fmla="*/ 0 h 520"/>
                <a:gd name="T58" fmla="*/ 0 w 472"/>
                <a:gd name="T59" fmla="*/ 0 h 520"/>
                <a:gd name="T60" fmla="*/ 0 w 472"/>
                <a:gd name="T61" fmla="*/ 0 h 520"/>
                <a:gd name="T62" fmla="*/ 0 w 472"/>
                <a:gd name="T63" fmla="*/ 0 h 520"/>
                <a:gd name="T64" fmla="*/ 0 w 472"/>
                <a:gd name="T65" fmla="*/ 0 h 520"/>
                <a:gd name="T66" fmla="*/ 0 w 472"/>
                <a:gd name="T67" fmla="*/ 0 h 520"/>
                <a:gd name="T68" fmla="*/ 0 w 472"/>
                <a:gd name="T69" fmla="*/ 0 h 520"/>
                <a:gd name="T70" fmla="*/ 0 w 472"/>
                <a:gd name="T71" fmla="*/ 0 h 52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72"/>
                <a:gd name="T109" fmla="*/ 0 h 520"/>
                <a:gd name="T110" fmla="*/ 472 w 472"/>
                <a:gd name="T111" fmla="*/ 520 h 52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72" h="520">
                  <a:moveTo>
                    <a:pt x="318" y="17"/>
                  </a:moveTo>
                  <a:lnTo>
                    <a:pt x="359" y="47"/>
                  </a:lnTo>
                  <a:lnTo>
                    <a:pt x="381" y="84"/>
                  </a:lnTo>
                  <a:lnTo>
                    <a:pt x="402" y="124"/>
                  </a:lnTo>
                  <a:lnTo>
                    <a:pt x="414" y="144"/>
                  </a:lnTo>
                  <a:lnTo>
                    <a:pt x="414" y="167"/>
                  </a:lnTo>
                  <a:lnTo>
                    <a:pt x="404" y="193"/>
                  </a:lnTo>
                  <a:lnTo>
                    <a:pt x="424" y="214"/>
                  </a:lnTo>
                  <a:lnTo>
                    <a:pt x="456" y="270"/>
                  </a:lnTo>
                  <a:lnTo>
                    <a:pt x="472" y="300"/>
                  </a:lnTo>
                  <a:lnTo>
                    <a:pt x="472" y="310"/>
                  </a:lnTo>
                  <a:lnTo>
                    <a:pt x="469" y="320"/>
                  </a:lnTo>
                  <a:lnTo>
                    <a:pt x="455" y="323"/>
                  </a:lnTo>
                  <a:lnTo>
                    <a:pt x="434" y="324"/>
                  </a:lnTo>
                  <a:lnTo>
                    <a:pt x="423" y="328"/>
                  </a:lnTo>
                  <a:lnTo>
                    <a:pt x="424" y="351"/>
                  </a:lnTo>
                  <a:lnTo>
                    <a:pt x="430" y="377"/>
                  </a:lnTo>
                  <a:lnTo>
                    <a:pt x="418" y="392"/>
                  </a:lnTo>
                  <a:lnTo>
                    <a:pt x="422" y="411"/>
                  </a:lnTo>
                  <a:lnTo>
                    <a:pt x="412" y="424"/>
                  </a:lnTo>
                  <a:lnTo>
                    <a:pt x="403" y="458"/>
                  </a:lnTo>
                  <a:lnTo>
                    <a:pt x="388" y="469"/>
                  </a:lnTo>
                  <a:lnTo>
                    <a:pt x="366" y="469"/>
                  </a:lnTo>
                  <a:lnTo>
                    <a:pt x="335" y="463"/>
                  </a:lnTo>
                  <a:lnTo>
                    <a:pt x="302" y="458"/>
                  </a:lnTo>
                  <a:lnTo>
                    <a:pt x="305" y="520"/>
                  </a:lnTo>
                  <a:lnTo>
                    <a:pt x="54" y="438"/>
                  </a:lnTo>
                  <a:lnTo>
                    <a:pt x="74" y="390"/>
                  </a:lnTo>
                  <a:lnTo>
                    <a:pt x="69" y="353"/>
                  </a:lnTo>
                  <a:lnTo>
                    <a:pt x="0" y="283"/>
                  </a:lnTo>
                  <a:lnTo>
                    <a:pt x="0" y="99"/>
                  </a:lnTo>
                  <a:lnTo>
                    <a:pt x="46" y="49"/>
                  </a:lnTo>
                  <a:lnTo>
                    <a:pt x="105" y="22"/>
                  </a:lnTo>
                  <a:lnTo>
                    <a:pt x="166" y="0"/>
                  </a:lnTo>
                  <a:lnTo>
                    <a:pt x="246" y="11"/>
                  </a:lnTo>
                  <a:lnTo>
                    <a:pt x="318" y="17"/>
                  </a:lnTo>
                  <a:close/>
                </a:path>
              </a:pathLst>
            </a:custGeom>
            <a:solidFill>
              <a:srgbClr val="FFC080"/>
            </a:solidFill>
            <a:ln w="1588">
              <a:solidFill>
                <a:srgbClr val="402000"/>
              </a:solidFill>
              <a:round/>
            </a:ln>
          </p:spPr>
          <p:txBody>
            <a:bodyPr/>
            <a:lstStyle/>
            <a:p>
              <a:endParaRPr lang="zh-CN" altLang="en-US" b="1"/>
            </a:p>
          </p:txBody>
        </p:sp>
        <p:sp>
          <p:nvSpPr>
            <p:cNvPr id="57405" name="Freeform 110"/>
            <p:cNvSpPr/>
            <p:nvPr/>
          </p:nvSpPr>
          <p:spPr bwMode="auto">
            <a:xfrm flipH="1">
              <a:off x="3878" y="2342"/>
              <a:ext cx="10" cy="2"/>
            </a:xfrm>
            <a:custGeom>
              <a:avLst/>
              <a:gdLst>
                <a:gd name="T0" fmla="*/ 0 w 26"/>
                <a:gd name="T1" fmla="*/ 0 h 5"/>
                <a:gd name="T2" fmla="*/ 0 w 26"/>
                <a:gd name="T3" fmla="*/ 0 h 5"/>
                <a:gd name="T4" fmla="*/ 0 w 26"/>
                <a:gd name="T5" fmla="*/ 0 h 5"/>
                <a:gd name="T6" fmla="*/ 0 w 26"/>
                <a:gd name="T7" fmla="*/ 0 h 5"/>
                <a:gd name="T8" fmla="*/ 0 w 26"/>
                <a:gd name="T9" fmla="*/ 0 h 5"/>
                <a:gd name="T10" fmla="*/ 0 w 26"/>
                <a:gd name="T11" fmla="*/ 0 h 5"/>
                <a:gd name="T12" fmla="*/ 0 w 26"/>
                <a:gd name="T13" fmla="*/ 0 h 5"/>
                <a:gd name="T14" fmla="*/ 0 60000 65536"/>
                <a:gd name="T15" fmla="*/ 0 60000 65536"/>
                <a:gd name="T16" fmla="*/ 0 60000 65536"/>
                <a:gd name="T17" fmla="*/ 0 60000 65536"/>
                <a:gd name="T18" fmla="*/ 0 60000 65536"/>
                <a:gd name="T19" fmla="*/ 0 60000 65536"/>
                <a:gd name="T20" fmla="*/ 0 60000 65536"/>
                <a:gd name="T21" fmla="*/ 0 w 26"/>
                <a:gd name="T22" fmla="*/ 0 h 5"/>
                <a:gd name="T23" fmla="*/ 26 w 26"/>
                <a:gd name="T24" fmla="*/ 5 h 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5">
                  <a:moveTo>
                    <a:pt x="26" y="2"/>
                  </a:moveTo>
                  <a:lnTo>
                    <a:pt x="20" y="5"/>
                  </a:lnTo>
                  <a:lnTo>
                    <a:pt x="7" y="4"/>
                  </a:lnTo>
                  <a:lnTo>
                    <a:pt x="2" y="5"/>
                  </a:lnTo>
                  <a:lnTo>
                    <a:pt x="0" y="1"/>
                  </a:lnTo>
                  <a:lnTo>
                    <a:pt x="8" y="0"/>
                  </a:lnTo>
                  <a:lnTo>
                    <a:pt x="26" y="2"/>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57406" name="Freeform 111"/>
            <p:cNvSpPr/>
            <p:nvPr/>
          </p:nvSpPr>
          <p:spPr bwMode="auto">
            <a:xfrm flipH="1">
              <a:off x="3888" y="2334"/>
              <a:ext cx="2" cy="8"/>
            </a:xfrm>
            <a:custGeom>
              <a:avLst/>
              <a:gdLst>
                <a:gd name="T0" fmla="*/ 0 w 10"/>
                <a:gd name="T1" fmla="*/ 0 h 19"/>
                <a:gd name="T2" fmla="*/ 0 w 10"/>
                <a:gd name="T3" fmla="*/ 0 h 19"/>
                <a:gd name="T4" fmla="*/ 0 w 10"/>
                <a:gd name="T5" fmla="*/ 0 h 19"/>
                <a:gd name="T6" fmla="*/ 0 w 10"/>
                <a:gd name="T7" fmla="*/ 0 h 19"/>
                <a:gd name="T8" fmla="*/ 0 w 10"/>
                <a:gd name="T9" fmla="*/ 0 h 19"/>
                <a:gd name="T10" fmla="*/ 0 w 10"/>
                <a:gd name="T11" fmla="*/ 0 h 19"/>
                <a:gd name="T12" fmla="*/ 0 w 10"/>
                <a:gd name="T13" fmla="*/ 0 h 19"/>
                <a:gd name="T14" fmla="*/ 0 60000 65536"/>
                <a:gd name="T15" fmla="*/ 0 60000 65536"/>
                <a:gd name="T16" fmla="*/ 0 60000 65536"/>
                <a:gd name="T17" fmla="*/ 0 60000 65536"/>
                <a:gd name="T18" fmla="*/ 0 60000 65536"/>
                <a:gd name="T19" fmla="*/ 0 60000 65536"/>
                <a:gd name="T20" fmla="*/ 0 60000 65536"/>
                <a:gd name="T21" fmla="*/ 0 w 10"/>
                <a:gd name="T22" fmla="*/ 0 h 19"/>
                <a:gd name="T23" fmla="*/ 10 w 10"/>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 h="19">
                  <a:moveTo>
                    <a:pt x="10" y="0"/>
                  </a:moveTo>
                  <a:lnTo>
                    <a:pt x="3" y="5"/>
                  </a:lnTo>
                  <a:lnTo>
                    <a:pt x="3" y="10"/>
                  </a:lnTo>
                  <a:lnTo>
                    <a:pt x="2" y="19"/>
                  </a:lnTo>
                  <a:lnTo>
                    <a:pt x="0" y="7"/>
                  </a:lnTo>
                  <a:lnTo>
                    <a:pt x="0" y="1"/>
                  </a:lnTo>
                  <a:lnTo>
                    <a:pt x="1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57407" name="Freeform 112"/>
            <p:cNvSpPr/>
            <p:nvPr/>
          </p:nvSpPr>
          <p:spPr bwMode="auto">
            <a:xfrm flipH="1">
              <a:off x="3893" y="2312"/>
              <a:ext cx="5" cy="15"/>
            </a:xfrm>
            <a:custGeom>
              <a:avLst/>
              <a:gdLst>
                <a:gd name="T0" fmla="*/ 0 w 11"/>
                <a:gd name="T1" fmla="*/ 0 h 38"/>
                <a:gd name="T2" fmla="*/ 0 w 11"/>
                <a:gd name="T3" fmla="*/ 0 h 38"/>
                <a:gd name="T4" fmla="*/ 0 w 11"/>
                <a:gd name="T5" fmla="*/ 0 h 38"/>
                <a:gd name="T6" fmla="*/ 0 w 11"/>
                <a:gd name="T7" fmla="*/ 0 h 38"/>
                <a:gd name="T8" fmla="*/ 0 w 11"/>
                <a:gd name="T9" fmla="*/ 0 h 38"/>
                <a:gd name="T10" fmla="*/ 0 60000 65536"/>
                <a:gd name="T11" fmla="*/ 0 60000 65536"/>
                <a:gd name="T12" fmla="*/ 0 60000 65536"/>
                <a:gd name="T13" fmla="*/ 0 60000 65536"/>
                <a:gd name="T14" fmla="*/ 0 60000 65536"/>
                <a:gd name="T15" fmla="*/ 0 w 11"/>
                <a:gd name="T16" fmla="*/ 0 h 38"/>
                <a:gd name="T17" fmla="*/ 11 w 11"/>
                <a:gd name="T18" fmla="*/ 38 h 38"/>
              </a:gdLst>
              <a:ahLst/>
              <a:cxnLst>
                <a:cxn ang="T10">
                  <a:pos x="T0" y="T1"/>
                </a:cxn>
                <a:cxn ang="T11">
                  <a:pos x="T2" y="T3"/>
                </a:cxn>
                <a:cxn ang="T12">
                  <a:pos x="T4" y="T5"/>
                </a:cxn>
                <a:cxn ang="T13">
                  <a:pos x="T6" y="T7"/>
                </a:cxn>
                <a:cxn ang="T14">
                  <a:pos x="T8" y="T9"/>
                </a:cxn>
              </a:cxnLst>
              <a:rect l="T15" t="T16" r="T17" b="T18"/>
              <a:pathLst>
                <a:path w="11" h="38">
                  <a:moveTo>
                    <a:pt x="0" y="0"/>
                  </a:moveTo>
                  <a:lnTo>
                    <a:pt x="8" y="22"/>
                  </a:lnTo>
                  <a:lnTo>
                    <a:pt x="11" y="38"/>
                  </a:lnTo>
                  <a:lnTo>
                    <a:pt x="5" y="28"/>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57408" name="Freeform 113"/>
            <p:cNvSpPr/>
            <p:nvPr/>
          </p:nvSpPr>
          <p:spPr bwMode="auto">
            <a:xfrm flipH="1">
              <a:off x="3898" y="2300"/>
              <a:ext cx="17" cy="10"/>
            </a:xfrm>
            <a:custGeom>
              <a:avLst/>
              <a:gdLst>
                <a:gd name="T0" fmla="*/ 0 w 50"/>
                <a:gd name="T1" fmla="*/ 0 h 32"/>
                <a:gd name="T2" fmla="*/ 0 w 50"/>
                <a:gd name="T3" fmla="*/ 0 h 32"/>
                <a:gd name="T4" fmla="*/ 0 w 50"/>
                <a:gd name="T5" fmla="*/ 0 h 32"/>
                <a:gd name="T6" fmla="*/ 0 w 50"/>
                <a:gd name="T7" fmla="*/ 0 h 32"/>
                <a:gd name="T8" fmla="*/ 0 w 50"/>
                <a:gd name="T9" fmla="*/ 0 h 32"/>
                <a:gd name="T10" fmla="*/ 0 w 50"/>
                <a:gd name="T11" fmla="*/ 0 h 32"/>
                <a:gd name="T12" fmla="*/ 0 w 50"/>
                <a:gd name="T13" fmla="*/ 0 h 32"/>
                <a:gd name="T14" fmla="*/ 0 w 50"/>
                <a:gd name="T15" fmla="*/ 0 h 32"/>
                <a:gd name="T16" fmla="*/ 0 w 50"/>
                <a:gd name="T17" fmla="*/ 0 h 32"/>
                <a:gd name="T18" fmla="*/ 0 w 50"/>
                <a:gd name="T19" fmla="*/ 0 h 32"/>
                <a:gd name="T20" fmla="*/ 0 w 50"/>
                <a:gd name="T21" fmla="*/ 0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0"/>
                <a:gd name="T34" fmla="*/ 0 h 32"/>
                <a:gd name="T35" fmla="*/ 50 w 50"/>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0" h="32">
                  <a:moveTo>
                    <a:pt x="50" y="0"/>
                  </a:moveTo>
                  <a:lnTo>
                    <a:pt x="39" y="18"/>
                  </a:lnTo>
                  <a:lnTo>
                    <a:pt x="41" y="23"/>
                  </a:lnTo>
                  <a:lnTo>
                    <a:pt x="41" y="26"/>
                  </a:lnTo>
                  <a:lnTo>
                    <a:pt x="44" y="32"/>
                  </a:lnTo>
                  <a:lnTo>
                    <a:pt x="37" y="22"/>
                  </a:lnTo>
                  <a:lnTo>
                    <a:pt x="28" y="22"/>
                  </a:lnTo>
                  <a:lnTo>
                    <a:pt x="17" y="18"/>
                  </a:lnTo>
                  <a:lnTo>
                    <a:pt x="0" y="17"/>
                  </a:lnTo>
                  <a:lnTo>
                    <a:pt x="17" y="6"/>
                  </a:lnTo>
                  <a:lnTo>
                    <a:pt x="5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57409" name="Freeform 114"/>
            <p:cNvSpPr/>
            <p:nvPr/>
          </p:nvSpPr>
          <p:spPr bwMode="auto">
            <a:xfrm flipH="1">
              <a:off x="3893" y="2283"/>
              <a:ext cx="30" cy="10"/>
            </a:xfrm>
            <a:custGeom>
              <a:avLst/>
              <a:gdLst>
                <a:gd name="T0" fmla="*/ 0 w 86"/>
                <a:gd name="T1" fmla="*/ 0 h 31"/>
                <a:gd name="T2" fmla="*/ 0 w 86"/>
                <a:gd name="T3" fmla="*/ 0 h 31"/>
                <a:gd name="T4" fmla="*/ 0 w 86"/>
                <a:gd name="T5" fmla="*/ 0 h 31"/>
                <a:gd name="T6" fmla="*/ 0 w 86"/>
                <a:gd name="T7" fmla="*/ 0 h 31"/>
                <a:gd name="T8" fmla="*/ 0 w 86"/>
                <a:gd name="T9" fmla="*/ 0 h 31"/>
                <a:gd name="T10" fmla="*/ 0 w 86"/>
                <a:gd name="T11" fmla="*/ 0 h 31"/>
                <a:gd name="T12" fmla="*/ 0 w 86"/>
                <a:gd name="T13" fmla="*/ 0 h 31"/>
                <a:gd name="T14" fmla="*/ 0 w 86"/>
                <a:gd name="T15" fmla="*/ 0 h 31"/>
                <a:gd name="T16" fmla="*/ 0 w 86"/>
                <a:gd name="T17" fmla="*/ 0 h 31"/>
                <a:gd name="T18" fmla="*/ 0 w 86"/>
                <a:gd name="T19" fmla="*/ 0 h 31"/>
                <a:gd name="T20" fmla="*/ 0 w 86"/>
                <a:gd name="T21" fmla="*/ 0 h 31"/>
                <a:gd name="T22" fmla="*/ 0 w 86"/>
                <a:gd name="T23" fmla="*/ 0 h 31"/>
                <a:gd name="T24" fmla="*/ 0 w 86"/>
                <a:gd name="T25" fmla="*/ 0 h 31"/>
                <a:gd name="T26" fmla="*/ 0 w 86"/>
                <a:gd name="T27" fmla="*/ 0 h 31"/>
                <a:gd name="T28" fmla="*/ 0 w 86"/>
                <a:gd name="T29" fmla="*/ 0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6"/>
                <a:gd name="T46" fmla="*/ 0 h 31"/>
                <a:gd name="T47" fmla="*/ 86 w 86"/>
                <a:gd name="T48" fmla="*/ 31 h 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6" h="31">
                  <a:moveTo>
                    <a:pt x="86" y="15"/>
                  </a:moveTo>
                  <a:lnTo>
                    <a:pt x="82" y="27"/>
                  </a:lnTo>
                  <a:lnTo>
                    <a:pt x="73" y="31"/>
                  </a:lnTo>
                  <a:lnTo>
                    <a:pt x="59" y="22"/>
                  </a:lnTo>
                  <a:lnTo>
                    <a:pt x="42" y="15"/>
                  </a:lnTo>
                  <a:lnTo>
                    <a:pt x="14" y="15"/>
                  </a:lnTo>
                  <a:lnTo>
                    <a:pt x="0" y="16"/>
                  </a:lnTo>
                  <a:lnTo>
                    <a:pt x="22" y="8"/>
                  </a:lnTo>
                  <a:lnTo>
                    <a:pt x="37" y="4"/>
                  </a:lnTo>
                  <a:lnTo>
                    <a:pt x="35" y="0"/>
                  </a:lnTo>
                  <a:lnTo>
                    <a:pt x="50" y="6"/>
                  </a:lnTo>
                  <a:lnTo>
                    <a:pt x="48" y="2"/>
                  </a:lnTo>
                  <a:lnTo>
                    <a:pt x="60" y="8"/>
                  </a:lnTo>
                  <a:lnTo>
                    <a:pt x="71" y="8"/>
                  </a:lnTo>
                  <a:lnTo>
                    <a:pt x="86" y="15"/>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57410" name="Freeform 115"/>
            <p:cNvSpPr/>
            <p:nvPr/>
          </p:nvSpPr>
          <p:spPr bwMode="auto">
            <a:xfrm flipH="1">
              <a:off x="3963" y="2298"/>
              <a:ext cx="17" cy="34"/>
            </a:xfrm>
            <a:custGeom>
              <a:avLst/>
              <a:gdLst>
                <a:gd name="T0" fmla="*/ 0 w 49"/>
                <a:gd name="T1" fmla="*/ 0 h 101"/>
                <a:gd name="T2" fmla="*/ 0 w 49"/>
                <a:gd name="T3" fmla="*/ 0 h 101"/>
                <a:gd name="T4" fmla="*/ 0 w 49"/>
                <a:gd name="T5" fmla="*/ 0 h 101"/>
                <a:gd name="T6" fmla="*/ 0 w 49"/>
                <a:gd name="T7" fmla="*/ 0 h 101"/>
                <a:gd name="T8" fmla="*/ 0 w 49"/>
                <a:gd name="T9" fmla="*/ 0 h 101"/>
                <a:gd name="T10" fmla="*/ 0 w 49"/>
                <a:gd name="T11" fmla="*/ 0 h 101"/>
                <a:gd name="T12" fmla="*/ 0 w 49"/>
                <a:gd name="T13" fmla="*/ 0 h 101"/>
                <a:gd name="T14" fmla="*/ 0 w 49"/>
                <a:gd name="T15" fmla="*/ 0 h 101"/>
                <a:gd name="T16" fmla="*/ 0 w 49"/>
                <a:gd name="T17" fmla="*/ 0 h 101"/>
                <a:gd name="T18" fmla="*/ 0 w 49"/>
                <a:gd name="T19" fmla="*/ 0 h 101"/>
                <a:gd name="T20" fmla="*/ 0 w 49"/>
                <a:gd name="T21" fmla="*/ 0 h 101"/>
                <a:gd name="T22" fmla="*/ 0 w 49"/>
                <a:gd name="T23" fmla="*/ 0 h 101"/>
                <a:gd name="T24" fmla="*/ 0 w 49"/>
                <a:gd name="T25" fmla="*/ 0 h 101"/>
                <a:gd name="T26" fmla="*/ 0 w 49"/>
                <a:gd name="T27" fmla="*/ 0 h 101"/>
                <a:gd name="T28" fmla="*/ 0 w 49"/>
                <a:gd name="T29" fmla="*/ 0 h 101"/>
                <a:gd name="T30" fmla="*/ 0 w 49"/>
                <a:gd name="T31" fmla="*/ 0 h 101"/>
                <a:gd name="T32" fmla="*/ 0 w 49"/>
                <a:gd name="T33" fmla="*/ 0 h 101"/>
                <a:gd name="T34" fmla="*/ 0 w 49"/>
                <a:gd name="T35" fmla="*/ 0 h 101"/>
                <a:gd name="T36" fmla="*/ 0 w 49"/>
                <a:gd name="T37" fmla="*/ 0 h 101"/>
                <a:gd name="T38" fmla="*/ 0 w 49"/>
                <a:gd name="T39" fmla="*/ 0 h 101"/>
                <a:gd name="T40" fmla="*/ 0 w 49"/>
                <a:gd name="T41" fmla="*/ 0 h 101"/>
                <a:gd name="T42" fmla="*/ 0 w 49"/>
                <a:gd name="T43" fmla="*/ 0 h 101"/>
                <a:gd name="T44" fmla="*/ 0 w 49"/>
                <a:gd name="T45" fmla="*/ 0 h 10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9"/>
                <a:gd name="T70" fmla="*/ 0 h 101"/>
                <a:gd name="T71" fmla="*/ 49 w 49"/>
                <a:gd name="T72" fmla="*/ 101 h 10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9" h="101">
                  <a:moveTo>
                    <a:pt x="49" y="19"/>
                  </a:moveTo>
                  <a:lnTo>
                    <a:pt x="34" y="7"/>
                  </a:lnTo>
                  <a:lnTo>
                    <a:pt x="16" y="10"/>
                  </a:lnTo>
                  <a:lnTo>
                    <a:pt x="7" y="27"/>
                  </a:lnTo>
                  <a:lnTo>
                    <a:pt x="5" y="50"/>
                  </a:lnTo>
                  <a:lnTo>
                    <a:pt x="7" y="68"/>
                  </a:lnTo>
                  <a:lnTo>
                    <a:pt x="13" y="82"/>
                  </a:lnTo>
                  <a:lnTo>
                    <a:pt x="21" y="59"/>
                  </a:lnTo>
                  <a:lnTo>
                    <a:pt x="30" y="47"/>
                  </a:lnTo>
                  <a:lnTo>
                    <a:pt x="46" y="38"/>
                  </a:lnTo>
                  <a:lnTo>
                    <a:pt x="33" y="56"/>
                  </a:lnTo>
                  <a:lnTo>
                    <a:pt x="19" y="72"/>
                  </a:lnTo>
                  <a:lnTo>
                    <a:pt x="18" y="86"/>
                  </a:lnTo>
                  <a:lnTo>
                    <a:pt x="24" y="99"/>
                  </a:lnTo>
                  <a:lnTo>
                    <a:pt x="32" y="101"/>
                  </a:lnTo>
                  <a:lnTo>
                    <a:pt x="12" y="96"/>
                  </a:lnTo>
                  <a:lnTo>
                    <a:pt x="1" y="75"/>
                  </a:lnTo>
                  <a:lnTo>
                    <a:pt x="0" y="47"/>
                  </a:lnTo>
                  <a:lnTo>
                    <a:pt x="1" y="22"/>
                  </a:lnTo>
                  <a:lnTo>
                    <a:pt x="13" y="5"/>
                  </a:lnTo>
                  <a:lnTo>
                    <a:pt x="28" y="0"/>
                  </a:lnTo>
                  <a:lnTo>
                    <a:pt x="42" y="3"/>
                  </a:lnTo>
                  <a:lnTo>
                    <a:pt x="49" y="19"/>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57411" name="Freeform 116"/>
            <p:cNvSpPr/>
            <p:nvPr/>
          </p:nvSpPr>
          <p:spPr bwMode="auto">
            <a:xfrm flipH="1">
              <a:off x="3958" y="2293"/>
              <a:ext cx="27" cy="46"/>
            </a:xfrm>
            <a:custGeom>
              <a:avLst/>
              <a:gdLst>
                <a:gd name="T0" fmla="*/ 0 w 82"/>
                <a:gd name="T1" fmla="*/ 0 h 137"/>
                <a:gd name="T2" fmla="*/ 0 w 82"/>
                <a:gd name="T3" fmla="*/ 0 h 137"/>
                <a:gd name="T4" fmla="*/ 0 w 82"/>
                <a:gd name="T5" fmla="*/ 0 h 137"/>
                <a:gd name="T6" fmla="*/ 0 w 82"/>
                <a:gd name="T7" fmla="*/ 0 h 137"/>
                <a:gd name="T8" fmla="*/ 0 w 82"/>
                <a:gd name="T9" fmla="*/ 0 h 137"/>
                <a:gd name="T10" fmla="*/ 0 w 82"/>
                <a:gd name="T11" fmla="*/ 0 h 137"/>
                <a:gd name="T12" fmla="*/ 0 w 82"/>
                <a:gd name="T13" fmla="*/ 0 h 137"/>
                <a:gd name="T14" fmla="*/ 0 w 82"/>
                <a:gd name="T15" fmla="*/ 0 h 137"/>
                <a:gd name="T16" fmla="*/ 0 w 82"/>
                <a:gd name="T17" fmla="*/ 0 h 137"/>
                <a:gd name="T18" fmla="*/ 0 w 82"/>
                <a:gd name="T19" fmla="*/ 0 h 137"/>
                <a:gd name="T20" fmla="*/ 0 w 82"/>
                <a:gd name="T21" fmla="*/ 0 h 137"/>
                <a:gd name="T22" fmla="*/ 0 w 82"/>
                <a:gd name="T23" fmla="*/ 0 h 137"/>
                <a:gd name="T24" fmla="*/ 0 w 82"/>
                <a:gd name="T25" fmla="*/ 0 h 137"/>
                <a:gd name="T26" fmla="*/ 0 w 82"/>
                <a:gd name="T27" fmla="*/ 0 h 137"/>
                <a:gd name="T28" fmla="*/ 0 w 82"/>
                <a:gd name="T29" fmla="*/ 0 h 137"/>
                <a:gd name="T30" fmla="*/ 0 w 82"/>
                <a:gd name="T31" fmla="*/ 0 h 137"/>
                <a:gd name="T32" fmla="*/ 0 w 82"/>
                <a:gd name="T33" fmla="*/ 0 h 137"/>
                <a:gd name="T34" fmla="*/ 0 w 82"/>
                <a:gd name="T35" fmla="*/ 0 h 137"/>
                <a:gd name="T36" fmla="*/ 0 w 82"/>
                <a:gd name="T37" fmla="*/ 0 h 137"/>
                <a:gd name="T38" fmla="*/ 0 w 82"/>
                <a:gd name="T39" fmla="*/ 0 h 137"/>
                <a:gd name="T40" fmla="*/ 0 w 82"/>
                <a:gd name="T41" fmla="*/ 0 h 137"/>
                <a:gd name="T42" fmla="*/ 0 w 82"/>
                <a:gd name="T43" fmla="*/ 0 h 137"/>
                <a:gd name="T44" fmla="*/ 0 w 82"/>
                <a:gd name="T45" fmla="*/ 0 h 137"/>
                <a:gd name="T46" fmla="*/ 0 w 82"/>
                <a:gd name="T47" fmla="*/ 0 h 137"/>
                <a:gd name="T48" fmla="*/ 0 w 82"/>
                <a:gd name="T49" fmla="*/ 0 h 137"/>
                <a:gd name="T50" fmla="*/ 0 w 82"/>
                <a:gd name="T51" fmla="*/ 0 h 137"/>
                <a:gd name="T52" fmla="*/ 0 w 82"/>
                <a:gd name="T53" fmla="*/ 0 h 13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2"/>
                <a:gd name="T82" fmla="*/ 0 h 137"/>
                <a:gd name="T83" fmla="*/ 82 w 82"/>
                <a:gd name="T84" fmla="*/ 137 h 13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2" h="137">
                  <a:moveTo>
                    <a:pt x="82" y="33"/>
                  </a:moveTo>
                  <a:lnTo>
                    <a:pt x="68" y="11"/>
                  </a:lnTo>
                  <a:lnTo>
                    <a:pt x="48" y="6"/>
                  </a:lnTo>
                  <a:lnTo>
                    <a:pt x="22" y="10"/>
                  </a:lnTo>
                  <a:lnTo>
                    <a:pt x="12" y="22"/>
                  </a:lnTo>
                  <a:lnTo>
                    <a:pt x="6" y="43"/>
                  </a:lnTo>
                  <a:lnTo>
                    <a:pt x="6" y="59"/>
                  </a:lnTo>
                  <a:lnTo>
                    <a:pt x="10" y="70"/>
                  </a:lnTo>
                  <a:lnTo>
                    <a:pt x="10" y="88"/>
                  </a:lnTo>
                  <a:lnTo>
                    <a:pt x="13" y="107"/>
                  </a:lnTo>
                  <a:lnTo>
                    <a:pt x="31" y="127"/>
                  </a:lnTo>
                  <a:lnTo>
                    <a:pt x="42" y="127"/>
                  </a:lnTo>
                  <a:lnTo>
                    <a:pt x="56" y="127"/>
                  </a:lnTo>
                  <a:lnTo>
                    <a:pt x="56" y="129"/>
                  </a:lnTo>
                  <a:lnTo>
                    <a:pt x="46" y="137"/>
                  </a:lnTo>
                  <a:lnTo>
                    <a:pt x="33" y="135"/>
                  </a:lnTo>
                  <a:lnTo>
                    <a:pt x="18" y="129"/>
                  </a:lnTo>
                  <a:lnTo>
                    <a:pt x="5" y="108"/>
                  </a:lnTo>
                  <a:lnTo>
                    <a:pt x="4" y="76"/>
                  </a:lnTo>
                  <a:lnTo>
                    <a:pt x="0" y="55"/>
                  </a:lnTo>
                  <a:lnTo>
                    <a:pt x="0" y="36"/>
                  </a:lnTo>
                  <a:lnTo>
                    <a:pt x="8" y="20"/>
                  </a:lnTo>
                  <a:lnTo>
                    <a:pt x="16" y="6"/>
                  </a:lnTo>
                  <a:lnTo>
                    <a:pt x="38" y="0"/>
                  </a:lnTo>
                  <a:lnTo>
                    <a:pt x="68" y="4"/>
                  </a:lnTo>
                  <a:lnTo>
                    <a:pt x="80" y="11"/>
                  </a:lnTo>
                  <a:lnTo>
                    <a:pt x="82" y="33"/>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57412" name="Freeform 117"/>
            <p:cNvSpPr/>
            <p:nvPr/>
          </p:nvSpPr>
          <p:spPr bwMode="auto">
            <a:xfrm flipH="1">
              <a:off x="3943" y="2344"/>
              <a:ext cx="25" cy="39"/>
            </a:xfrm>
            <a:custGeom>
              <a:avLst/>
              <a:gdLst>
                <a:gd name="T0" fmla="*/ 0 w 74"/>
                <a:gd name="T1" fmla="*/ 0 h 115"/>
                <a:gd name="T2" fmla="*/ 0 w 74"/>
                <a:gd name="T3" fmla="*/ 0 h 115"/>
                <a:gd name="T4" fmla="*/ 0 w 74"/>
                <a:gd name="T5" fmla="*/ 0 h 115"/>
                <a:gd name="T6" fmla="*/ 0 w 74"/>
                <a:gd name="T7" fmla="*/ 0 h 115"/>
                <a:gd name="T8" fmla="*/ 0 w 74"/>
                <a:gd name="T9" fmla="*/ 0 h 115"/>
                <a:gd name="T10" fmla="*/ 0 w 74"/>
                <a:gd name="T11" fmla="*/ 0 h 115"/>
                <a:gd name="T12" fmla="*/ 0 w 74"/>
                <a:gd name="T13" fmla="*/ 0 h 115"/>
                <a:gd name="T14" fmla="*/ 0 w 74"/>
                <a:gd name="T15" fmla="*/ 0 h 115"/>
                <a:gd name="T16" fmla="*/ 0 w 74"/>
                <a:gd name="T17" fmla="*/ 0 h 115"/>
                <a:gd name="T18" fmla="*/ 0 w 74"/>
                <a:gd name="T19" fmla="*/ 0 h 1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
                <a:gd name="T31" fmla="*/ 0 h 115"/>
                <a:gd name="T32" fmla="*/ 74 w 74"/>
                <a:gd name="T33" fmla="*/ 115 h 1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 h="115">
                  <a:moveTo>
                    <a:pt x="0" y="0"/>
                  </a:moveTo>
                  <a:lnTo>
                    <a:pt x="9" y="25"/>
                  </a:lnTo>
                  <a:lnTo>
                    <a:pt x="24" y="51"/>
                  </a:lnTo>
                  <a:lnTo>
                    <a:pt x="41" y="75"/>
                  </a:lnTo>
                  <a:lnTo>
                    <a:pt x="63" y="105"/>
                  </a:lnTo>
                  <a:lnTo>
                    <a:pt x="74" y="115"/>
                  </a:lnTo>
                  <a:lnTo>
                    <a:pt x="49" y="101"/>
                  </a:lnTo>
                  <a:lnTo>
                    <a:pt x="30" y="74"/>
                  </a:lnTo>
                  <a:lnTo>
                    <a:pt x="11" y="42"/>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57413" name="Freeform 118"/>
            <p:cNvSpPr/>
            <p:nvPr/>
          </p:nvSpPr>
          <p:spPr bwMode="auto">
            <a:xfrm flipH="1">
              <a:off x="3898" y="2208"/>
              <a:ext cx="152" cy="151"/>
            </a:xfrm>
            <a:custGeom>
              <a:avLst/>
              <a:gdLst>
                <a:gd name="T0" fmla="*/ 0 w 427"/>
                <a:gd name="T1" fmla="*/ 0 h 431"/>
                <a:gd name="T2" fmla="*/ 0 w 427"/>
                <a:gd name="T3" fmla="*/ 0 h 431"/>
                <a:gd name="T4" fmla="*/ 0 w 427"/>
                <a:gd name="T5" fmla="*/ 0 h 431"/>
                <a:gd name="T6" fmla="*/ 0 w 427"/>
                <a:gd name="T7" fmla="*/ 0 h 431"/>
                <a:gd name="T8" fmla="*/ 0 w 427"/>
                <a:gd name="T9" fmla="*/ 0 h 431"/>
                <a:gd name="T10" fmla="*/ 0 w 427"/>
                <a:gd name="T11" fmla="*/ 0 h 431"/>
                <a:gd name="T12" fmla="*/ 0 w 427"/>
                <a:gd name="T13" fmla="*/ 0 h 431"/>
                <a:gd name="T14" fmla="*/ 0 w 427"/>
                <a:gd name="T15" fmla="*/ 0 h 431"/>
                <a:gd name="T16" fmla="*/ 0 w 427"/>
                <a:gd name="T17" fmla="*/ 0 h 431"/>
                <a:gd name="T18" fmla="*/ 0 w 427"/>
                <a:gd name="T19" fmla="*/ 0 h 431"/>
                <a:gd name="T20" fmla="*/ 0 w 427"/>
                <a:gd name="T21" fmla="*/ 0 h 431"/>
                <a:gd name="T22" fmla="*/ 0 w 427"/>
                <a:gd name="T23" fmla="*/ 0 h 431"/>
                <a:gd name="T24" fmla="*/ 0 w 427"/>
                <a:gd name="T25" fmla="*/ 0 h 431"/>
                <a:gd name="T26" fmla="*/ 0 w 427"/>
                <a:gd name="T27" fmla="*/ 0 h 431"/>
                <a:gd name="T28" fmla="*/ 0 w 427"/>
                <a:gd name="T29" fmla="*/ 0 h 431"/>
                <a:gd name="T30" fmla="*/ 0 w 427"/>
                <a:gd name="T31" fmla="*/ 0 h 431"/>
                <a:gd name="T32" fmla="*/ 0 w 427"/>
                <a:gd name="T33" fmla="*/ 0 h 431"/>
                <a:gd name="T34" fmla="*/ 0 w 427"/>
                <a:gd name="T35" fmla="*/ 0 h 431"/>
                <a:gd name="T36" fmla="*/ 0 w 427"/>
                <a:gd name="T37" fmla="*/ 0 h 431"/>
                <a:gd name="T38" fmla="*/ 0 w 427"/>
                <a:gd name="T39" fmla="*/ 0 h 431"/>
                <a:gd name="T40" fmla="*/ 0 w 427"/>
                <a:gd name="T41" fmla="*/ 0 h 431"/>
                <a:gd name="T42" fmla="*/ 0 w 427"/>
                <a:gd name="T43" fmla="*/ 0 h 431"/>
                <a:gd name="T44" fmla="*/ 0 w 427"/>
                <a:gd name="T45" fmla="*/ 0 h 431"/>
                <a:gd name="T46" fmla="*/ 0 w 427"/>
                <a:gd name="T47" fmla="*/ 0 h 431"/>
                <a:gd name="T48" fmla="*/ 0 w 427"/>
                <a:gd name="T49" fmla="*/ 0 h 431"/>
                <a:gd name="T50" fmla="*/ 0 w 427"/>
                <a:gd name="T51" fmla="*/ 0 h 431"/>
                <a:gd name="T52" fmla="*/ 0 w 427"/>
                <a:gd name="T53" fmla="*/ 0 h 431"/>
                <a:gd name="T54" fmla="*/ 0 w 427"/>
                <a:gd name="T55" fmla="*/ 0 h 431"/>
                <a:gd name="T56" fmla="*/ 0 w 427"/>
                <a:gd name="T57" fmla="*/ 0 h 431"/>
                <a:gd name="T58" fmla="*/ 0 w 427"/>
                <a:gd name="T59" fmla="*/ 0 h 431"/>
                <a:gd name="T60" fmla="*/ 0 w 427"/>
                <a:gd name="T61" fmla="*/ 0 h 431"/>
                <a:gd name="T62" fmla="*/ 0 w 427"/>
                <a:gd name="T63" fmla="*/ 0 h 431"/>
                <a:gd name="T64" fmla="*/ 0 w 427"/>
                <a:gd name="T65" fmla="*/ 0 h 431"/>
                <a:gd name="T66" fmla="*/ 0 w 427"/>
                <a:gd name="T67" fmla="*/ 0 h 431"/>
                <a:gd name="T68" fmla="*/ 0 w 427"/>
                <a:gd name="T69" fmla="*/ 0 h 431"/>
                <a:gd name="T70" fmla="*/ 0 w 427"/>
                <a:gd name="T71" fmla="*/ 0 h 431"/>
                <a:gd name="T72" fmla="*/ 0 w 427"/>
                <a:gd name="T73" fmla="*/ 0 h 431"/>
                <a:gd name="T74" fmla="*/ 0 w 427"/>
                <a:gd name="T75" fmla="*/ 0 h 43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27"/>
                <a:gd name="T115" fmla="*/ 0 h 431"/>
                <a:gd name="T116" fmla="*/ 427 w 427"/>
                <a:gd name="T117" fmla="*/ 431 h 43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27" h="431">
                  <a:moveTo>
                    <a:pt x="393" y="124"/>
                  </a:moveTo>
                  <a:lnTo>
                    <a:pt x="328" y="114"/>
                  </a:lnTo>
                  <a:lnTo>
                    <a:pt x="285" y="120"/>
                  </a:lnTo>
                  <a:lnTo>
                    <a:pt x="259" y="150"/>
                  </a:lnTo>
                  <a:lnTo>
                    <a:pt x="275" y="187"/>
                  </a:lnTo>
                  <a:lnTo>
                    <a:pt x="295" y="201"/>
                  </a:lnTo>
                  <a:lnTo>
                    <a:pt x="301" y="235"/>
                  </a:lnTo>
                  <a:lnTo>
                    <a:pt x="289" y="258"/>
                  </a:lnTo>
                  <a:lnTo>
                    <a:pt x="299" y="292"/>
                  </a:lnTo>
                  <a:lnTo>
                    <a:pt x="273" y="292"/>
                  </a:lnTo>
                  <a:lnTo>
                    <a:pt x="266" y="253"/>
                  </a:lnTo>
                  <a:lnTo>
                    <a:pt x="249" y="235"/>
                  </a:lnTo>
                  <a:lnTo>
                    <a:pt x="217" y="235"/>
                  </a:lnTo>
                  <a:lnTo>
                    <a:pt x="186" y="244"/>
                  </a:lnTo>
                  <a:lnTo>
                    <a:pt x="176" y="270"/>
                  </a:lnTo>
                  <a:lnTo>
                    <a:pt x="172" y="306"/>
                  </a:lnTo>
                  <a:lnTo>
                    <a:pt x="176" y="332"/>
                  </a:lnTo>
                  <a:lnTo>
                    <a:pt x="176" y="351"/>
                  </a:lnTo>
                  <a:lnTo>
                    <a:pt x="174" y="374"/>
                  </a:lnTo>
                  <a:lnTo>
                    <a:pt x="154" y="394"/>
                  </a:lnTo>
                  <a:lnTo>
                    <a:pt x="139" y="406"/>
                  </a:lnTo>
                  <a:lnTo>
                    <a:pt x="103" y="431"/>
                  </a:lnTo>
                  <a:lnTo>
                    <a:pt x="33" y="358"/>
                  </a:lnTo>
                  <a:lnTo>
                    <a:pt x="12" y="300"/>
                  </a:lnTo>
                  <a:lnTo>
                    <a:pt x="4" y="206"/>
                  </a:lnTo>
                  <a:lnTo>
                    <a:pt x="0" y="138"/>
                  </a:lnTo>
                  <a:lnTo>
                    <a:pt x="8" y="74"/>
                  </a:lnTo>
                  <a:lnTo>
                    <a:pt x="27" y="38"/>
                  </a:lnTo>
                  <a:lnTo>
                    <a:pt x="69" y="13"/>
                  </a:lnTo>
                  <a:lnTo>
                    <a:pt x="108" y="6"/>
                  </a:lnTo>
                  <a:lnTo>
                    <a:pt x="182" y="0"/>
                  </a:lnTo>
                  <a:lnTo>
                    <a:pt x="255" y="4"/>
                  </a:lnTo>
                  <a:lnTo>
                    <a:pt x="345" y="19"/>
                  </a:lnTo>
                  <a:lnTo>
                    <a:pt x="386" y="40"/>
                  </a:lnTo>
                  <a:lnTo>
                    <a:pt x="406" y="60"/>
                  </a:lnTo>
                  <a:lnTo>
                    <a:pt x="427" y="91"/>
                  </a:lnTo>
                  <a:lnTo>
                    <a:pt x="423" y="107"/>
                  </a:lnTo>
                  <a:lnTo>
                    <a:pt x="393" y="124"/>
                  </a:lnTo>
                  <a:close/>
                </a:path>
              </a:pathLst>
            </a:custGeom>
            <a:solidFill>
              <a:srgbClr val="603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57414" name="Freeform 119"/>
            <p:cNvSpPr/>
            <p:nvPr/>
          </p:nvSpPr>
          <p:spPr bwMode="auto">
            <a:xfrm flipH="1">
              <a:off x="3903" y="2210"/>
              <a:ext cx="145" cy="144"/>
            </a:xfrm>
            <a:custGeom>
              <a:avLst/>
              <a:gdLst>
                <a:gd name="T0" fmla="*/ 0 w 405"/>
                <a:gd name="T1" fmla="*/ 0 h 413"/>
                <a:gd name="T2" fmla="*/ 0 w 405"/>
                <a:gd name="T3" fmla="*/ 0 h 413"/>
                <a:gd name="T4" fmla="*/ 0 w 405"/>
                <a:gd name="T5" fmla="*/ 0 h 413"/>
                <a:gd name="T6" fmla="*/ 0 w 405"/>
                <a:gd name="T7" fmla="*/ 0 h 413"/>
                <a:gd name="T8" fmla="*/ 0 w 405"/>
                <a:gd name="T9" fmla="*/ 0 h 413"/>
                <a:gd name="T10" fmla="*/ 0 w 405"/>
                <a:gd name="T11" fmla="*/ 0 h 413"/>
                <a:gd name="T12" fmla="*/ 0 w 405"/>
                <a:gd name="T13" fmla="*/ 0 h 413"/>
                <a:gd name="T14" fmla="*/ 0 w 405"/>
                <a:gd name="T15" fmla="*/ 0 h 413"/>
                <a:gd name="T16" fmla="*/ 0 w 405"/>
                <a:gd name="T17" fmla="*/ 0 h 413"/>
                <a:gd name="T18" fmla="*/ 0 w 405"/>
                <a:gd name="T19" fmla="*/ 0 h 413"/>
                <a:gd name="T20" fmla="*/ 0 w 405"/>
                <a:gd name="T21" fmla="*/ 0 h 413"/>
                <a:gd name="T22" fmla="*/ 0 w 405"/>
                <a:gd name="T23" fmla="*/ 0 h 413"/>
                <a:gd name="T24" fmla="*/ 0 w 405"/>
                <a:gd name="T25" fmla="*/ 0 h 413"/>
                <a:gd name="T26" fmla="*/ 0 w 405"/>
                <a:gd name="T27" fmla="*/ 0 h 413"/>
                <a:gd name="T28" fmla="*/ 0 w 405"/>
                <a:gd name="T29" fmla="*/ 0 h 413"/>
                <a:gd name="T30" fmla="*/ 0 w 405"/>
                <a:gd name="T31" fmla="*/ 0 h 413"/>
                <a:gd name="T32" fmla="*/ 0 w 405"/>
                <a:gd name="T33" fmla="*/ 0 h 413"/>
                <a:gd name="T34" fmla="*/ 0 w 405"/>
                <a:gd name="T35" fmla="*/ 0 h 413"/>
                <a:gd name="T36" fmla="*/ 0 w 405"/>
                <a:gd name="T37" fmla="*/ 0 h 413"/>
                <a:gd name="T38" fmla="*/ 0 w 405"/>
                <a:gd name="T39" fmla="*/ 0 h 413"/>
                <a:gd name="T40" fmla="*/ 0 w 405"/>
                <a:gd name="T41" fmla="*/ 0 h 413"/>
                <a:gd name="T42" fmla="*/ 0 w 405"/>
                <a:gd name="T43" fmla="*/ 0 h 413"/>
                <a:gd name="T44" fmla="*/ 0 w 405"/>
                <a:gd name="T45" fmla="*/ 0 h 413"/>
                <a:gd name="T46" fmla="*/ 0 w 405"/>
                <a:gd name="T47" fmla="*/ 0 h 413"/>
                <a:gd name="T48" fmla="*/ 0 w 405"/>
                <a:gd name="T49" fmla="*/ 0 h 413"/>
                <a:gd name="T50" fmla="*/ 0 w 405"/>
                <a:gd name="T51" fmla="*/ 0 h 413"/>
                <a:gd name="T52" fmla="*/ 0 w 405"/>
                <a:gd name="T53" fmla="*/ 0 h 413"/>
                <a:gd name="T54" fmla="*/ 0 w 405"/>
                <a:gd name="T55" fmla="*/ 0 h 413"/>
                <a:gd name="T56" fmla="*/ 0 w 405"/>
                <a:gd name="T57" fmla="*/ 0 h 413"/>
                <a:gd name="T58" fmla="*/ 0 w 405"/>
                <a:gd name="T59" fmla="*/ 0 h 413"/>
                <a:gd name="T60" fmla="*/ 0 w 405"/>
                <a:gd name="T61" fmla="*/ 0 h 413"/>
                <a:gd name="T62" fmla="*/ 0 w 405"/>
                <a:gd name="T63" fmla="*/ 0 h 413"/>
                <a:gd name="T64" fmla="*/ 0 w 405"/>
                <a:gd name="T65" fmla="*/ 0 h 413"/>
                <a:gd name="T66" fmla="*/ 0 w 405"/>
                <a:gd name="T67" fmla="*/ 0 h 413"/>
                <a:gd name="T68" fmla="*/ 0 w 405"/>
                <a:gd name="T69" fmla="*/ 0 h 413"/>
                <a:gd name="T70" fmla="*/ 0 w 405"/>
                <a:gd name="T71" fmla="*/ 0 h 413"/>
                <a:gd name="T72" fmla="*/ 0 w 405"/>
                <a:gd name="T73" fmla="*/ 0 h 413"/>
                <a:gd name="T74" fmla="*/ 0 w 405"/>
                <a:gd name="T75" fmla="*/ 0 h 413"/>
                <a:gd name="T76" fmla="*/ 0 w 405"/>
                <a:gd name="T77" fmla="*/ 0 h 413"/>
                <a:gd name="T78" fmla="*/ 0 w 405"/>
                <a:gd name="T79" fmla="*/ 0 h 413"/>
                <a:gd name="T80" fmla="*/ 0 w 405"/>
                <a:gd name="T81" fmla="*/ 0 h 413"/>
                <a:gd name="T82" fmla="*/ 0 w 405"/>
                <a:gd name="T83" fmla="*/ 0 h 413"/>
                <a:gd name="T84" fmla="*/ 0 w 405"/>
                <a:gd name="T85" fmla="*/ 0 h 413"/>
                <a:gd name="T86" fmla="*/ 0 w 405"/>
                <a:gd name="T87" fmla="*/ 0 h 41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5"/>
                <a:gd name="T133" fmla="*/ 0 h 413"/>
                <a:gd name="T134" fmla="*/ 405 w 405"/>
                <a:gd name="T135" fmla="*/ 413 h 41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5" h="413">
                  <a:moveTo>
                    <a:pt x="338" y="26"/>
                  </a:moveTo>
                  <a:lnTo>
                    <a:pt x="373" y="40"/>
                  </a:lnTo>
                  <a:lnTo>
                    <a:pt x="389" y="63"/>
                  </a:lnTo>
                  <a:lnTo>
                    <a:pt x="398" y="77"/>
                  </a:lnTo>
                  <a:lnTo>
                    <a:pt x="405" y="88"/>
                  </a:lnTo>
                  <a:lnTo>
                    <a:pt x="396" y="97"/>
                  </a:lnTo>
                  <a:lnTo>
                    <a:pt x="379" y="108"/>
                  </a:lnTo>
                  <a:lnTo>
                    <a:pt x="335" y="101"/>
                  </a:lnTo>
                  <a:lnTo>
                    <a:pt x="303" y="101"/>
                  </a:lnTo>
                  <a:lnTo>
                    <a:pt x="281" y="90"/>
                  </a:lnTo>
                  <a:lnTo>
                    <a:pt x="249" y="83"/>
                  </a:lnTo>
                  <a:lnTo>
                    <a:pt x="220" y="81"/>
                  </a:lnTo>
                  <a:lnTo>
                    <a:pt x="186" y="83"/>
                  </a:lnTo>
                  <a:lnTo>
                    <a:pt x="235" y="88"/>
                  </a:lnTo>
                  <a:lnTo>
                    <a:pt x="260" y="94"/>
                  </a:lnTo>
                  <a:lnTo>
                    <a:pt x="277" y="101"/>
                  </a:lnTo>
                  <a:lnTo>
                    <a:pt x="281" y="104"/>
                  </a:lnTo>
                  <a:lnTo>
                    <a:pt x="269" y="108"/>
                  </a:lnTo>
                  <a:lnTo>
                    <a:pt x="260" y="118"/>
                  </a:lnTo>
                  <a:lnTo>
                    <a:pt x="242" y="108"/>
                  </a:lnTo>
                  <a:lnTo>
                    <a:pt x="228" y="105"/>
                  </a:lnTo>
                  <a:lnTo>
                    <a:pt x="199" y="99"/>
                  </a:lnTo>
                  <a:lnTo>
                    <a:pt x="189" y="99"/>
                  </a:lnTo>
                  <a:lnTo>
                    <a:pt x="219" y="110"/>
                  </a:lnTo>
                  <a:lnTo>
                    <a:pt x="240" y="120"/>
                  </a:lnTo>
                  <a:lnTo>
                    <a:pt x="253" y="128"/>
                  </a:lnTo>
                  <a:lnTo>
                    <a:pt x="242" y="138"/>
                  </a:lnTo>
                  <a:lnTo>
                    <a:pt x="219" y="130"/>
                  </a:lnTo>
                  <a:lnTo>
                    <a:pt x="199" y="126"/>
                  </a:lnTo>
                  <a:lnTo>
                    <a:pt x="235" y="144"/>
                  </a:lnTo>
                  <a:lnTo>
                    <a:pt x="247" y="153"/>
                  </a:lnTo>
                  <a:lnTo>
                    <a:pt x="251" y="170"/>
                  </a:lnTo>
                  <a:lnTo>
                    <a:pt x="258" y="179"/>
                  </a:lnTo>
                  <a:lnTo>
                    <a:pt x="235" y="168"/>
                  </a:lnTo>
                  <a:lnTo>
                    <a:pt x="215" y="165"/>
                  </a:lnTo>
                  <a:lnTo>
                    <a:pt x="182" y="163"/>
                  </a:lnTo>
                  <a:lnTo>
                    <a:pt x="231" y="177"/>
                  </a:lnTo>
                  <a:lnTo>
                    <a:pt x="261" y="189"/>
                  </a:lnTo>
                  <a:lnTo>
                    <a:pt x="281" y="200"/>
                  </a:lnTo>
                  <a:lnTo>
                    <a:pt x="283" y="215"/>
                  </a:lnTo>
                  <a:lnTo>
                    <a:pt x="260" y="204"/>
                  </a:lnTo>
                  <a:lnTo>
                    <a:pt x="226" y="193"/>
                  </a:lnTo>
                  <a:lnTo>
                    <a:pt x="211" y="193"/>
                  </a:lnTo>
                  <a:lnTo>
                    <a:pt x="247" y="205"/>
                  </a:lnTo>
                  <a:lnTo>
                    <a:pt x="275" y="217"/>
                  </a:lnTo>
                  <a:lnTo>
                    <a:pt x="285" y="227"/>
                  </a:lnTo>
                  <a:lnTo>
                    <a:pt x="281" y="238"/>
                  </a:lnTo>
                  <a:lnTo>
                    <a:pt x="260" y="229"/>
                  </a:lnTo>
                  <a:lnTo>
                    <a:pt x="239" y="221"/>
                  </a:lnTo>
                  <a:lnTo>
                    <a:pt x="197" y="219"/>
                  </a:lnTo>
                  <a:lnTo>
                    <a:pt x="180" y="221"/>
                  </a:lnTo>
                  <a:lnTo>
                    <a:pt x="141" y="223"/>
                  </a:lnTo>
                  <a:lnTo>
                    <a:pt x="95" y="217"/>
                  </a:lnTo>
                  <a:lnTo>
                    <a:pt x="122" y="227"/>
                  </a:lnTo>
                  <a:lnTo>
                    <a:pt x="170" y="236"/>
                  </a:lnTo>
                  <a:lnTo>
                    <a:pt x="161" y="252"/>
                  </a:lnTo>
                  <a:lnTo>
                    <a:pt x="125" y="244"/>
                  </a:lnTo>
                  <a:lnTo>
                    <a:pt x="93" y="232"/>
                  </a:lnTo>
                  <a:lnTo>
                    <a:pt x="70" y="221"/>
                  </a:lnTo>
                  <a:lnTo>
                    <a:pt x="112" y="252"/>
                  </a:lnTo>
                  <a:lnTo>
                    <a:pt x="139" y="260"/>
                  </a:lnTo>
                  <a:lnTo>
                    <a:pt x="161" y="267"/>
                  </a:lnTo>
                  <a:lnTo>
                    <a:pt x="159" y="285"/>
                  </a:lnTo>
                  <a:lnTo>
                    <a:pt x="125" y="279"/>
                  </a:lnTo>
                  <a:lnTo>
                    <a:pt x="101" y="271"/>
                  </a:lnTo>
                  <a:lnTo>
                    <a:pt x="116" y="283"/>
                  </a:lnTo>
                  <a:lnTo>
                    <a:pt x="144" y="290"/>
                  </a:lnTo>
                  <a:lnTo>
                    <a:pt x="159" y="292"/>
                  </a:lnTo>
                  <a:lnTo>
                    <a:pt x="159" y="328"/>
                  </a:lnTo>
                  <a:lnTo>
                    <a:pt x="127" y="315"/>
                  </a:lnTo>
                  <a:lnTo>
                    <a:pt x="103" y="306"/>
                  </a:lnTo>
                  <a:lnTo>
                    <a:pt x="129" y="326"/>
                  </a:lnTo>
                  <a:lnTo>
                    <a:pt x="162" y="340"/>
                  </a:lnTo>
                  <a:lnTo>
                    <a:pt x="161" y="356"/>
                  </a:lnTo>
                  <a:lnTo>
                    <a:pt x="142" y="376"/>
                  </a:lnTo>
                  <a:lnTo>
                    <a:pt x="125" y="354"/>
                  </a:lnTo>
                  <a:lnTo>
                    <a:pt x="103" y="328"/>
                  </a:lnTo>
                  <a:lnTo>
                    <a:pt x="89" y="303"/>
                  </a:lnTo>
                  <a:lnTo>
                    <a:pt x="103" y="342"/>
                  </a:lnTo>
                  <a:lnTo>
                    <a:pt x="116" y="356"/>
                  </a:lnTo>
                  <a:lnTo>
                    <a:pt x="139" y="385"/>
                  </a:lnTo>
                  <a:lnTo>
                    <a:pt x="122" y="404"/>
                  </a:lnTo>
                  <a:lnTo>
                    <a:pt x="97" y="381"/>
                  </a:lnTo>
                  <a:lnTo>
                    <a:pt x="79" y="354"/>
                  </a:lnTo>
                  <a:lnTo>
                    <a:pt x="61" y="326"/>
                  </a:lnTo>
                  <a:lnTo>
                    <a:pt x="77" y="368"/>
                  </a:lnTo>
                  <a:lnTo>
                    <a:pt x="93" y="386"/>
                  </a:lnTo>
                  <a:lnTo>
                    <a:pt x="108" y="406"/>
                  </a:lnTo>
                  <a:lnTo>
                    <a:pt x="95" y="413"/>
                  </a:lnTo>
                  <a:lnTo>
                    <a:pt x="61" y="385"/>
                  </a:lnTo>
                  <a:lnTo>
                    <a:pt x="30" y="340"/>
                  </a:lnTo>
                  <a:lnTo>
                    <a:pt x="19" y="306"/>
                  </a:lnTo>
                  <a:lnTo>
                    <a:pt x="10" y="247"/>
                  </a:lnTo>
                  <a:lnTo>
                    <a:pt x="6" y="204"/>
                  </a:lnTo>
                  <a:lnTo>
                    <a:pt x="0" y="153"/>
                  </a:lnTo>
                  <a:lnTo>
                    <a:pt x="35" y="163"/>
                  </a:lnTo>
                  <a:lnTo>
                    <a:pt x="72" y="177"/>
                  </a:lnTo>
                  <a:lnTo>
                    <a:pt x="129" y="191"/>
                  </a:lnTo>
                  <a:lnTo>
                    <a:pt x="79" y="170"/>
                  </a:lnTo>
                  <a:lnTo>
                    <a:pt x="59" y="159"/>
                  </a:lnTo>
                  <a:lnTo>
                    <a:pt x="23" y="146"/>
                  </a:lnTo>
                  <a:lnTo>
                    <a:pt x="4" y="142"/>
                  </a:lnTo>
                  <a:lnTo>
                    <a:pt x="4" y="116"/>
                  </a:lnTo>
                  <a:lnTo>
                    <a:pt x="8" y="83"/>
                  </a:lnTo>
                  <a:lnTo>
                    <a:pt x="54" y="90"/>
                  </a:lnTo>
                  <a:lnTo>
                    <a:pt x="84" y="99"/>
                  </a:lnTo>
                  <a:lnTo>
                    <a:pt x="120" y="116"/>
                  </a:lnTo>
                  <a:lnTo>
                    <a:pt x="87" y="90"/>
                  </a:lnTo>
                  <a:lnTo>
                    <a:pt x="48" y="79"/>
                  </a:lnTo>
                  <a:lnTo>
                    <a:pt x="10" y="70"/>
                  </a:lnTo>
                  <a:lnTo>
                    <a:pt x="19" y="44"/>
                  </a:lnTo>
                  <a:lnTo>
                    <a:pt x="30" y="28"/>
                  </a:lnTo>
                  <a:lnTo>
                    <a:pt x="65" y="18"/>
                  </a:lnTo>
                  <a:lnTo>
                    <a:pt x="99" y="26"/>
                  </a:lnTo>
                  <a:lnTo>
                    <a:pt x="129" y="48"/>
                  </a:lnTo>
                  <a:lnTo>
                    <a:pt x="108" y="23"/>
                  </a:lnTo>
                  <a:lnTo>
                    <a:pt x="77" y="9"/>
                  </a:lnTo>
                  <a:lnTo>
                    <a:pt x="112" y="4"/>
                  </a:lnTo>
                  <a:lnTo>
                    <a:pt x="139" y="2"/>
                  </a:lnTo>
                  <a:lnTo>
                    <a:pt x="176" y="7"/>
                  </a:lnTo>
                  <a:lnTo>
                    <a:pt x="202" y="25"/>
                  </a:lnTo>
                  <a:lnTo>
                    <a:pt x="242" y="32"/>
                  </a:lnTo>
                  <a:lnTo>
                    <a:pt x="215" y="21"/>
                  </a:lnTo>
                  <a:lnTo>
                    <a:pt x="195" y="7"/>
                  </a:lnTo>
                  <a:lnTo>
                    <a:pt x="182" y="0"/>
                  </a:lnTo>
                  <a:lnTo>
                    <a:pt x="222" y="2"/>
                  </a:lnTo>
                  <a:lnTo>
                    <a:pt x="258" y="4"/>
                  </a:lnTo>
                  <a:lnTo>
                    <a:pt x="279" y="13"/>
                  </a:lnTo>
                  <a:lnTo>
                    <a:pt x="300" y="34"/>
                  </a:lnTo>
                  <a:lnTo>
                    <a:pt x="318" y="61"/>
                  </a:lnTo>
                  <a:lnTo>
                    <a:pt x="309" y="30"/>
                  </a:lnTo>
                  <a:lnTo>
                    <a:pt x="287" y="9"/>
                  </a:lnTo>
                  <a:lnTo>
                    <a:pt x="338" y="26"/>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nvGrpSpPr>
            <p:cNvPr id="57415" name="Group 120"/>
            <p:cNvGrpSpPr/>
            <p:nvPr/>
          </p:nvGrpSpPr>
          <p:grpSpPr bwMode="auto">
            <a:xfrm flipH="1">
              <a:off x="3595" y="2572"/>
              <a:ext cx="158" cy="95"/>
              <a:chOff x="2648" y="2214"/>
              <a:chExt cx="63" cy="39"/>
            </a:xfrm>
          </p:grpSpPr>
          <p:sp>
            <p:nvSpPr>
              <p:cNvPr id="57437" name="Freeform 121"/>
              <p:cNvSpPr/>
              <p:nvPr/>
            </p:nvSpPr>
            <p:spPr bwMode="auto">
              <a:xfrm>
                <a:off x="2648" y="2214"/>
                <a:ext cx="63" cy="39"/>
              </a:xfrm>
              <a:custGeom>
                <a:avLst/>
                <a:gdLst>
                  <a:gd name="T0" fmla="*/ 0 w 443"/>
                  <a:gd name="T1" fmla="*/ 0 h 274"/>
                  <a:gd name="T2" fmla="*/ 0 w 443"/>
                  <a:gd name="T3" fmla="*/ 0 h 274"/>
                  <a:gd name="T4" fmla="*/ 0 w 443"/>
                  <a:gd name="T5" fmla="*/ 0 h 274"/>
                  <a:gd name="T6" fmla="*/ 0 w 443"/>
                  <a:gd name="T7" fmla="*/ 0 h 274"/>
                  <a:gd name="T8" fmla="*/ 0 w 443"/>
                  <a:gd name="T9" fmla="*/ 0 h 274"/>
                  <a:gd name="T10" fmla="*/ 0 w 443"/>
                  <a:gd name="T11" fmla="*/ 0 h 274"/>
                  <a:gd name="T12" fmla="*/ 0 w 443"/>
                  <a:gd name="T13" fmla="*/ 0 h 274"/>
                  <a:gd name="T14" fmla="*/ 0 w 443"/>
                  <a:gd name="T15" fmla="*/ 0 h 274"/>
                  <a:gd name="T16" fmla="*/ 0 w 443"/>
                  <a:gd name="T17" fmla="*/ 0 h 274"/>
                  <a:gd name="T18" fmla="*/ 0 w 443"/>
                  <a:gd name="T19" fmla="*/ 0 h 274"/>
                  <a:gd name="T20" fmla="*/ 0 w 443"/>
                  <a:gd name="T21" fmla="*/ 0 h 274"/>
                  <a:gd name="T22" fmla="*/ 0 w 443"/>
                  <a:gd name="T23" fmla="*/ 0 h 274"/>
                  <a:gd name="T24" fmla="*/ 0 w 443"/>
                  <a:gd name="T25" fmla="*/ 0 h 274"/>
                  <a:gd name="T26" fmla="*/ 0 w 443"/>
                  <a:gd name="T27" fmla="*/ 0 h 274"/>
                  <a:gd name="T28" fmla="*/ 0 w 443"/>
                  <a:gd name="T29" fmla="*/ 0 h 274"/>
                  <a:gd name="T30" fmla="*/ 0 w 443"/>
                  <a:gd name="T31" fmla="*/ 0 h 274"/>
                  <a:gd name="T32" fmla="*/ 0 w 443"/>
                  <a:gd name="T33" fmla="*/ 0 h 274"/>
                  <a:gd name="T34" fmla="*/ 0 w 443"/>
                  <a:gd name="T35" fmla="*/ 0 h 274"/>
                  <a:gd name="T36" fmla="*/ 0 w 443"/>
                  <a:gd name="T37" fmla="*/ 0 h 274"/>
                  <a:gd name="T38" fmla="*/ 0 w 443"/>
                  <a:gd name="T39" fmla="*/ 0 h 274"/>
                  <a:gd name="T40" fmla="*/ 0 w 443"/>
                  <a:gd name="T41" fmla="*/ 0 h 274"/>
                  <a:gd name="T42" fmla="*/ 0 w 443"/>
                  <a:gd name="T43" fmla="*/ 0 h 274"/>
                  <a:gd name="T44" fmla="*/ 0 w 443"/>
                  <a:gd name="T45" fmla="*/ 0 h 274"/>
                  <a:gd name="T46" fmla="*/ 0 w 443"/>
                  <a:gd name="T47" fmla="*/ 0 h 274"/>
                  <a:gd name="T48" fmla="*/ 0 w 443"/>
                  <a:gd name="T49" fmla="*/ 0 h 274"/>
                  <a:gd name="T50" fmla="*/ 0 w 443"/>
                  <a:gd name="T51" fmla="*/ 0 h 274"/>
                  <a:gd name="T52" fmla="*/ 0 w 443"/>
                  <a:gd name="T53" fmla="*/ 0 h 274"/>
                  <a:gd name="T54" fmla="*/ 0 w 443"/>
                  <a:gd name="T55" fmla="*/ 0 h 274"/>
                  <a:gd name="T56" fmla="*/ 0 w 443"/>
                  <a:gd name="T57" fmla="*/ 0 h 274"/>
                  <a:gd name="T58" fmla="*/ 0 w 443"/>
                  <a:gd name="T59" fmla="*/ 0 h 274"/>
                  <a:gd name="T60" fmla="*/ 0 w 443"/>
                  <a:gd name="T61" fmla="*/ 0 h 274"/>
                  <a:gd name="T62" fmla="*/ 0 w 443"/>
                  <a:gd name="T63" fmla="*/ 0 h 274"/>
                  <a:gd name="T64" fmla="*/ 0 w 443"/>
                  <a:gd name="T65" fmla="*/ 0 h 274"/>
                  <a:gd name="T66" fmla="*/ 0 w 443"/>
                  <a:gd name="T67" fmla="*/ 0 h 274"/>
                  <a:gd name="T68" fmla="*/ 0 w 443"/>
                  <a:gd name="T69" fmla="*/ 0 h 274"/>
                  <a:gd name="T70" fmla="*/ 0 w 443"/>
                  <a:gd name="T71" fmla="*/ 0 h 274"/>
                  <a:gd name="T72" fmla="*/ 0 w 443"/>
                  <a:gd name="T73" fmla="*/ 0 h 274"/>
                  <a:gd name="T74" fmla="*/ 0 w 443"/>
                  <a:gd name="T75" fmla="*/ 0 h 274"/>
                  <a:gd name="T76" fmla="*/ 0 w 443"/>
                  <a:gd name="T77" fmla="*/ 0 h 274"/>
                  <a:gd name="T78" fmla="*/ 0 w 443"/>
                  <a:gd name="T79" fmla="*/ 0 h 274"/>
                  <a:gd name="T80" fmla="*/ 0 w 443"/>
                  <a:gd name="T81" fmla="*/ 0 h 274"/>
                  <a:gd name="T82" fmla="*/ 0 w 443"/>
                  <a:gd name="T83" fmla="*/ 0 h 274"/>
                  <a:gd name="T84" fmla="*/ 0 w 443"/>
                  <a:gd name="T85" fmla="*/ 0 h 274"/>
                  <a:gd name="T86" fmla="*/ 0 w 443"/>
                  <a:gd name="T87" fmla="*/ 0 h 274"/>
                  <a:gd name="T88" fmla="*/ 0 w 443"/>
                  <a:gd name="T89" fmla="*/ 0 h 274"/>
                  <a:gd name="T90" fmla="*/ 0 w 443"/>
                  <a:gd name="T91" fmla="*/ 0 h 274"/>
                  <a:gd name="T92" fmla="*/ 0 w 443"/>
                  <a:gd name="T93" fmla="*/ 0 h 274"/>
                  <a:gd name="T94" fmla="*/ 0 w 443"/>
                  <a:gd name="T95" fmla="*/ 0 h 274"/>
                  <a:gd name="T96" fmla="*/ 0 w 443"/>
                  <a:gd name="T97" fmla="*/ 0 h 274"/>
                  <a:gd name="T98" fmla="*/ 0 w 443"/>
                  <a:gd name="T99" fmla="*/ 0 h 27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43"/>
                  <a:gd name="T151" fmla="*/ 0 h 274"/>
                  <a:gd name="T152" fmla="*/ 443 w 443"/>
                  <a:gd name="T153" fmla="*/ 274 h 27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43" h="274">
                    <a:moveTo>
                      <a:pt x="0" y="163"/>
                    </a:moveTo>
                    <a:lnTo>
                      <a:pt x="55" y="151"/>
                    </a:lnTo>
                    <a:lnTo>
                      <a:pt x="75" y="147"/>
                    </a:lnTo>
                    <a:lnTo>
                      <a:pt x="87" y="135"/>
                    </a:lnTo>
                    <a:lnTo>
                      <a:pt x="100" y="117"/>
                    </a:lnTo>
                    <a:lnTo>
                      <a:pt x="127" y="92"/>
                    </a:lnTo>
                    <a:lnTo>
                      <a:pt x="176" y="51"/>
                    </a:lnTo>
                    <a:lnTo>
                      <a:pt x="184" y="37"/>
                    </a:lnTo>
                    <a:lnTo>
                      <a:pt x="197" y="25"/>
                    </a:lnTo>
                    <a:lnTo>
                      <a:pt x="223" y="21"/>
                    </a:lnTo>
                    <a:lnTo>
                      <a:pt x="300" y="8"/>
                    </a:lnTo>
                    <a:lnTo>
                      <a:pt x="321" y="0"/>
                    </a:lnTo>
                    <a:lnTo>
                      <a:pt x="341" y="10"/>
                    </a:lnTo>
                    <a:lnTo>
                      <a:pt x="351" y="18"/>
                    </a:lnTo>
                    <a:lnTo>
                      <a:pt x="396" y="33"/>
                    </a:lnTo>
                    <a:lnTo>
                      <a:pt x="414" y="40"/>
                    </a:lnTo>
                    <a:lnTo>
                      <a:pt x="420" y="47"/>
                    </a:lnTo>
                    <a:lnTo>
                      <a:pt x="429" y="73"/>
                    </a:lnTo>
                    <a:lnTo>
                      <a:pt x="433" y="86"/>
                    </a:lnTo>
                    <a:lnTo>
                      <a:pt x="437" y="94"/>
                    </a:lnTo>
                    <a:lnTo>
                      <a:pt x="443" y="107"/>
                    </a:lnTo>
                    <a:lnTo>
                      <a:pt x="443" y="116"/>
                    </a:lnTo>
                    <a:lnTo>
                      <a:pt x="434" y="123"/>
                    </a:lnTo>
                    <a:lnTo>
                      <a:pt x="416" y="122"/>
                    </a:lnTo>
                    <a:lnTo>
                      <a:pt x="387" y="109"/>
                    </a:lnTo>
                    <a:lnTo>
                      <a:pt x="351" y="102"/>
                    </a:lnTo>
                    <a:lnTo>
                      <a:pt x="317" y="107"/>
                    </a:lnTo>
                    <a:lnTo>
                      <a:pt x="353" y="115"/>
                    </a:lnTo>
                    <a:lnTo>
                      <a:pt x="376" y="123"/>
                    </a:lnTo>
                    <a:lnTo>
                      <a:pt x="405" y="135"/>
                    </a:lnTo>
                    <a:lnTo>
                      <a:pt x="412" y="145"/>
                    </a:lnTo>
                    <a:lnTo>
                      <a:pt x="412" y="155"/>
                    </a:lnTo>
                    <a:lnTo>
                      <a:pt x="401" y="163"/>
                    </a:lnTo>
                    <a:lnTo>
                      <a:pt x="388" y="161"/>
                    </a:lnTo>
                    <a:lnTo>
                      <a:pt x="349" y="151"/>
                    </a:lnTo>
                    <a:lnTo>
                      <a:pt x="313" y="149"/>
                    </a:lnTo>
                    <a:lnTo>
                      <a:pt x="286" y="151"/>
                    </a:lnTo>
                    <a:lnTo>
                      <a:pt x="270" y="161"/>
                    </a:lnTo>
                    <a:lnTo>
                      <a:pt x="252" y="180"/>
                    </a:lnTo>
                    <a:lnTo>
                      <a:pt x="238" y="200"/>
                    </a:lnTo>
                    <a:lnTo>
                      <a:pt x="224" y="220"/>
                    </a:lnTo>
                    <a:lnTo>
                      <a:pt x="211" y="236"/>
                    </a:lnTo>
                    <a:lnTo>
                      <a:pt x="190" y="251"/>
                    </a:lnTo>
                    <a:lnTo>
                      <a:pt x="170" y="255"/>
                    </a:lnTo>
                    <a:lnTo>
                      <a:pt x="147" y="257"/>
                    </a:lnTo>
                    <a:lnTo>
                      <a:pt x="121" y="255"/>
                    </a:lnTo>
                    <a:lnTo>
                      <a:pt x="100" y="253"/>
                    </a:lnTo>
                    <a:lnTo>
                      <a:pt x="73" y="260"/>
                    </a:lnTo>
                    <a:lnTo>
                      <a:pt x="0" y="274"/>
                    </a:lnTo>
                    <a:lnTo>
                      <a:pt x="0" y="163"/>
                    </a:lnTo>
                    <a:close/>
                  </a:path>
                </a:pathLst>
              </a:custGeom>
              <a:solidFill>
                <a:srgbClr val="FFC080"/>
              </a:solidFill>
              <a:ln w="1588">
                <a:solidFill>
                  <a:srgbClr val="402000"/>
                </a:solidFill>
                <a:round/>
              </a:ln>
            </p:spPr>
            <p:txBody>
              <a:bodyPr/>
              <a:lstStyle/>
              <a:p>
                <a:endParaRPr lang="zh-CN" altLang="en-US" b="1"/>
              </a:p>
            </p:txBody>
          </p:sp>
          <p:sp>
            <p:nvSpPr>
              <p:cNvPr id="57438" name="Freeform 122"/>
              <p:cNvSpPr/>
              <p:nvPr/>
            </p:nvSpPr>
            <p:spPr bwMode="auto">
              <a:xfrm>
                <a:off x="2688" y="2221"/>
                <a:ext cx="20" cy="5"/>
              </a:xfrm>
              <a:custGeom>
                <a:avLst/>
                <a:gdLst>
                  <a:gd name="T0" fmla="*/ 0 w 141"/>
                  <a:gd name="T1" fmla="*/ 0 h 32"/>
                  <a:gd name="T2" fmla="*/ 0 w 141"/>
                  <a:gd name="T3" fmla="*/ 0 h 32"/>
                  <a:gd name="T4" fmla="*/ 0 w 141"/>
                  <a:gd name="T5" fmla="*/ 0 h 32"/>
                  <a:gd name="T6" fmla="*/ 0 w 141"/>
                  <a:gd name="T7" fmla="*/ 0 h 32"/>
                  <a:gd name="T8" fmla="*/ 0 w 141"/>
                  <a:gd name="T9" fmla="*/ 0 h 32"/>
                  <a:gd name="T10" fmla="*/ 0 w 141"/>
                  <a:gd name="T11" fmla="*/ 0 h 32"/>
                  <a:gd name="T12" fmla="*/ 0 w 141"/>
                  <a:gd name="T13" fmla="*/ 0 h 32"/>
                  <a:gd name="T14" fmla="*/ 0 w 141"/>
                  <a:gd name="T15" fmla="*/ 0 h 32"/>
                  <a:gd name="T16" fmla="*/ 0 w 141"/>
                  <a:gd name="T17" fmla="*/ 0 h 32"/>
                  <a:gd name="T18" fmla="*/ 0 w 141"/>
                  <a:gd name="T19" fmla="*/ 0 h 32"/>
                  <a:gd name="T20" fmla="*/ 0 w 141"/>
                  <a:gd name="T21" fmla="*/ 0 h 32"/>
                  <a:gd name="T22" fmla="*/ 0 w 141"/>
                  <a:gd name="T23" fmla="*/ 0 h 32"/>
                  <a:gd name="T24" fmla="*/ 0 w 141"/>
                  <a:gd name="T25" fmla="*/ 0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2"/>
                  <a:gd name="T41" fmla="*/ 141 w 141"/>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2">
                    <a:moveTo>
                      <a:pt x="141" y="32"/>
                    </a:moveTo>
                    <a:lnTo>
                      <a:pt x="117" y="21"/>
                    </a:lnTo>
                    <a:lnTo>
                      <a:pt x="97" y="18"/>
                    </a:lnTo>
                    <a:lnTo>
                      <a:pt x="74" y="11"/>
                    </a:lnTo>
                    <a:lnTo>
                      <a:pt x="54" y="6"/>
                    </a:lnTo>
                    <a:lnTo>
                      <a:pt x="22" y="9"/>
                    </a:lnTo>
                    <a:lnTo>
                      <a:pt x="0" y="11"/>
                    </a:lnTo>
                    <a:lnTo>
                      <a:pt x="33" y="4"/>
                    </a:lnTo>
                    <a:lnTo>
                      <a:pt x="61" y="0"/>
                    </a:lnTo>
                    <a:lnTo>
                      <a:pt x="97" y="15"/>
                    </a:lnTo>
                    <a:lnTo>
                      <a:pt x="117" y="17"/>
                    </a:lnTo>
                    <a:lnTo>
                      <a:pt x="139" y="27"/>
                    </a:lnTo>
                    <a:lnTo>
                      <a:pt x="141" y="32"/>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57439" name="Freeform 123"/>
              <p:cNvSpPr/>
              <p:nvPr/>
            </p:nvSpPr>
            <p:spPr bwMode="auto">
              <a:xfrm>
                <a:off x="2680" y="2216"/>
                <a:ext cx="17" cy="3"/>
              </a:xfrm>
              <a:custGeom>
                <a:avLst/>
                <a:gdLst>
                  <a:gd name="T0" fmla="*/ 0 w 119"/>
                  <a:gd name="T1" fmla="*/ 0 h 22"/>
                  <a:gd name="T2" fmla="*/ 0 w 119"/>
                  <a:gd name="T3" fmla="*/ 0 h 22"/>
                  <a:gd name="T4" fmla="*/ 0 w 119"/>
                  <a:gd name="T5" fmla="*/ 0 h 22"/>
                  <a:gd name="T6" fmla="*/ 0 w 119"/>
                  <a:gd name="T7" fmla="*/ 0 h 22"/>
                  <a:gd name="T8" fmla="*/ 0 w 119"/>
                  <a:gd name="T9" fmla="*/ 0 h 22"/>
                  <a:gd name="T10" fmla="*/ 0 w 119"/>
                  <a:gd name="T11" fmla="*/ 0 h 22"/>
                  <a:gd name="T12" fmla="*/ 0 w 119"/>
                  <a:gd name="T13" fmla="*/ 0 h 22"/>
                  <a:gd name="T14" fmla="*/ 0 w 119"/>
                  <a:gd name="T15" fmla="*/ 0 h 22"/>
                  <a:gd name="T16" fmla="*/ 0 w 119"/>
                  <a:gd name="T17" fmla="*/ 0 h 22"/>
                  <a:gd name="T18" fmla="*/ 0 w 119"/>
                  <a:gd name="T19" fmla="*/ 0 h 22"/>
                  <a:gd name="T20" fmla="*/ 0 w 119"/>
                  <a:gd name="T21" fmla="*/ 0 h 22"/>
                  <a:gd name="T22" fmla="*/ 0 w 119"/>
                  <a:gd name="T23" fmla="*/ 0 h 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9"/>
                  <a:gd name="T37" fmla="*/ 0 h 22"/>
                  <a:gd name="T38" fmla="*/ 119 w 119"/>
                  <a:gd name="T39" fmla="*/ 22 h 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9" h="22">
                    <a:moveTo>
                      <a:pt x="86" y="0"/>
                    </a:moveTo>
                    <a:lnTo>
                      <a:pt x="100" y="1"/>
                    </a:lnTo>
                    <a:lnTo>
                      <a:pt x="119" y="7"/>
                    </a:lnTo>
                    <a:lnTo>
                      <a:pt x="106" y="6"/>
                    </a:lnTo>
                    <a:lnTo>
                      <a:pt x="88" y="3"/>
                    </a:lnTo>
                    <a:lnTo>
                      <a:pt x="49" y="13"/>
                    </a:lnTo>
                    <a:lnTo>
                      <a:pt x="28" y="18"/>
                    </a:lnTo>
                    <a:lnTo>
                      <a:pt x="4" y="22"/>
                    </a:lnTo>
                    <a:lnTo>
                      <a:pt x="0" y="18"/>
                    </a:lnTo>
                    <a:lnTo>
                      <a:pt x="26" y="14"/>
                    </a:lnTo>
                    <a:lnTo>
                      <a:pt x="57" y="7"/>
                    </a:lnTo>
                    <a:lnTo>
                      <a:pt x="86"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57440" name="Freeform 124"/>
              <p:cNvSpPr/>
              <p:nvPr/>
            </p:nvSpPr>
            <p:spPr bwMode="auto">
              <a:xfrm>
                <a:off x="2687" y="2228"/>
                <a:ext cx="7" cy="2"/>
              </a:xfrm>
              <a:custGeom>
                <a:avLst/>
                <a:gdLst>
                  <a:gd name="T0" fmla="*/ 0 w 48"/>
                  <a:gd name="T1" fmla="*/ 0 h 11"/>
                  <a:gd name="T2" fmla="*/ 0 w 48"/>
                  <a:gd name="T3" fmla="*/ 0 h 11"/>
                  <a:gd name="T4" fmla="*/ 0 w 48"/>
                  <a:gd name="T5" fmla="*/ 0 h 11"/>
                  <a:gd name="T6" fmla="*/ 0 w 48"/>
                  <a:gd name="T7" fmla="*/ 0 h 11"/>
                  <a:gd name="T8" fmla="*/ 0 w 48"/>
                  <a:gd name="T9" fmla="*/ 0 h 11"/>
                  <a:gd name="T10" fmla="*/ 0 w 48"/>
                  <a:gd name="T11" fmla="*/ 0 h 11"/>
                  <a:gd name="T12" fmla="*/ 0 w 48"/>
                  <a:gd name="T13" fmla="*/ 0 h 11"/>
                  <a:gd name="T14" fmla="*/ 0 60000 65536"/>
                  <a:gd name="T15" fmla="*/ 0 60000 65536"/>
                  <a:gd name="T16" fmla="*/ 0 60000 65536"/>
                  <a:gd name="T17" fmla="*/ 0 60000 65536"/>
                  <a:gd name="T18" fmla="*/ 0 60000 65536"/>
                  <a:gd name="T19" fmla="*/ 0 60000 65536"/>
                  <a:gd name="T20" fmla="*/ 0 60000 65536"/>
                  <a:gd name="T21" fmla="*/ 0 w 48"/>
                  <a:gd name="T22" fmla="*/ 0 h 11"/>
                  <a:gd name="T23" fmla="*/ 48 w 48"/>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11">
                    <a:moveTo>
                      <a:pt x="48" y="5"/>
                    </a:moveTo>
                    <a:lnTo>
                      <a:pt x="42" y="11"/>
                    </a:lnTo>
                    <a:lnTo>
                      <a:pt x="25" y="8"/>
                    </a:lnTo>
                    <a:lnTo>
                      <a:pt x="6" y="8"/>
                    </a:lnTo>
                    <a:lnTo>
                      <a:pt x="0" y="0"/>
                    </a:lnTo>
                    <a:lnTo>
                      <a:pt x="14" y="3"/>
                    </a:lnTo>
                    <a:lnTo>
                      <a:pt x="48" y="5"/>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57441" name="Freeform 125"/>
              <p:cNvSpPr/>
              <p:nvPr/>
            </p:nvSpPr>
            <p:spPr bwMode="auto">
              <a:xfrm>
                <a:off x="2707" y="2227"/>
                <a:ext cx="2" cy="3"/>
              </a:xfrm>
              <a:custGeom>
                <a:avLst/>
                <a:gdLst>
                  <a:gd name="T0" fmla="*/ 0 w 10"/>
                  <a:gd name="T1" fmla="*/ 0 h 21"/>
                  <a:gd name="T2" fmla="*/ 0 w 10"/>
                  <a:gd name="T3" fmla="*/ 0 h 21"/>
                  <a:gd name="T4" fmla="*/ 0 w 10"/>
                  <a:gd name="T5" fmla="*/ 0 h 21"/>
                  <a:gd name="T6" fmla="*/ 0 w 10"/>
                  <a:gd name="T7" fmla="*/ 0 h 21"/>
                  <a:gd name="T8" fmla="*/ 0 w 10"/>
                  <a:gd name="T9" fmla="*/ 0 h 21"/>
                  <a:gd name="T10" fmla="*/ 0 60000 65536"/>
                  <a:gd name="T11" fmla="*/ 0 60000 65536"/>
                  <a:gd name="T12" fmla="*/ 0 60000 65536"/>
                  <a:gd name="T13" fmla="*/ 0 60000 65536"/>
                  <a:gd name="T14" fmla="*/ 0 60000 65536"/>
                  <a:gd name="T15" fmla="*/ 0 w 10"/>
                  <a:gd name="T16" fmla="*/ 0 h 21"/>
                  <a:gd name="T17" fmla="*/ 10 w 10"/>
                  <a:gd name="T18" fmla="*/ 21 h 21"/>
                </a:gdLst>
                <a:ahLst/>
                <a:cxnLst>
                  <a:cxn ang="T10">
                    <a:pos x="T0" y="T1"/>
                  </a:cxn>
                  <a:cxn ang="T11">
                    <a:pos x="T2" y="T3"/>
                  </a:cxn>
                  <a:cxn ang="T12">
                    <a:pos x="T4" y="T5"/>
                  </a:cxn>
                  <a:cxn ang="T13">
                    <a:pos x="T6" y="T7"/>
                  </a:cxn>
                  <a:cxn ang="T14">
                    <a:pos x="T8" y="T9"/>
                  </a:cxn>
                </a:cxnLst>
                <a:rect l="T15" t="T16" r="T17" b="T18"/>
                <a:pathLst>
                  <a:path w="10" h="21">
                    <a:moveTo>
                      <a:pt x="0" y="0"/>
                    </a:moveTo>
                    <a:lnTo>
                      <a:pt x="0" y="6"/>
                    </a:lnTo>
                    <a:lnTo>
                      <a:pt x="2" y="16"/>
                    </a:lnTo>
                    <a:lnTo>
                      <a:pt x="10" y="21"/>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57442" name="Freeform 126"/>
              <p:cNvSpPr/>
              <p:nvPr/>
            </p:nvSpPr>
            <p:spPr bwMode="auto">
              <a:xfrm>
                <a:off x="2702" y="2234"/>
                <a:ext cx="2" cy="1"/>
              </a:xfrm>
              <a:custGeom>
                <a:avLst/>
                <a:gdLst>
                  <a:gd name="T0" fmla="*/ 0 w 9"/>
                  <a:gd name="T1" fmla="*/ 0 h 11"/>
                  <a:gd name="T2" fmla="*/ 0 w 9"/>
                  <a:gd name="T3" fmla="*/ 0 h 11"/>
                  <a:gd name="T4" fmla="*/ 0 w 9"/>
                  <a:gd name="T5" fmla="*/ 0 h 11"/>
                  <a:gd name="T6" fmla="*/ 0 w 9"/>
                  <a:gd name="T7" fmla="*/ 0 h 11"/>
                  <a:gd name="T8" fmla="*/ 0 60000 65536"/>
                  <a:gd name="T9" fmla="*/ 0 60000 65536"/>
                  <a:gd name="T10" fmla="*/ 0 60000 65536"/>
                  <a:gd name="T11" fmla="*/ 0 60000 65536"/>
                  <a:gd name="T12" fmla="*/ 0 w 9"/>
                  <a:gd name="T13" fmla="*/ 0 h 11"/>
                  <a:gd name="T14" fmla="*/ 9 w 9"/>
                  <a:gd name="T15" fmla="*/ 11 h 11"/>
                </a:gdLst>
                <a:ahLst/>
                <a:cxnLst>
                  <a:cxn ang="T8">
                    <a:pos x="T0" y="T1"/>
                  </a:cxn>
                  <a:cxn ang="T9">
                    <a:pos x="T2" y="T3"/>
                  </a:cxn>
                  <a:cxn ang="T10">
                    <a:pos x="T4" y="T5"/>
                  </a:cxn>
                  <a:cxn ang="T11">
                    <a:pos x="T6" y="T7"/>
                  </a:cxn>
                </a:cxnLst>
                <a:rect l="T12" t="T13" r="T14" b="T15"/>
                <a:pathLst>
                  <a:path w="9" h="11">
                    <a:moveTo>
                      <a:pt x="0" y="0"/>
                    </a:moveTo>
                    <a:lnTo>
                      <a:pt x="2" y="6"/>
                    </a:lnTo>
                    <a:lnTo>
                      <a:pt x="9" y="11"/>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57443" name="Freeform 127"/>
              <p:cNvSpPr/>
              <p:nvPr/>
            </p:nvSpPr>
            <p:spPr bwMode="auto">
              <a:xfrm>
                <a:off x="2678" y="2224"/>
                <a:ext cx="3" cy="4"/>
              </a:xfrm>
              <a:custGeom>
                <a:avLst/>
                <a:gdLst>
                  <a:gd name="T0" fmla="*/ 0 w 23"/>
                  <a:gd name="T1" fmla="*/ 0 h 27"/>
                  <a:gd name="T2" fmla="*/ 0 w 23"/>
                  <a:gd name="T3" fmla="*/ 0 h 27"/>
                  <a:gd name="T4" fmla="*/ 0 w 23"/>
                  <a:gd name="T5" fmla="*/ 0 h 27"/>
                  <a:gd name="T6" fmla="*/ 0 w 23"/>
                  <a:gd name="T7" fmla="*/ 0 h 27"/>
                  <a:gd name="T8" fmla="*/ 0 w 23"/>
                  <a:gd name="T9" fmla="*/ 0 h 27"/>
                  <a:gd name="T10" fmla="*/ 0 60000 65536"/>
                  <a:gd name="T11" fmla="*/ 0 60000 65536"/>
                  <a:gd name="T12" fmla="*/ 0 60000 65536"/>
                  <a:gd name="T13" fmla="*/ 0 60000 65536"/>
                  <a:gd name="T14" fmla="*/ 0 60000 65536"/>
                  <a:gd name="T15" fmla="*/ 0 w 23"/>
                  <a:gd name="T16" fmla="*/ 0 h 27"/>
                  <a:gd name="T17" fmla="*/ 23 w 23"/>
                  <a:gd name="T18" fmla="*/ 27 h 27"/>
                </a:gdLst>
                <a:ahLst/>
                <a:cxnLst>
                  <a:cxn ang="T10">
                    <a:pos x="T0" y="T1"/>
                  </a:cxn>
                  <a:cxn ang="T11">
                    <a:pos x="T2" y="T3"/>
                  </a:cxn>
                  <a:cxn ang="T12">
                    <a:pos x="T4" y="T5"/>
                  </a:cxn>
                  <a:cxn ang="T13">
                    <a:pos x="T6" y="T7"/>
                  </a:cxn>
                  <a:cxn ang="T14">
                    <a:pos x="T8" y="T9"/>
                  </a:cxn>
                </a:cxnLst>
                <a:rect l="T15" t="T16" r="T17" b="T18"/>
                <a:pathLst>
                  <a:path w="23" h="27">
                    <a:moveTo>
                      <a:pt x="23" y="0"/>
                    </a:moveTo>
                    <a:lnTo>
                      <a:pt x="19" y="8"/>
                    </a:lnTo>
                    <a:lnTo>
                      <a:pt x="19" y="15"/>
                    </a:lnTo>
                    <a:lnTo>
                      <a:pt x="0" y="27"/>
                    </a:lnTo>
                    <a:lnTo>
                      <a:pt x="23"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57444" name="Freeform 128"/>
              <p:cNvSpPr/>
              <p:nvPr/>
            </p:nvSpPr>
            <p:spPr bwMode="auto">
              <a:xfrm>
                <a:off x="2665" y="2224"/>
                <a:ext cx="10" cy="10"/>
              </a:xfrm>
              <a:custGeom>
                <a:avLst/>
                <a:gdLst>
                  <a:gd name="T0" fmla="*/ 0 w 71"/>
                  <a:gd name="T1" fmla="*/ 0 h 73"/>
                  <a:gd name="T2" fmla="*/ 0 w 71"/>
                  <a:gd name="T3" fmla="*/ 0 h 73"/>
                  <a:gd name="T4" fmla="*/ 0 w 71"/>
                  <a:gd name="T5" fmla="*/ 0 h 73"/>
                  <a:gd name="T6" fmla="*/ 0 w 71"/>
                  <a:gd name="T7" fmla="*/ 0 h 73"/>
                  <a:gd name="T8" fmla="*/ 0 w 71"/>
                  <a:gd name="T9" fmla="*/ 0 h 73"/>
                  <a:gd name="T10" fmla="*/ 0 w 71"/>
                  <a:gd name="T11" fmla="*/ 0 h 73"/>
                  <a:gd name="T12" fmla="*/ 0 60000 65536"/>
                  <a:gd name="T13" fmla="*/ 0 60000 65536"/>
                  <a:gd name="T14" fmla="*/ 0 60000 65536"/>
                  <a:gd name="T15" fmla="*/ 0 60000 65536"/>
                  <a:gd name="T16" fmla="*/ 0 60000 65536"/>
                  <a:gd name="T17" fmla="*/ 0 60000 65536"/>
                  <a:gd name="T18" fmla="*/ 0 w 71"/>
                  <a:gd name="T19" fmla="*/ 0 h 73"/>
                  <a:gd name="T20" fmla="*/ 71 w 71"/>
                  <a:gd name="T21" fmla="*/ 73 h 73"/>
                </a:gdLst>
                <a:ahLst/>
                <a:cxnLst>
                  <a:cxn ang="T12">
                    <a:pos x="T0" y="T1"/>
                  </a:cxn>
                  <a:cxn ang="T13">
                    <a:pos x="T2" y="T3"/>
                  </a:cxn>
                  <a:cxn ang="T14">
                    <a:pos x="T4" y="T5"/>
                  </a:cxn>
                  <a:cxn ang="T15">
                    <a:pos x="T6" y="T7"/>
                  </a:cxn>
                  <a:cxn ang="T16">
                    <a:pos x="T8" y="T9"/>
                  </a:cxn>
                  <a:cxn ang="T17">
                    <a:pos x="T10" y="T11"/>
                  </a:cxn>
                </a:cxnLst>
                <a:rect l="T18" t="T19" r="T20" b="T21"/>
                <a:pathLst>
                  <a:path w="71" h="73">
                    <a:moveTo>
                      <a:pt x="71" y="0"/>
                    </a:moveTo>
                    <a:lnTo>
                      <a:pt x="59" y="22"/>
                    </a:lnTo>
                    <a:lnTo>
                      <a:pt x="44" y="41"/>
                    </a:lnTo>
                    <a:lnTo>
                      <a:pt x="0" y="73"/>
                    </a:lnTo>
                    <a:lnTo>
                      <a:pt x="41" y="34"/>
                    </a:lnTo>
                    <a:lnTo>
                      <a:pt x="71"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57445" name="Freeform 129"/>
              <p:cNvSpPr/>
              <p:nvPr/>
            </p:nvSpPr>
            <p:spPr bwMode="auto">
              <a:xfrm>
                <a:off x="2660" y="2238"/>
                <a:ext cx="2" cy="8"/>
              </a:xfrm>
              <a:custGeom>
                <a:avLst/>
                <a:gdLst>
                  <a:gd name="T0" fmla="*/ 0 w 16"/>
                  <a:gd name="T1" fmla="*/ 0 h 53"/>
                  <a:gd name="T2" fmla="*/ 0 w 16"/>
                  <a:gd name="T3" fmla="*/ 0 h 53"/>
                  <a:gd name="T4" fmla="*/ 0 w 16"/>
                  <a:gd name="T5" fmla="*/ 0 h 53"/>
                  <a:gd name="T6" fmla="*/ 0 w 16"/>
                  <a:gd name="T7" fmla="*/ 0 h 53"/>
                  <a:gd name="T8" fmla="*/ 0 w 16"/>
                  <a:gd name="T9" fmla="*/ 0 h 53"/>
                  <a:gd name="T10" fmla="*/ 0 w 16"/>
                  <a:gd name="T11" fmla="*/ 0 h 53"/>
                  <a:gd name="T12" fmla="*/ 0 w 16"/>
                  <a:gd name="T13" fmla="*/ 0 h 53"/>
                  <a:gd name="T14" fmla="*/ 0 60000 65536"/>
                  <a:gd name="T15" fmla="*/ 0 60000 65536"/>
                  <a:gd name="T16" fmla="*/ 0 60000 65536"/>
                  <a:gd name="T17" fmla="*/ 0 60000 65536"/>
                  <a:gd name="T18" fmla="*/ 0 60000 65536"/>
                  <a:gd name="T19" fmla="*/ 0 60000 65536"/>
                  <a:gd name="T20" fmla="*/ 0 60000 65536"/>
                  <a:gd name="T21" fmla="*/ 0 w 16"/>
                  <a:gd name="T22" fmla="*/ 0 h 53"/>
                  <a:gd name="T23" fmla="*/ 16 w 16"/>
                  <a:gd name="T24" fmla="*/ 53 h 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53">
                    <a:moveTo>
                      <a:pt x="0" y="0"/>
                    </a:moveTo>
                    <a:lnTo>
                      <a:pt x="10" y="19"/>
                    </a:lnTo>
                    <a:lnTo>
                      <a:pt x="13" y="37"/>
                    </a:lnTo>
                    <a:lnTo>
                      <a:pt x="14" y="53"/>
                    </a:lnTo>
                    <a:lnTo>
                      <a:pt x="16" y="30"/>
                    </a:lnTo>
                    <a:lnTo>
                      <a:pt x="14" y="1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57446" name="Freeform 130"/>
              <p:cNvSpPr/>
              <p:nvPr/>
            </p:nvSpPr>
            <p:spPr bwMode="auto">
              <a:xfrm>
                <a:off x="2684" y="2231"/>
                <a:ext cx="1" cy="2"/>
              </a:xfrm>
              <a:custGeom>
                <a:avLst/>
                <a:gdLst>
                  <a:gd name="T0" fmla="*/ 0 w 8"/>
                  <a:gd name="T1" fmla="*/ 0 h 19"/>
                  <a:gd name="T2" fmla="*/ 0 w 8"/>
                  <a:gd name="T3" fmla="*/ 0 h 19"/>
                  <a:gd name="T4" fmla="*/ 0 w 8"/>
                  <a:gd name="T5" fmla="*/ 0 h 19"/>
                  <a:gd name="T6" fmla="*/ 0 w 8"/>
                  <a:gd name="T7" fmla="*/ 0 h 19"/>
                  <a:gd name="T8" fmla="*/ 0 60000 65536"/>
                  <a:gd name="T9" fmla="*/ 0 60000 65536"/>
                  <a:gd name="T10" fmla="*/ 0 60000 65536"/>
                  <a:gd name="T11" fmla="*/ 0 60000 65536"/>
                  <a:gd name="T12" fmla="*/ 0 w 8"/>
                  <a:gd name="T13" fmla="*/ 0 h 19"/>
                  <a:gd name="T14" fmla="*/ 8 w 8"/>
                  <a:gd name="T15" fmla="*/ 19 h 19"/>
                </a:gdLst>
                <a:ahLst/>
                <a:cxnLst>
                  <a:cxn ang="T8">
                    <a:pos x="T0" y="T1"/>
                  </a:cxn>
                  <a:cxn ang="T9">
                    <a:pos x="T2" y="T3"/>
                  </a:cxn>
                  <a:cxn ang="T10">
                    <a:pos x="T4" y="T5"/>
                  </a:cxn>
                  <a:cxn ang="T11">
                    <a:pos x="T6" y="T7"/>
                  </a:cxn>
                </a:cxnLst>
                <a:rect l="T12" t="T13" r="T14" b="T15"/>
                <a:pathLst>
                  <a:path w="8" h="19">
                    <a:moveTo>
                      <a:pt x="2" y="0"/>
                    </a:moveTo>
                    <a:lnTo>
                      <a:pt x="0" y="8"/>
                    </a:lnTo>
                    <a:lnTo>
                      <a:pt x="8" y="19"/>
                    </a:lnTo>
                    <a:lnTo>
                      <a:pt x="2"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57416" name="Group 131"/>
            <p:cNvGrpSpPr/>
            <p:nvPr/>
          </p:nvGrpSpPr>
          <p:grpSpPr bwMode="auto">
            <a:xfrm flipH="1">
              <a:off x="3730" y="2363"/>
              <a:ext cx="365" cy="408"/>
              <a:chOff x="2511" y="2128"/>
              <a:chExt cx="146" cy="168"/>
            </a:xfrm>
          </p:grpSpPr>
          <p:sp>
            <p:nvSpPr>
              <p:cNvPr id="57423" name="Freeform 132"/>
              <p:cNvSpPr/>
              <p:nvPr/>
            </p:nvSpPr>
            <p:spPr bwMode="auto">
              <a:xfrm>
                <a:off x="2590" y="2128"/>
                <a:ext cx="5" cy="4"/>
              </a:xfrm>
              <a:custGeom>
                <a:avLst/>
                <a:gdLst>
                  <a:gd name="T0" fmla="*/ 0 w 32"/>
                  <a:gd name="T1" fmla="*/ 0 h 23"/>
                  <a:gd name="T2" fmla="*/ 0 w 32"/>
                  <a:gd name="T3" fmla="*/ 0 h 23"/>
                  <a:gd name="T4" fmla="*/ 0 w 32"/>
                  <a:gd name="T5" fmla="*/ 0 h 23"/>
                  <a:gd name="T6" fmla="*/ 0 w 32"/>
                  <a:gd name="T7" fmla="*/ 0 h 23"/>
                  <a:gd name="T8" fmla="*/ 0 w 32"/>
                  <a:gd name="T9" fmla="*/ 0 h 23"/>
                  <a:gd name="T10" fmla="*/ 0 w 32"/>
                  <a:gd name="T11" fmla="*/ 0 h 23"/>
                  <a:gd name="T12" fmla="*/ 0 w 32"/>
                  <a:gd name="T13" fmla="*/ 0 h 23"/>
                  <a:gd name="T14" fmla="*/ 0 w 32"/>
                  <a:gd name="T15" fmla="*/ 0 h 23"/>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23"/>
                  <a:gd name="T26" fmla="*/ 32 w 32"/>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23">
                    <a:moveTo>
                      <a:pt x="32" y="0"/>
                    </a:moveTo>
                    <a:lnTo>
                      <a:pt x="23" y="7"/>
                    </a:lnTo>
                    <a:lnTo>
                      <a:pt x="14" y="10"/>
                    </a:lnTo>
                    <a:lnTo>
                      <a:pt x="5" y="15"/>
                    </a:lnTo>
                    <a:lnTo>
                      <a:pt x="0" y="23"/>
                    </a:lnTo>
                    <a:lnTo>
                      <a:pt x="8" y="20"/>
                    </a:lnTo>
                    <a:lnTo>
                      <a:pt x="23" y="16"/>
                    </a:lnTo>
                    <a:lnTo>
                      <a:pt x="32"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57424" name="Freeform 133"/>
              <p:cNvSpPr/>
              <p:nvPr/>
            </p:nvSpPr>
            <p:spPr bwMode="auto">
              <a:xfrm>
                <a:off x="2592" y="2134"/>
                <a:ext cx="2" cy="2"/>
              </a:xfrm>
              <a:custGeom>
                <a:avLst/>
                <a:gdLst>
                  <a:gd name="T0" fmla="*/ 0 w 8"/>
                  <a:gd name="T1" fmla="*/ 0 h 15"/>
                  <a:gd name="T2" fmla="*/ 0 w 8"/>
                  <a:gd name="T3" fmla="*/ 0 h 15"/>
                  <a:gd name="T4" fmla="*/ 0 w 8"/>
                  <a:gd name="T5" fmla="*/ 0 h 15"/>
                  <a:gd name="T6" fmla="*/ 0 w 8"/>
                  <a:gd name="T7" fmla="*/ 0 h 15"/>
                  <a:gd name="T8" fmla="*/ 0 60000 65536"/>
                  <a:gd name="T9" fmla="*/ 0 60000 65536"/>
                  <a:gd name="T10" fmla="*/ 0 60000 65536"/>
                  <a:gd name="T11" fmla="*/ 0 60000 65536"/>
                  <a:gd name="T12" fmla="*/ 0 w 8"/>
                  <a:gd name="T13" fmla="*/ 0 h 15"/>
                  <a:gd name="T14" fmla="*/ 8 w 8"/>
                  <a:gd name="T15" fmla="*/ 15 h 15"/>
                </a:gdLst>
                <a:ahLst/>
                <a:cxnLst>
                  <a:cxn ang="T8">
                    <a:pos x="T0" y="T1"/>
                  </a:cxn>
                  <a:cxn ang="T9">
                    <a:pos x="T2" y="T3"/>
                  </a:cxn>
                  <a:cxn ang="T10">
                    <a:pos x="T4" y="T5"/>
                  </a:cxn>
                  <a:cxn ang="T11">
                    <a:pos x="T6" y="T7"/>
                  </a:cxn>
                </a:cxnLst>
                <a:rect l="T12" t="T13" r="T14" b="T15"/>
                <a:pathLst>
                  <a:path w="8" h="15">
                    <a:moveTo>
                      <a:pt x="8" y="0"/>
                    </a:moveTo>
                    <a:lnTo>
                      <a:pt x="0" y="0"/>
                    </a:lnTo>
                    <a:lnTo>
                      <a:pt x="0" y="15"/>
                    </a:lnTo>
                    <a:lnTo>
                      <a:pt x="8"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57425" name="Freeform 134"/>
              <p:cNvSpPr/>
              <p:nvPr/>
            </p:nvSpPr>
            <p:spPr bwMode="auto">
              <a:xfrm>
                <a:off x="2574" y="2150"/>
                <a:ext cx="39" cy="99"/>
              </a:xfrm>
              <a:custGeom>
                <a:avLst/>
                <a:gdLst>
                  <a:gd name="T0" fmla="*/ 0 w 274"/>
                  <a:gd name="T1" fmla="*/ 0 h 693"/>
                  <a:gd name="T2" fmla="*/ 0 w 274"/>
                  <a:gd name="T3" fmla="*/ 0 h 693"/>
                  <a:gd name="T4" fmla="*/ 0 w 274"/>
                  <a:gd name="T5" fmla="*/ 0 h 693"/>
                  <a:gd name="T6" fmla="*/ 0 w 274"/>
                  <a:gd name="T7" fmla="*/ 0 h 693"/>
                  <a:gd name="T8" fmla="*/ 0 w 274"/>
                  <a:gd name="T9" fmla="*/ 0 h 693"/>
                  <a:gd name="T10" fmla="*/ 0 w 274"/>
                  <a:gd name="T11" fmla="*/ 0 h 693"/>
                  <a:gd name="T12" fmla="*/ 0 w 274"/>
                  <a:gd name="T13" fmla="*/ 0 h 693"/>
                  <a:gd name="T14" fmla="*/ 0 w 274"/>
                  <a:gd name="T15" fmla="*/ 0 h 693"/>
                  <a:gd name="T16" fmla="*/ 0 w 274"/>
                  <a:gd name="T17" fmla="*/ 0 h 693"/>
                  <a:gd name="T18" fmla="*/ 0 w 274"/>
                  <a:gd name="T19" fmla="*/ 0 h 6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4"/>
                  <a:gd name="T31" fmla="*/ 0 h 693"/>
                  <a:gd name="T32" fmla="*/ 274 w 274"/>
                  <a:gd name="T33" fmla="*/ 693 h 6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4" h="693">
                    <a:moveTo>
                      <a:pt x="40" y="0"/>
                    </a:moveTo>
                    <a:lnTo>
                      <a:pt x="66" y="29"/>
                    </a:lnTo>
                    <a:lnTo>
                      <a:pt x="74" y="70"/>
                    </a:lnTo>
                    <a:lnTo>
                      <a:pt x="113" y="110"/>
                    </a:lnTo>
                    <a:lnTo>
                      <a:pt x="194" y="296"/>
                    </a:lnTo>
                    <a:lnTo>
                      <a:pt x="239" y="466"/>
                    </a:lnTo>
                    <a:lnTo>
                      <a:pt x="274" y="693"/>
                    </a:lnTo>
                    <a:lnTo>
                      <a:pt x="161" y="592"/>
                    </a:lnTo>
                    <a:lnTo>
                      <a:pt x="0" y="90"/>
                    </a:lnTo>
                    <a:lnTo>
                      <a:pt x="40" y="0"/>
                    </a:lnTo>
                    <a:close/>
                  </a:path>
                </a:pathLst>
              </a:custGeom>
              <a:solidFill>
                <a:srgbClr val="400000"/>
              </a:solidFill>
              <a:ln w="1588">
                <a:solidFill>
                  <a:srgbClr val="000000"/>
                </a:solidFill>
                <a:round/>
              </a:ln>
            </p:spPr>
            <p:txBody>
              <a:bodyPr/>
              <a:lstStyle/>
              <a:p>
                <a:endParaRPr lang="zh-CN" altLang="en-US" b="1"/>
              </a:p>
            </p:txBody>
          </p:sp>
          <p:sp>
            <p:nvSpPr>
              <p:cNvPr id="57426" name="Freeform 135"/>
              <p:cNvSpPr/>
              <p:nvPr/>
            </p:nvSpPr>
            <p:spPr bwMode="auto">
              <a:xfrm>
                <a:off x="2511" y="2131"/>
                <a:ext cx="146" cy="165"/>
              </a:xfrm>
              <a:custGeom>
                <a:avLst/>
                <a:gdLst>
                  <a:gd name="T0" fmla="*/ 0 w 1023"/>
                  <a:gd name="T1" fmla="*/ 0 h 1154"/>
                  <a:gd name="T2" fmla="*/ 0 w 1023"/>
                  <a:gd name="T3" fmla="*/ 0 h 1154"/>
                  <a:gd name="T4" fmla="*/ 0 w 1023"/>
                  <a:gd name="T5" fmla="*/ 0 h 1154"/>
                  <a:gd name="T6" fmla="*/ 0 w 1023"/>
                  <a:gd name="T7" fmla="*/ 0 h 1154"/>
                  <a:gd name="T8" fmla="*/ 0 w 1023"/>
                  <a:gd name="T9" fmla="*/ 0 h 1154"/>
                  <a:gd name="T10" fmla="*/ 0 w 1023"/>
                  <a:gd name="T11" fmla="*/ 0 h 1154"/>
                  <a:gd name="T12" fmla="*/ 0 w 1023"/>
                  <a:gd name="T13" fmla="*/ 0 h 1154"/>
                  <a:gd name="T14" fmla="*/ 0 w 1023"/>
                  <a:gd name="T15" fmla="*/ 0 h 1154"/>
                  <a:gd name="T16" fmla="*/ 0 w 1023"/>
                  <a:gd name="T17" fmla="*/ 0 h 1154"/>
                  <a:gd name="T18" fmla="*/ 0 w 1023"/>
                  <a:gd name="T19" fmla="*/ 0 h 1154"/>
                  <a:gd name="T20" fmla="*/ 0 w 1023"/>
                  <a:gd name="T21" fmla="*/ 0 h 1154"/>
                  <a:gd name="T22" fmla="*/ 0 w 1023"/>
                  <a:gd name="T23" fmla="*/ 0 h 1154"/>
                  <a:gd name="T24" fmla="*/ 0 w 1023"/>
                  <a:gd name="T25" fmla="*/ 0 h 1154"/>
                  <a:gd name="T26" fmla="*/ 0 w 1023"/>
                  <a:gd name="T27" fmla="*/ 0 h 1154"/>
                  <a:gd name="T28" fmla="*/ 0 w 1023"/>
                  <a:gd name="T29" fmla="*/ 0 h 1154"/>
                  <a:gd name="T30" fmla="*/ 0 w 1023"/>
                  <a:gd name="T31" fmla="*/ 0 h 1154"/>
                  <a:gd name="T32" fmla="*/ 0 w 1023"/>
                  <a:gd name="T33" fmla="*/ 0 h 1154"/>
                  <a:gd name="T34" fmla="*/ 0 w 1023"/>
                  <a:gd name="T35" fmla="*/ 0 h 1154"/>
                  <a:gd name="T36" fmla="*/ 0 w 1023"/>
                  <a:gd name="T37" fmla="*/ 0 h 1154"/>
                  <a:gd name="T38" fmla="*/ 0 w 1023"/>
                  <a:gd name="T39" fmla="*/ 0 h 1154"/>
                  <a:gd name="T40" fmla="*/ 0 w 1023"/>
                  <a:gd name="T41" fmla="*/ 0 h 1154"/>
                  <a:gd name="T42" fmla="*/ 0 w 1023"/>
                  <a:gd name="T43" fmla="*/ 0 h 1154"/>
                  <a:gd name="T44" fmla="*/ 0 w 1023"/>
                  <a:gd name="T45" fmla="*/ 0 h 1154"/>
                  <a:gd name="T46" fmla="*/ 0 w 1023"/>
                  <a:gd name="T47" fmla="*/ 0 h 1154"/>
                  <a:gd name="T48" fmla="*/ 0 w 1023"/>
                  <a:gd name="T49" fmla="*/ 0 h 1154"/>
                  <a:gd name="T50" fmla="*/ 0 w 1023"/>
                  <a:gd name="T51" fmla="*/ 0 h 1154"/>
                  <a:gd name="T52" fmla="*/ 0 w 1023"/>
                  <a:gd name="T53" fmla="*/ 0 h 1154"/>
                  <a:gd name="T54" fmla="*/ 0 w 1023"/>
                  <a:gd name="T55" fmla="*/ 0 h 1154"/>
                  <a:gd name="T56" fmla="*/ 0 w 1023"/>
                  <a:gd name="T57" fmla="*/ 0 h 1154"/>
                  <a:gd name="T58" fmla="*/ 0 w 1023"/>
                  <a:gd name="T59" fmla="*/ 0 h 1154"/>
                  <a:gd name="T60" fmla="*/ 0 w 1023"/>
                  <a:gd name="T61" fmla="*/ 0 h 1154"/>
                  <a:gd name="T62" fmla="*/ 0 w 1023"/>
                  <a:gd name="T63" fmla="*/ 0 h 1154"/>
                  <a:gd name="T64" fmla="*/ 0 w 1023"/>
                  <a:gd name="T65" fmla="*/ 0 h 1154"/>
                  <a:gd name="T66" fmla="*/ 0 w 1023"/>
                  <a:gd name="T67" fmla="*/ 0 h 1154"/>
                  <a:gd name="T68" fmla="*/ 0 w 1023"/>
                  <a:gd name="T69" fmla="*/ 0 h 1154"/>
                  <a:gd name="T70" fmla="*/ 0 w 1023"/>
                  <a:gd name="T71" fmla="*/ 0 h 1154"/>
                  <a:gd name="T72" fmla="*/ 0 w 1023"/>
                  <a:gd name="T73" fmla="*/ 0 h 1154"/>
                  <a:gd name="T74" fmla="*/ 0 w 1023"/>
                  <a:gd name="T75" fmla="*/ 0 h 1154"/>
                  <a:gd name="T76" fmla="*/ 0 w 1023"/>
                  <a:gd name="T77" fmla="*/ 0 h 1154"/>
                  <a:gd name="T78" fmla="*/ 0 w 1023"/>
                  <a:gd name="T79" fmla="*/ 0 h 1154"/>
                  <a:gd name="T80" fmla="*/ 0 w 1023"/>
                  <a:gd name="T81" fmla="*/ 0 h 1154"/>
                  <a:gd name="T82" fmla="*/ 0 w 1023"/>
                  <a:gd name="T83" fmla="*/ 0 h 1154"/>
                  <a:gd name="T84" fmla="*/ 0 w 1023"/>
                  <a:gd name="T85" fmla="*/ 0 h 1154"/>
                  <a:gd name="T86" fmla="*/ 0 w 1023"/>
                  <a:gd name="T87" fmla="*/ 0 h 1154"/>
                  <a:gd name="T88" fmla="*/ 0 w 1023"/>
                  <a:gd name="T89" fmla="*/ 0 h 1154"/>
                  <a:gd name="T90" fmla="*/ 0 w 1023"/>
                  <a:gd name="T91" fmla="*/ 0 h 115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23"/>
                  <a:gd name="T139" fmla="*/ 0 h 1154"/>
                  <a:gd name="T140" fmla="*/ 1023 w 1023"/>
                  <a:gd name="T141" fmla="*/ 1154 h 115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23" h="1154">
                    <a:moveTo>
                      <a:pt x="189" y="60"/>
                    </a:moveTo>
                    <a:lnTo>
                      <a:pt x="221" y="0"/>
                    </a:lnTo>
                    <a:lnTo>
                      <a:pt x="471" y="104"/>
                    </a:lnTo>
                    <a:lnTo>
                      <a:pt x="482" y="185"/>
                    </a:lnTo>
                    <a:lnTo>
                      <a:pt x="503" y="214"/>
                    </a:lnTo>
                    <a:lnTo>
                      <a:pt x="531" y="246"/>
                    </a:lnTo>
                    <a:lnTo>
                      <a:pt x="547" y="304"/>
                    </a:lnTo>
                    <a:lnTo>
                      <a:pt x="603" y="437"/>
                    </a:lnTo>
                    <a:lnTo>
                      <a:pt x="648" y="595"/>
                    </a:lnTo>
                    <a:lnTo>
                      <a:pt x="668" y="700"/>
                    </a:lnTo>
                    <a:lnTo>
                      <a:pt x="869" y="704"/>
                    </a:lnTo>
                    <a:lnTo>
                      <a:pt x="902" y="725"/>
                    </a:lnTo>
                    <a:lnTo>
                      <a:pt x="994" y="725"/>
                    </a:lnTo>
                    <a:lnTo>
                      <a:pt x="1020" y="766"/>
                    </a:lnTo>
                    <a:lnTo>
                      <a:pt x="1023" y="814"/>
                    </a:lnTo>
                    <a:lnTo>
                      <a:pt x="1015" y="858"/>
                    </a:lnTo>
                    <a:lnTo>
                      <a:pt x="929" y="874"/>
                    </a:lnTo>
                    <a:lnTo>
                      <a:pt x="889" y="935"/>
                    </a:lnTo>
                    <a:lnTo>
                      <a:pt x="809" y="955"/>
                    </a:lnTo>
                    <a:lnTo>
                      <a:pt x="749" y="955"/>
                    </a:lnTo>
                    <a:lnTo>
                      <a:pt x="681" y="968"/>
                    </a:lnTo>
                    <a:lnTo>
                      <a:pt x="677" y="996"/>
                    </a:lnTo>
                    <a:lnTo>
                      <a:pt x="681" y="1056"/>
                    </a:lnTo>
                    <a:lnTo>
                      <a:pt x="673" y="1097"/>
                    </a:lnTo>
                    <a:lnTo>
                      <a:pt x="636" y="1102"/>
                    </a:lnTo>
                    <a:lnTo>
                      <a:pt x="591" y="1110"/>
                    </a:lnTo>
                    <a:lnTo>
                      <a:pt x="547" y="1151"/>
                    </a:lnTo>
                    <a:lnTo>
                      <a:pt x="495" y="1151"/>
                    </a:lnTo>
                    <a:lnTo>
                      <a:pt x="447" y="1146"/>
                    </a:lnTo>
                    <a:lnTo>
                      <a:pt x="374" y="1122"/>
                    </a:lnTo>
                    <a:lnTo>
                      <a:pt x="294" y="1130"/>
                    </a:lnTo>
                    <a:lnTo>
                      <a:pt x="213" y="1154"/>
                    </a:lnTo>
                    <a:lnTo>
                      <a:pt x="136" y="1137"/>
                    </a:lnTo>
                    <a:lnTo>
                      <a:pt x="84" y="1077"/>
                    </a:lnTo>
                    <a:lnTo>
                      <a:pt x="88" y="1012"/>
                    </a:lnTo>
                    <a:lnTo>
                      <a:pt x="68" y="932"/>
                    </a:lnTo>
                    <a:lnTo>
                      <a:pt x="57" y="826"/>
                    </a:lnTo>
                    <a:lnTo>
                      <a:pt x="32" y="729"/>
                    </a:lnTo>
                    <a:lnTo>
                      <a:pt x="0" y="584"/>
                    </a:lnTo>
                    <a:lnTo>
                      <a:pt x="4" y="437"/>
                    </a:lnTo>
                    <a:lnTo>
                      <a:pt x="4" y="307"/>
                    </a:lnTo>
                    <a:lnTo>
                      <a:pt x="12" y="218"/>
                    </a:lnTo>
                    <a:lnTo>
                      <a:pt x="32" y="178"/>
                    </a:lnTo>
                    <a:lnTo>
                      <a:pt x="77" y="145"/>
                    </a:lnTo>
                    <a:lnTo>
                      <a:pt x="129" y="92"/>
                    </a:lnTo>
                    <a:lnTo>
                      <a:pt x="189" y="60"/>
                    </a:lnTo>
                    <a:close/>
                  </a:path>
                </a:pathLst>
              </a:custGeom>
              <a:solidFill>
                <a:srgbClr val="C0C0C0"/>
              </a:solidFill>
              <a:ln w="1588">
                <a:solidFill>
                  <a:srgbClr val="000000"/>
                </a:solidFill>
                <a:round/>
              </a:ln>
            </p:spPr>
            <p:txBody>
              <a:bodyPr/>
              <a:lstStyle/>
              <a:p>
                <a:endParaRPr lang="zh-CN" altLang="en-US" b="1"/>
              </a:p>
            </p:txBody>
          </p:sp>
          <p:sp>
            <p:nvSpPr>
              <p:cNvPr id="57427" name="Freeform 136"/>
              <p:cNvSpPr/>
              <p:nvPr/>
            </p:nvSpPr>
            <p:spPr bwMode="auto">
              <a:xfrm>
                <a:off x="2514" y="2141"/>
                <a:ext cx="92" cy="154"/>
              </a:xfrm>
              <a:custGeom>
                <a:avLst/>
                <a:gdLst>
                  <a:gd name="T0" fmla="*/ 0 w 646"/>
                  <a:gd name="T1" fmla="*/ 0 h 1075"/>
                  <a:gd name="T2" fmla="*/ 0 w 646"/>
                  <a:gd name="T3" fmla="*/ 0 h 1075"/>
                  <a:gd name="T4" fmla="*/ 0 w 646"/>
                  <a:gd name="T5" fmla="*/ 0 h 1075"/>
                  <a:gd name="T6" fmla="*/ 0 w 646"/>
                  <a:gd name="T7" fmla="*/ 0 h 1075"/>
                  <a:gd name="T8" fmla="*/ 0 w 646"/>
                  <a:gd name="T9" fmla="*/ 0 h 1075"/>
                  <a:gd name="T10" fmla="*/ 0 w 646"/>
                  <a:gd name="T11" fmla="*/ 0 h 1075"/>
                  <a:gd name="T12" fmla="*/ 0 w 646"/>
                  <a:gd name="T13" fmla="*/ 0 h 1075"/>
                  <a:gd name="T14" fmla="*/ 0 w 646"/>
                  <a:gd name="T15" fmla="*/ 0 h 1075"/>
                  <a:gd name="T16" fmla="*/ 0 w 646"/>
                  <a:gd name="T17" fmla="*/ 0 h 1075"/>
                  <a:gd name="T18" fmla="*/ 0 w 646"/>
                  <a:gd name="T19" fmla="*/ 0 h 1075"/>
                  <a:gd name="T20" fmla="*/ 0 w 646"/>
                  <a:gd name="T21" fmla="*/ 0 h 1075"/>
                  <a:gd name="T22" fmla="*/ 0 w 646"/>
                  <a:gd name="T23" fmla="*/ 0 h 1075"/>
                  <a:gd name="T24" fmla="*/ 0 w 646"/>
                  <a:gd name="T25" fmla="*/ 0 h 1075"/>
                  <a:gd name="T26" fmla="*/ 0 w 646"/>
                  <a:gd name="T27" fmla="*/ 0 h 1075"/>
                  <a:gd name="T28" fmla="*/ 0 w 646"/>
                  <a:gd name="T29" fmla="*/ 0 h 1075"/>
                  <a:gd name="T30" fmla="*/ 0 w 646"/>
                  <a:gd name="T31" fmla="*/ 0 h 1075"/>
                  <a:gd name="T32" fmla="*/ 0 w 646"/>
                  <a:gd name="T33" fmla="*/ 0 h 1075"/>
                  <a:gd name="T34" fmla="*/ 0 w 646"/>
                  <a:gd name="T35" fmla="*/ 0 h 1075"/>
                  <a:gd name="T36" fmla="*/ 0 w 646"/>
                  <a:gd name="T37" fmla="*/ 0 h 1075"/>
                  <a:gd name="T38" fmla="*/ 0 w 646"/>
                  <a:gd name="T39" fmla="*/ 0 h 1075"/>
                  <a:gd name="T40" fmla="*/ 0 w 646"/>
                  <a:gd name="T41" fmla="*/ 0 h 1075"/>
                  <a:gd name="T42" fmla="*/ 0 w 646"/>
                  <a:gd name="T43" fmla="*/ 0 h 1075"/>
                  <a:gd name="T44" fmla="*/ 0 w 646"/>
                  <a:gd name="T45" fmla="*/ 0 h 1075"/>
                  <a:gd name="T46" fmla="*/ 0 w 646"/>
                  <a:gd name="T47" fmla="*/ 0 h 1075"/>
                  <a:gd name="T48" fmla="*/ 0 w 646"/>
                  <a:gd name="T49" fmla="*/ 0 h 1075"/>
                  <a:gd name="T50" fmla="*/ 0 w 646"/>
                  <a:gd name="T51" fmla="*/ 0 h 1075"/>
                  <a:gd name="T52" fmla="*/ 0 w 646"/>
                  <a:gd name="T53" fmla="*/ 0 h 1075"/>
                  <a:gd name="T54" fmla="*/ 0 w 646"/>
                  <a:gd name="T55" fmla="*/ 0 h 1075"/>
                  <a:gd name="T56" fmla="*/ 0 w 646"/>
                  <a:gd name="T57" fmla="*/ 0 h 1075"/>
                  <a:gd name="T58" fmla="*/ 0 w 646"/>
                  <a:gd name="T59" fmla="*/ 0 h 1075"/>
                  <a:gd name="T60" fmla="*/ 0 w 646"/>
                  <a:gd name="T61" fmla="*/ 0 h 1075"/>
                  <a:gd name="T62" fmla="*/ 0 w 646"/>
                  <a:gd name="T63" fmla="*/ 0 h 1075"/>
                  <a:gd name="T64" fmla="*/ 0 w 646"/>
                  <a:gd name="T65" fmla="*/ 0 h 1075"/>
                  <a:gd name="T66" fmla="*/ 0 w 646"/>
                  <a:gd name="T67" fmla="*/ 0 h 1075"/>
                  <a:gd name="T68" fmla="*/ 0 w 646"/>
                  <a:gd name="T69" fmla="*/ 0 h 1075"/>
                  <a:gd name="T70" fmla="*/ 0 w 646"/>
                  <a:gd name="T71" fmla="*/ 0 h 1075"/>
                  <a:gd name="T72" fmla="*/ 0 w 646"/>
                  <a:gd name="T73" fmla="*/ 0 h 1075"/>
                  <a:gd name="T74" fmla="*/ 0 w 646"/>
                  <a:gd name="T75" fmla="*/ 0 h 1075"/>
                  <a:gd name="T76" fmla="*/ 0 w 646"/>
                  <a:gd name="T77" fmla="*/ 0 h 107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46"/>
                  <a:gd name="T118" fmla="*/ 0 h 1075"/>
                  <a:gd name="T119" fmla="*/ 646 w 646"/>
                  <a:gd name="T120" fmla="*/ 1075 h 107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46" h="1075">
                    <a:moveTo>
                      <a:pt x="646" y="901"/>
                    </a:moveTo>
                    <a:lnTo>
                      <a:pt x="562" y="888"/>
                    </a:lnTo>
                    <a:lnTo>
                      <a:pt x="490" y="884"/>
                    </a:lnTo>
                    <a:lnTo>
                      <a:pt x="410" y="877"/>
                    </a:lnTo>
                    <a:lnTo>
                      <a:pt x="321" y="864"/>
                    </a:lnTo>
                    <a:lnTo>
                      <a:pt x="280" y="836"/>
                    </a:lnTo>
                    <a:lnTo>
                      <a:pt x="172" y="700"/>
                    </a:lnTo>
                    <a:lnTo>
                      <a:pt x="228" y="740"/>
                    </a:lnTo>
                    <a:lnTo>
                      <a:pt x="265" y="772"/>
                    </a:lnTo>
                    <a:lnTo>
                      <a:pt x="244" y="675"/>
                    </a:lnTo>
                    <a:lnTo>
                      <a:pt x="204" y="638"/>
                    </a:lnTo>
                    <a:lnTo>
                      <a:pt x="145" y="538"/>
                    </a:lnTo>
                    <a:lnTo>
                      <a:pt x="201" y="585"/>
                    </a:lnTo>
                    <a:lnTo>
                      <a:pt x="237" y="598"/>
                    </a:lnTo>
                    <a:lnTo>
                      <a:pt x="228" y="529"/>
                    </a:lnTo>
                    <a:lnTo>
                      <a:pt x="188" y="477"/>
                    </a:lnTo>
                    <a:lnTo>
                      <a:pt x="149" y="437"/>
                    </a:lnTo>
                    <a:lnTo>
                      <a:pt x="108" y="318"/>
                    </a:lnTo>
                    <a:lnTo>
                      <a:pt x="184" y="416"/>
                    </a:lnTo>
                    <a:lnTo>
                      <a:pt x="228" y="452"/>
                    </a:lnTo>
                    <a:lnTo>
                      <a:pt x="233" y="302"/>
                    </a:lnTo>
                    <a:lnTo>
                      <a:pt x="244" y="242"/>
                    </a:lnTo>
                    <a:lnTo>
                      <a:pt x="269" y="215"/>
                    </a:lnTo>
                    <a:lnTo>
                      <a:pt x="304" y="169"/>
                    </a:lnTo>
                    <a:lnTo>
                      <a:pt x="361" y="149"/>
                    </a:lnTo>
                    <a:lnTo>
                      <a:pt x="390" y="137"/>
                    </a:lnTo>
                    <a:lnTo>
                      <a:pt x="310" y="60"/>
                    </a:lnTo>
                    <a:lnTo>
                      <a:pt x="224" y="80"/>
                    </a:lnTo>
                    <a:lnTo>
                      <a:pt x="168" y="113"/>
                    </a:lnTo>
                    <a:lnTo>
                      <a:pt x="149" y="145"/>
                    </a:lnTo>
                    <a:lnTo>
                      <a:pt x="164" y="96"/>
                    </a:lnTo>
                    <a:lnTo>
                      <a:pt x="197" y="80"/>
                    </a:lnTo>
                    <a:lnTo>
                      <a:pt x="249" y="60"/>
                    </a:lnTo>
                    <a:lnTo>
                      <a:pt x="289" y="53"/>
                    </a:lnTo>
                    <a:lnTo>
                      <a:pt x="265" y="39"/>
                    </a:lnTo>
                    <a:lnTo>
                      <a:pt x="224" y="28"/>
                    </a:lnTo>
                    <a:lnTo>
                      <a:pt x="188" y="15"/>
                    </a:lnTo>
                    <a:lnTo>
                      <a:pt x="168" y="0"/>
                    </a:lnTo>
                    <a:lnTo>
                      <a:pt x="121" y="32"/>
                    </a:lnTo>
                    <a:lnTo>
                      <a:pt x="93" y="60"/>
                    </a:lnTo>
                    <a:lnTo>
                      <a:pt x="65" y="96"/>
                    </a:lnTo>
                    <a:lnTo>
                      <a:pt x="25" y="116"/>
                    </a:lnTo>
                    <a:lnTo>
                      <a:pt x="16" y="154"/>
                    </a:lnTo>
                    <a:lnTo>
                      <a:pt x="0" y="215"/>
                    </a:lnTo>
                    <a:lnTo>
                      <a:pt x="0" y="307"/>
                    </a:lnTo>
                    <a:lnTo>
                      <a:pt x="4" y="403"/>
                    </a:lnTo>
                    <a:lnTo>
                      <a:pt x="7" y="513"/>
                    </a:lnTo>
                    <a:lnTo>
                      <a:pt x="28" y="626"/>
                    </a:lnTo>
                    <a:lnTo>
                      <a:pt x="52" y="744"/>
                    </a:lnTo>
                    <a:lnTo>
                      <a:pt x="65" y="844"/>
                    </a:lnTo>
                    <a:lnTo>
                      <a:pt x="85" y="917"/>
                    </a:lnTo>
                    <a:lnTo>
                      <a:pt x="81" y="982"/>
                    </a:lnTo>
                    <a:lnTo>
                      <a:pt x="89" y="1018"/>
                    </a:lnTo>
                    <a:lnTo>
                      <a:pt x="117" y="1046"/>
                    </a:lnTo>
                    <a:lnTo>
                      <a:pt x="153" y="1070"/>
                    </a:lnTo>
                    <a:lnTo>
                      <a:pt x="201" y="1075"/>
                    </a:lnTo>
                    <a:lnTo>
                      <a:pt x="224" y="1063"/>
                    </a:lnTo>
                    <a:lnTo>
                      <a:pt x="257" y="1059"/>
                    </a:lnTo>
                    <a:lnTo>
                      <a:pt x="334" y="1043"/>
                    </a:lnTo>
                    <a:lnTo>
                      <a:pt x="300" y="1003"/>
                    </a:lnTo>
                    <a:lnTo>
                      <a:pt x="265" y="944"/>
                    </a:lnTo>
                    <a:lnTo>
                      <a:pt x="318" y="985"/>
                    </a:lnTo>
                    <a:lnTo>
                      <a:pt x="357" y="1022"/>
                    </a:lnTo>
                    <a:lnTo>
                      <a:pt x="386" y="1043"/>
                    </a:lnTo>
                    <a:lnTo>
                      <a:pt x="426" y="1063"/>
                    </a:lnTo>
                    <a:lnTo>
                      <a:pt x="470" y="1063"/>
                    </a:lnTo>
                    <a:lnTo>
                      <a:pt x="513" y="1063"/>
                    </a:lnTo>
                    <a:lnTo>
                      <a:pt x="538" y="1051"/>
                    </a:lnTo>
                    <a:lnTo>
                      <a:pt x="550" y="1039"/>
                    </a:lnTo>
                    <a:lnTo>
                      <a:pt x="494" y="1006"/>
                    </a:lnTo>
                    <a:lnTo>
                      <a:pt x="438" y="954"/>
                    </a:lnTo>
                    <a:lnTo>
                      <a:pt x="422" y="929"/>
                    </a:lnTo>
                    <a:lnTo>
                      <a:pt x="466" y="941"/>
                    </a:lnTo>
                    <a:lnTo>
                      <a:pt x="534" y="994"/>
                    </a:lnTo>
                    <a:lnTo>
                      <a:pt x="562" y="1018"/>
                    </a:lnTo>
                    <a:lnTo>
                      <a:pt x="626" y="1022"/>
                    </a:lnTo>
                    <a:lnTo>
                      <a:pt x="646" y="1010"/>
                    </a:lnTo>
                    <a:lnTo>
                      <a:pt x="646" y="982"/>
                    </a:lnTo>
                    <a:lnTo>
                      <a:pt x="646" y="901"/>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57428" name="Freeform 137"/>
              <p:cNvSpPr/>
              <p:nvPr/>
            </p:nvSpPr>
            <p:spPr bwMode="auto">
              <a:xfrm>
                <a:off x="2520" y="2218"/>
                <a:ext cx="27" cy="70"/>
              </a:xfrm>
              <a:custGeom>
                <a:avLst/>
                <a:gdLst>
                  <a:gd name="T0" fmla="*/ 0 w 188"/>
                  <a:gd name="T1" fmla="*/ 0 h 496"/>
                  <a:gd name="T2" fmla="*/ 0 w 188"/>
                  <a:gd name="T3" fmla="*/ 0 h 496"/>
                  <a:gd name="T4" fmla="*/ 0 w 188"/>
                  <a:gd name="T5" fmla="*/ 0 h 496"/>
                  <a:gd name="T6" fmla="*/ 0 w 188"/>
                  <a:gd name="T7" fmla="*/ 0 h 496"/>
                  <a:gd name="T8" fmla="*/ 0 w 188"/>
                  <a:gd name="T9" fmla="*/ 0 h 496"/>
                  <a:gd name="T10" fmla="*/ 0 w 188"/>
                  <a:gd name="T11" fmla="*/ 0 h 496"/>
                  <a:gd name="T12" fmla="*/ 0 w 188"/>
                  <a:gd name="T13" fmla="*/ 0 h 496"/>
                  <a:gd name="T14" fmla="*/ 0 w 188"/>
                  <a:gd name="T15" fmla="*/ 0 h 496"/>
                  <a:gd name="T16" fmla="*/ 0 w 188"/>
                  <a:gd name="T17" fmla="*/ 0 h 496"/>
                  <a:gd name="T18" fmla="*/ 0 w 188"/>
                  <a:gd name="T19" fmla="*/ 0 h 496"/>
                  <a:gd name="T20" fmla="*/ 0 w 188"/>
                  <a:gd name="T21" fmla="*/ 0 h 496"/>
                  <a:gd name="T22" fmla="*/ 0 w 188"/>
                  <a:gd name="T23" fmla="*/ 0 h 496"/>
                  <a:gd name="T24" fmla="*/ 0 w 188"/>
                  <a:gd name="T25" fmla="*/ 0 h 496"/>
                  <a:gd name="T26" fmla="*/ 0 w 188"/>
                  <a:gd name="T27" fmla="*/ 0 h 49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88"/>
                  <a:gd name="T43" fmla="*/ 0 h 496"/>
                  <a:gd name="T44" fmla="*/ 188 w 188"/>
                  <a:gd name="T45" fmla="*/ 496 h 49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88" h="496">
                    <a:moveTo>
                      <a:pt x="188" y="496"/>
                    </a:moveTo>
                    <a:lnTo>
                      <a:pt x="155" y="480"/>
                    </a:lnTo>
                    <a:lnTo>
                      <a:pt x="120" y="440"/>
                    </a:lnTo>
                    <a:lnTo>
                      <a:pt x="89" y="369"/>
                    </a:lnTo>
                    <a:lnTo>
                      <a:pt x="72" y="307"/>
                    </a:lnTo>
                    <a:lnTo>
                      <a:pt x="48" y="238"/>
                    </a:lnTo>
                    <a:lnTo>
                      <a:pt x="37" y="173"/>
                    </a:lnTo>
                    <a:lnTo>
                      <a:pt x="17" y="73"/>
                    </a:lnTo>
                    <a:lnTo>
                      <a:pt x="0" y="0"/>
                    </a:lnTo>
                    <a:lnTo>
                      <a:pt x="41" y="145"/>
                    </a:lnTo>
                    <a:lnTo>
                      <a:pt x="72" y="258"/>
                    </a:lnTo>
                    <a:lnTo>
                      <a:pt x="108" y="335"/>
                    </a:lnTo>
                    <a:lnTo>
                      <a:pt x="164" y="416"/>
                    </a:lnTo>
                    <a:lnTo>
                      <a:pt x="188" y="49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57429" name="Freeform 138"/>
              <p:cNvSpPr/>
              <p:nvPr/>
            </p:nvSpPr>
            <p:spPr bwMode="auto">
              <a:xfrm>
                <a:off x="2548" y="2160"/>
                <a:ext cx="107" cy="107"/>
              </a:xfrm>
              <a:custGeom>
                <a:avLst/>
                <a:gdLst>
                  <a:gd name="T0" fmla="*/ 0 w 747"/>
                  <a:gd name="T1" fmla="*/ 0 h 747"/>
                  <a:gd name="T2" fmla="*/ 0 w 747"/>
                  <a:gd name="T3" fmla="*/ 0 h 747"/>
                  <a:gd name="T4" fmla="*/ 0 w 747"/>
                  <a:gd name="T5" fmla="*/ 0 h 747"/>
                  <a:gd name="T6" fmla="*/ 0 w 747"/>
                  <a:gd name="T7" fmla="*/ 0 h 747"/>
                  <a:gd name="T8" fmla="*/ 0 w 747"/>
                  <a:gd name="T9" fmla="*/ 0 h 747"/>
                  <a:gd name="T10" fmla="*/ 0 w 747"/>
                  <a:gd name="T11" fmla="*/ 0 h 747"/>
                  <a:gd name="T12" fmla="*/ 0 w 747"/>
                  <a:gd name="T13" fmla="*/ 0 h 747"/>
                  <a:gd name="T14" fmla="*/ 0 w 747"/>
                  <a:gd name="T15" fmla="*/ 0 h 747"/>
                  <a:gd name="T16" fmla="*/ 0 w 747"/>
                  <a:gd name="T17" fmla="*/ 0 h 747"/>
                  <a:gd name="T18" fmla="*/ 0 w 747"/>
                  <a:gd name="T19" fmla="*/ 0 h 747"/>
                  <a:gd name="T20" fmla="*/ 0 w 747"/>
                  <a:gd name="T21" fmla="*/ 0 h 747"/>
                  <a:gd name="T22" fmla="*/ 0 w 747"/>
                  <a:gd name="T23" fmla="*/ 0 h 747"/>
                  <a:gd name="T24" fmla="*/ 0 w 747"/>
                  <a:gd name="T25" fmla="*/ 0 h 747"/>
                  <a:gd name="T26" fmla="*/ 0 w 747"/>
                  <a:gd name="T27" fmla="*/ 0 h 747"/>
                  <a:gd name="T28" fmla="*/ 0 w 747"/>
                  <a:gd name="T29" fmla="*/ 0 h 747"/>
                  <a:gd name="T30" fmla="*/ 0 w 747"/>
                  <a:gd name="T31" fmla="*/ 0 h 747"/>
                  <a:gd name="T32" fmla="*/ 0 w 747"/>
                  <a:gd name="T33" fmla="*/ 0 h 747"/>
                  <a:gd name="T34" fmla="*/ 0 w 747"/>
                  <a:gd name="T35" fmla="*/ 0 h 747"/>
                  <a:gd name="T36" fmla="*/ 0 w 747"/>
                  <a:gd name="T37" fmla="*/ 0 h 747"/>
                  <a:gd name="T38" fmla="*/ 0 w 747"/>
                  <a:gd name="T39" fmla="*/ 0 h 747"/>
                  <a:gd name="T40" fmla="*/ 0 w 747"/>
                  <a:gd name="T41" fmla="*/ 0 h 747"/>
                  <a:gd name="T42" fmla="*/ 0 w 747"/>
                  <a:gd name="T43" fmla="*/ 0 h 747"/>
                  <a:gd name="T44" fmla="*/ 0 w 747"/>
                  <a:gd name="T45" fmla="*/ 0 h 747"/>
                  <a:gd name="T46" fmla="*/ 0 w 747"/>
                  <a:gd name="T47" fmla="*/ 0 h 747"/>
                  <a:gd name="T48" fmla="*/ 0 w 747"/>
                  <a:gd name="T49" fmla="*/ 0 h 747"/>
                  <a:gd name="T50" fmla="*/ 0 w 747"/>
                  <a:gd name="T51" fmla="*/ 0 h 747"/>
                  <a:gd name="T52" fmla="*/ 0 w 747"/>
                  <a:gd name="T53" fmla="*/ 0 h 747"/>
                  <a:gd name="T54" fmla="*/ 0 w 747"/>
                  <a:gd name="T55" fmla="*/ 0 h 747"/>
                  <a:gd name="T56" fmla="*/ 0 w 747"/>
                  <a:gd name="T57" fmla="*/ 0 h 747"/>
                  <a:gd name="T58" fmla="*/ 0 w 747"/>
                  <a:gd name="T59" fmla="*/ 0 h 747"/>
                  <a:gd name="T60" fmla="*/ 0 w 747"/>
                  <a:gd name="T61" fmla="*/ 0 h 747"/>
                  <a:gd name="T62" fmla="*/ 0 w 747"/>
                  <a:gd name="T63" fmla="*/ 0 h 747"/>
                  <a:gd name="T64" fmla="*/ 0 w 747"/>
                  <a:gd name="T65" fmla="*/ 0 h 747"/>
                  <a:gd name="T66" fmla="*/ 0 w 747"/>
                  <a:gd name="T67" fmla="*/ 0 h 747"/>
                  <a:gd name="T68" fmla="*/ 0 w 747"/>
                  <a:gd name="T69" fmla="*/ 0 h 747"/>
                  <a:gd name="T70" fmla="*/ 0 w 747"/>
                  <a:gd name="T71" fmla="*/ 0 h 747"/>
                  <a:gd name="T72" fmla="*/ 0 w 747"/>
                  <a:gd name="T73" fmla="*/ 0 h 747"/>
                  <a:gd name="T74" fmla="*/ 0 w 747"/>
                  <a:gd name="T75" fmla="*/ 0 h 747"/>
                  <a:gd name="T76" fmla="*/ 0 w 747"/>
                  <a:gd name="T77" fmla="*/ 0 h 747"/>
                  <a:gd name="T78" fmla="*/ 0 w 747"/>
                  <a:gd name="T79" fmla="*/ 0 h 747"/>
                  <a:gd name="T80" fmla="*/ 0 w 747"/>
                  <a:gd name="T81" fmla="*/ 0 h 747"/>
                  <a:gd name="T82" fmla="*/ 0 w 747"/>
                  <a:gd name="T83" fmla="*/ 0 h 747"/>
                  <a:gd name="T84" fmla="*/ 0 w 747"/>
                  <a:gd name="T85" fmla="*/ 0 h 747"/>
                  <a:gd name="T86" fmla="*/ 0 w 747"/>
                  <a:gd name="T87" fmla="*/ 0 h 747"/>
                  <a:gd name="T88" fmla="*/ 0 w 747"/>
                  <a:gd name="T89" fmla="*/ 0 h 747"/>
                  <a:gd name="T90" fmla="*/ 0 w 747"/>
                  <a:gd name="T91" fmla="*/ 0 h 747"/>
                  <a:gd name="T92" fmla="*/ 0 w 747"/>
                  <a:gd name="T93" fmla="*/ 0 h 747"/>
                  <a:gd name="T94" fmla="*/ 0 w 747"/>
                  <a:gd name="T95" fmla="*/ 0 h 747"/>
                  <a:gd name="T96" fmla="*/ 0 w 747"/>
                  <a:gd name="T97" fmla="*/ 0 h 747"/>
                  <a:gd name="T98" fmla="*/ 0 w 747"/>
                  <a:gd name="T99" fmla="*/ 0 h 747"/>
                  <a:gd name="T100" fmla="*/ 0 w 747"/>
                  <a:gd name="T101" fmla="*/ 0 h 747"/>
                  <a:gd name="T102" fmla="*/ 0 w 747"/>
                  <a:gd name="T103" fmla="*/ 0 h 747"/>
                  <a:gd name="T104" fmla="*/ 0 w 747"/>
                  <a:gd name="T105" fmla="*/ 0 h 747"/>
                  <a:gd name="T106" fmla="*/ 0 w 747"/>
                  <a:gd name="T107" fmla="*/ 0 h 747"/>
                  <a:gd name="T108" fmla="*/ 0 w 747"/>
                  <a:gd name="T109" fmla="*/ 0 h 747"/>
                  <a:gd name="T110" fmla="*/ 0 w 747"/>
                  <a:gd name="T111" fmla="*/ 0 h 74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47"/>
                  <a:gd name="T169" fmla="*/ 0 h 747"/>
                  <a:gd name="T170" fmla="*/ 747 w 747"/>
                  <a:gd name="T171" fmla="*/ 747 h 74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47" h="747">
                    <a:moveTo>
                      <a:pt x="138" y="0"/>
                    </a:moveTo>
                    <a:lnTo>
                      <a:pt x="225" y="27"/>
                    </a:lnTo>
                    <a:lnTo>
                      <a:pt x="266" y="63"/>
                    </a:lnTo>
                    <a:lnTo>
                      <a:pt x="290" y="137"/>
                    </a:lnTo>
                    <a:lnTo>
                      <a:pt x="290" y="204"/>
                    </a:lnTo>
                    <a:lnTo>
                      <a:pt x="277" y="244"/>
                    </a:lnTo>
                    <a:lnTo>
                      <a:pt x="285" y="314"/>
                    </a:lnTo>
                    <a:lnTo>
                      <a:pt x="285" y="366"/>
                    </a:lnTo>
                    <a:lnTo>
                      <a:pt x="273" y="379"/>
                    </a:lnTo>
                    <a:lnTo>
                      <a:pt x="285" y="399"/>
                    </a:lnTo>
                    <a:lnTo>
                      <a:pt x="294" y="419"/>
                    </a:lnTo>
                    <a:lnTo>
                      <a:pt x="277" y="440"/>
                    </a:lnTo>
                    <a:lnTo>
                      <a:pt x="277" y="460"/>
                    </a:lnTo>
                    <a:lnTo>
                      <a:pt x="310" y="468"/>
                    </a:lnTo>
                    <a:lnTo>
                      <a:pt x="306" y="488"/>
                    </a:lnTo>
                    <a:lnTo>
                      <a:pt x="337" y="500"/>
                    </a:lnTo>
                    <a:lnTo>
                      <a:pt x="367" y="492"/>
                    </a:lnTo>
                    <a:lnTo>
                      <a:pt x="386" y="500"/>
                    </a:lnTo>
                    <a:lnTo>
                      <a:pt x="475" y="513"/>
                    </a:lnTo>
                    <a:lnTo>
                      <a:pt x="555" y="508"/>
                    </a:lnTo>
                    <a:lnTo>
                      <a:pt x="606" y="513"/>
                    </a:lnTo>
                    <a:lnTo>
                      <a:pt x="640" y="533"/>
                    </a:lnTo>
                    <a:lnTo>
                      <a:pt x="720" y="533"/>
                    </a:lnTo>
                    <a:lnTo>
                      <a:pt x="747" y="561"/>
                    </a:lnTo>
                    <a:lnTo>
                      <a:pt x="747" y="592"/>
                    </a:lnTo>
                    <a:lnTo>
                      <a:pt x="743" y="646"/>
                    </a:lnTo>
                    <a:lnTo>
                      <a:pt x="679" y="662"/>
                    </a:lnTo>
                    <a:lnTo>
                      <a:pt x="679" y="628"/>
                    </a:lnTo>
                    <a:lnTo>
                      <a:pt x="675" y="601"/>
                    </a:lnTo>
                    <a:lnTo>
                      <a:pt x="663" y="588"/>
                    </a:lnTo>
                    <a:lnTo>
                      <a:pt x="659" y="621"/>
                    </a:lnTo>
                    <a:lnTo>
                      <a:pt x="655" y="662"/>
                    </a:lnTo>
                    <a:lnTo>
                      <a:pt x="640" y="687"/>
                    </a:lnTo>
                    <a:lnTo>
                      <a:pt x="611" y="718"/>
                    </a:lnTo>
                    <a:lnTo>
                      <a:pt x="544" y="734"/>
                    </a:lnTo>
                    <a:lnTo>
                      <a:pt x="491" y="743"/>
                    </a:lnTo>
                    <a:lnTo>
                      <a:pt x="430" y="747"/>
                    </a:lnTo>
                    <a:lnTo>
                      <a:pt x="507" y="702"/>
                    </a:lnTo>
                    <a:lnTo>
                      <a:pt x="559" y="662"/>
                    </a:lnTo>
                    <a:lnTo>
                      <a:pt x="570" y="628"/>
                    </a:lnTo>
                    <a:lnTo>
                      <a:pt x="563" y="601"/>
                    </a:lnTo>
                    <a:lnTo>
                      <a:pt x="519" y="597"/>
                    </a:lnTo>
                    <a:lnTo>
                      <a:pt x="503" y="628"/>
                    </a:lnTo>
                    <a:lnTo>
                      <a:pt x="491" y="666"/>
                    </a:lnTo>
                    <a:lnTo>
                      <a:pt x="450" y="706"/>
                    </a:lnTo>
                    <a:lnTo>
                      <a:pt x="407" y="739"/>
                    </a:lnTo>
                    <a:lnTo>
                      <a:pt x="362" y="743"/>
                    </a:lnTo>
                    <a:lnTo>
                      <a:pt x="294" y="739"/>
                    </a:lnTo>
                    <a:lnTo>
                      <a:pt x="367" y="681"/>
                    </a:lnTo>
                    <a:lnTo>
                      <a:pt x="419" y="653"/>
                    </a:lnTo>
                    <a:lnTo>
                      <a:pt x="458" y="621"/>
                    </a:lnTo>
                    <a:lnTo>
                      <a:pt x="471" y="597"/>
                    </a:lnTo>
                    <a:lnTo>
                      <a:pt x="468" y="572"/>
                    </a:lnTo>
                    <a:lnTo>
                      <a:pt x="443" y="568"/>
                    </a:lnTo>
                    <a:lnTo>
                      <a:pt x="415" y="592"/>
                    </a:lnTo>
                    <a:lnTo>
                      <a:pt x="398" y="625"/>
                    </a:lnTo>
                    <a:lnTo>
                      <a:pt x="362" y="666"/>
                    </a:lnTo>
                    <a:lnTo>
                      <a:pt x="318" y="687"/>
                    </a:lnTo>
                    <a:lnTo>
                      <a:pt x="285" y="706"/>
                    </a:lnTo>
                    <a:lnTo>
                      <a:pt x="250" y="722"/>
                    </a:lnTo>
                    <a:lnTo>
                      <a:pt x="209" y="730"/>
                    </a:lnTo>
                    <a:lnTo>
                      <a:pt x="161" y="730"/>
                    </a:lnTo>
                    <a:lnTo>
                      <a:pt x="115" y="721"/>
                    </a:lnTo>
                    <a:lnTo>
                      <a:pt x="217" y="687"/>
                    </a:lnTo>
                    <a:lnTo>
                      <a:pt x="257" y="666"/>
                    </a:lnTo>
                    <a:lnTo>
                      <a:pt x="285" y="628"/>
                    </a:lnTo>
                    <a:lnTo>
                      <a:pt x="290" y="597"/>
                    </a:lnTo>
                    <a:lnTo>
                      <a:pt x="266" y="597"/>
                    </a:lnTo>
                    <a:lnTo>
                      <a:pt x="254" y="625"/>
                    </a:lnTo>
                    <a:lnTo>
                      <a:pt x="233" y="649"/>
                    </a:lnTo>
                    <a:lnTo>
                      <a:pt x="201" y="674"/>
                    </a:lnTo>
                    <a:lnTo>
                      <a:pt x="165" y="699"/>
                    </a:lnTo>
                    <a:lnTo>
                      <a:pt x="117" y="719"/>
                    </a:lnTo>
                    <a:lnTo>
                      <a:pt x="81" y="706"/>
                    </a:lnTo>
                    <a:lnTo>
                      <a:pt x="65" y="687"/>
                    </a:lnTo>
                    <a:lnTo>
                      <a:pt x="37" y="636"/>
                    </a:lnTo>
                    <a:lnTo>
                      <a:pt x="89" y="625"/>
                    </a:lnTo>
                    <a:lnTo>
                      <a:pt x="189" y="613"/>
                    </a:lnTo>
                    <a:lnTo>
                      <a:pt x="250" y="585"/>
                    </a:lnTo>
                    <a:lnTo>
                      <a:pt x="281" y="558"/>
                    </a:lnTo>
                    <a:lnTo>
                      <a:pt x="294" y="525"/>
                    </a:lnTo>
                    <a:lnTo>
                      <a:pt x="298" y="508"/>
                    </a:lnTo>
                    <a:lnTo>
                      <a:pt x="281" y="508"/>
                    </a:lnTo>
                    <a:lnTo>
                      <a:pt x="261" y="533"/>
                    </a:lnTo>
                    <a:lnTo>
                      <a:pt x="229" y="576"/>
                    </a:lnTo>
                    <a:lnTo>
                      <a:pt x="157" y="601"/>
                    </a:lnTo>
                    <a:lnTo>
                      <a:pt x="89" y="622"/>
                    </a:lnTo>
                    <a:lnTo>
                      <a:pt x="37" y="636"/>
                    </a:lnTo>
                    <a:lnTo>
                      <a:pt x="17" y="553"/>
                    </a:lnTo>
                    <a:lnTo>
                      <a:pt x="13" y="492"/>
                    </a:lnTo>
                    <a:lnTo>
                      <a:pt x="13" y="439"/>
                    </a:lnTo>
                    <a:lnTo>
                      <a:pt x="81" y="476"/>
                    </a:lnTo>
                    <a:lnTo>
                      <a:pt x="161" y="492"/>
                    </a:lnTo>
                    <a:lnTo>
                      <a:pt x="225" y="488"/>
                    </a:lnTo>
                    <a:lnTo>
                      <a:pt x="242" y="481"/>
                    </a:lnTo>
                    <a:lnTo>
                      <a:pt x="250" y="460"/>
                    </a:lnTo>
                    <a:lnTo>
                      <a:pt x="213" y="460"/>
                    </a:lnTo>
                    <a:lnTo>
                      <a:pt x="174" y="472"/>
                    </a:lnTo>
                    <a:lnTo>
                      <a:pt x="79" y="476"/>
                    </a:lnTo>
                    <a:lnTo>
                      <a:pt x="13" y="440"/>
                    </a:lnTo>
                    <a:lnTo>
                      <a:pt x="9" y="363"/>
                    </a:lnTo>
                    <a:lnTo>
                      <a:pt x="4" y="310"/>
                    </a:lnTo>
                    <a:lnTo>
                      <a:pt x="0" y="258"/>
                    </a:lnTo>
                    <a:lnTo>
                      <a:pt x="9" y="169"/>
                    </a:lnTo>
                    <a:lnTo>
                      <a:pt x="29" y="137"/>
                    </a:lnTo>
                    <a:lnTo>
                      <a:pt x="89" y="97"/>
                    </a:lnTo>
                    <a:lnTo>
                      <a:pt x="70" y="101"/>
                    </a:lnTo>
                    <a:lnTo>
                      <a:pt x="9" y="129"/>
                    </a:lnTo>
                    <a:lnTo>
                      <a:pt x="33" y="72"/>
                    </a:lnTo>
                    <a:lnTo>
                      <a:pt x="53" y="43"/>
                    </a:lnTo>
                    <a:lnTo>
                      <a:pt x="70" y="23"/>
                    </a:lnTo>
                    <a:lnTo>
                      <a:pt x="138"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57430" name="Freeform 139"/>
              <p:cNvSpPr/>
              <p:nvPr/>
            </p:nvSpPr>
            <p:spPr bwMode="auto">
              <a:xfrm>
                <a:off x="2555" y="2200"/>
                <a:ext cx="27" cy="24"/>
              </a:xfrm>
              <a:custGeom>
                <a:avLst/>
                <a:gdLst>
                  <a:gd name="T0" fmla="*/ 0 w 188"/>
                  <a:gd name="T1" fmla="*/ 0 h 168"/>
                  <a:gd name="T2" fmla="*/ 0 w 188"/>
                  <a:gd name="T3" fmla="*/ 0 h 168"/>
                  <a:gd name="T4" fmla="*/ 0 w 188"/>
                  <a:gd name="T5" fmla="*/ 0 h 168"/>
                  <a:gd name="T6" fmla="*/ 0 w 188"/>
                  <a:gd name="T7" fmla="*/ 0 h 168"/>
                  <a:gd name="T8" fmla="*/ 0 w 188"/>
                  <a:gd name="T9" fmla="*/ 0 h 168"/>
                  <a:gd name="T10" fmla="*/ 0 w 188"/>
                  <a:gd name="T11" fmla="*/ 0 h 168"/>
                  <a:gd name="T12" fmla="*/ 0 w 188"/>
                  <a:gd name="T13" fmla="*/ 0 h 168"/>
                  <a:gd name="T14" fmla="*/ 0 w 188"/>
                  <a:gd name="T15" fmla="*/ 0 h 168"/>
                  <a:gd name="T16" fmla="*/ 0 w 188"/>
                  <a:gd name="T17" fmla="*/ 0 h 168"/>
                  <a:gd name="T18" fmla="*/ 0 w 188"/>
                  <a:gd name="T19" fmla="*/ 0 h 168"/>
                  <a:gd name="T20" fmla="*/ 0 w 188"/>
                  <a:gd name="T21" fmla="*/ 0 h 168"/>
                  <a:gd name="T22" fmla="*/ 0 w 188"/>
                  <a:gd name="T23" fmla="*/ 0 h 168"/>
                  <a:gd name="T24" fmla="*/ 0 w 188"/>
                  <a:gd name="T25" fmla="*/ 0 h 168"/>
                  <a:gd name="T26" fmla="*/ 0 w 188"/>
                  <a:gd name="T27" fmla="*/ 0 h 168"/>
                  <a:gd name="T28" fmla="*/ 0 w 188"/>
                  <a:gd name="T29" fmla="*/ 0 h 168"/>
                  <a:gd name="T30" fmla="*/ 0 w 188"/>
                  <a:gd name="T31" fmla="*/ 0 h 168"/>
                  <a:gd name="T32" fmla="*/ 0 w 188"/>
                  <a:gd name="T33" fmla="*/ 0 h 168"/>
                  <a:gd name="T34" fmla="*/ 0 w 188"/>
                  <a:gd name="T35" fmla="*/ 0 h 168"/>
                  <a:gd name="T36" fmla="*/ 0 w 188"/>
                  <a:gd name="T37" fmla="*/ 0 h 168"/>
                  <a:gd name="T38" fmla="*/ 0 w 188"/>
                  <a:gd name="T39" fmla="*/ 0 h 168"/>
                  <a:gd name="T40" fmla="*/ 0 w 188"/>
                  <a:gd name="T41" fmla="*/ 0 h 168"/>
                  <a:gd name="T42" fmla="*/ 0 w 188"/>
                  <a:gd name="T43" fmla="*/ 0 h 168"/>
                  <a:gd name="T44" fmla="*/ 0 w 188"/>
                  <a:gd name="T45" fmla="*/ 0 h 16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8"/>
                  <a:gd name="T70" fmla="*/ 0 h 168"/>
                  <a:gd name="T71" fmla="*/ 188 w 188"/>
                  <a:gd name="T72" fmla="*/ 168 h 16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8" h="168">
                    <a:moveTo>
                      <a:pt x="188" y="0"/>
                    </a:moveTo>
                    <a:lnTo>
                      <a:pt x="188" y="13"/>
                    </a:lnTo>
                    <a:lnTo>
                      <a:pt x="163" y="46"/>
                    </a:lnTo>
                    <a:lnTo>
                      <a:pt x="141" y="64"/>
                    </a:lnTo>
                    <a:lnTo>
                      <a:pt x="90" y="101"/>
                    </a:lnTo>
                    <a:lnTo>
                      <a:pt x="69" y="117"/>
                    </a:lnTo>
                    <a:lnTo>
                      <a:pt x="23" y="153"/>
                    </a:lnTo>
                    <a:lnTo>
                      <a:pt x="74" y="136"/>
                    </a:lnTo>
                    <a:lnTo>
                      <a:pt x="125" y="121"/>
                    </a:lnTo>
                    <a:lnTo>
                      <a:pt x="177" y="117"/>
                    </a:lnTo>
                    <a:lnTo>
                      <a:pt x="173" y="132"/>
                    </a:lnTo>
                    <a:lnTo>
                      <a:pt x="90" y="148"/>
                    </a:lnTo>
                    <a:lnTo>
                      <a:pt x="47" y="165"/>
                    </a:lnTo>
                    <a:lnTo>
                      <a:pt x="23" y="168"/>
                    </a:lnTo>
                    <a:lnTo>
                      <a:pt x="2" y="162"/>
                    </a:lnTo>
                    <a:lnTo>
                      <a:pt x="0" y="142"/>
                    </a:lnTo>
                    <a:lnTo>
                      <a:pt x="17" y="127"/>
                    </a:lnTo>
                    <a:lnTo>
                      <a:pt x="40" y="105"/>
                    </a:lnTo>
                    <a:lnTo>
                      <a:pt x="67" y="72"/>
                    </a:lnTo>
                    <a:lnTo>
                      <a:pt x="96" y="36"/>
                    </a:lnTo>
                    <a:lnTo>
                      <a:pt x="130" y="11"/>
                    </a:lnTo>
                    <a:lnTo>
                      <a:pt x="165" y="2"/>
                    </a:lnTo>
                    <a:lnTo>
                      <a:pt x="188" y="0"/>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57431" name="Freeform 140"/>
              <p:cNvSpPr/>
              <p:nvPr/>
            </p:nvSpPr>
            <p:spPr bwMode="auto">
              <a:xfrm>
                <a:off x="2556" y="2180"/>
                <a:ext cx="25" cy="32"/>
              </a:xfrm>
              <a:custGeom>
                <a:avLst/>
                <a:gdLst>
                  <a:gd name="T0" fmla="*/ 0 w 171"/>
                  <a:gd name="T1" fmla="*/ 0 h 221"/>
                  <a:gd name="T2" fmla="*/ 0 w 171"/>
                  <a:gd name="T3" fmla="*/ 0 h 221"/>
                  <a:gd name="T4" fmla="*/ 0 w 171"/>
                  <a:gd name="T5" fmla="*/ 0 h 221"/>
                  <a:gd name="T6" fmla="*/ 0 w 171"/>
                  <a:gd name="T7" fmla="*/ 0 h 221"/>
                  <a:gd name="T8" fmla="*/ 0 w 171"/>
                  <a:gd name="T9" fmla="*/ 0 h 221"/>
                  <a:gd name="T10" fmla="*/ 0 w 171"/>
                  <a:gd name="T11" fmla="*/ 0 h 221"/>
                  <a:gd name="T12" fmla="*/ 0 w 171"/>
                  <a:gd name="T13" fmla="*/ 0 h 221"/>
                  <a:gd name="T14" fmla="*/ 0 w 171"/>
                  <a:gd name="T15" fmla="*/ 0 h 221"/>
                  <a:gd name="T16" fmla="*/ 0 w 171"/>
                  <a:gd name="T17" fmla="*/ 0 h 221"/>
                  <a:gd name="T18" fmla="*/ 0 w 171"/>
                  <a:gd name="T19" fmla="*/ 0 h 221"/>
                  <a:gd name="T20" fmla="*/ 0 w 171"/>
                  <a:gd name="T21" fmla="*/ 0 h 221"/>
                  <a:gd name="T22" fmla="*/ 0 w 171"/>
                  <a:gd name="T23" fmla="*/ 0 h 221"/>
                  <a:gd name="T24" fmla="*/ 0 w 171"/>
                  <a:gd name="T25" fmla="*/ 0 h 221"/>
                  <a:gd name="T26" fmla="*/ 0 w 171"/>
                  <a:gd name="T27" fmla="*/ 0 h 221"/>
                  <a:gd name="T28" fmla="*/ 0 w 171"/>
                  <a:gd name="T29" fmla="*/ 0 h 221"/>
                  <a:gd name="T30" fmla="*/ 0 w 171"/>
                  <a:gd name="T31" fmla="*/ 0 h 221"/>
                  <a:gd name="T32" fmla="*/ 0 w 171"/>
                  <a:gd name="T33" fmla="*/ 0 h 2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1"/>
                  <a:gd name="T52" fmla="*/ 0 h 221"/>
                  <a:gd name="T53" fmla="*/ 171 w 171"/>
                  <a:gd name="T54" fmla="*/ 221 h 22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1" h="221">
                    <a:moveTo>
                      <a:pt x="139" y="0"/>
                    </a:moveTo>
                    <a:lnTo>
                      <a:pt x="163" y="4"/>
                    </a:lnTo>
                    <a:lnTo>
                      <a:pt x="171" y="24"/>
                    </a:lnTo>
                    <a:lnTo>
                      <a:pt x="169" y="42"/>
                    </a:lnTo>
                    <a:lnTo>
                      <a:pt x="155" y="64"/>
                    </a:lnTo>
                    <a:lnTo>
                      <a:pt x="136" y="70"/>
                    </a:lnTo>
                    <a:lnTo>
                      <a:pt x="98" y="95"/>
                    </a:lnTo>
                    <a:lnTo>
                      <a:pt x="61" y="126"/>
                    </a:lnTo>
                    <a:lnTo>
                      <a:pt x="37" y="166"/>
                    </a:lnTo>
                    <a:lnTo>
                      <a:pt x="8" y="208"/>
                    </a:lnTo>
                    <a:lnTo>
                      <a:pt x="0" y="221"/>
                    </a:lnTo>
                    <a:lnTo>
                      <a:pt x="8" y="171"/>
                    </a:lnTo>
                    <a:lnTo>
                      <a:pt x="15" y="127"/>
                    </a:lnTo>
                    <a:lnTo>
                      <a:pt x="28" y="89"/>
                    </a:lnTo>
                    <a:lnTo>
                      <a:pt x="51" y="54"/>
                    </a:lnTo>
                    <a:lnTo>
                      <a:pt x="114" y="6"/>
                    </a:lnTo>
                    <a:lnTo>
                      <a:pt x="139" y="0"/>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57432" name="Freeform 141"/>
              <p:cNvSpPr/>
              <p:nvPr/>
            </p:nvSpPr>
            <p:spPr bwMode="auto">
              <a:xfrm>
                <a:off x="2559" y="2149"/>
                <a:ext cx="26" cy="18"/>
              </a:xfrm>
              <a:custGeom>
                <a:avLst/>
                <a:gdLst>
                  <a:gd name="T0" fmla="*/ 0 w 182"/>
                  <a:gd name="T1" fmla="*/ 0 h 127"/>
                  <a:gd name="T2" fmla="*/ 0 w 182"/>
                  <a:gd name="T3" fmla="*/ 0 h 127"/>
                  <a:gd name="T4" fmla="*/ 0 w 182"/>
                  <a:gd name="T5" fmla="*/ 0 h 127"/>
                  <a:gd name="T6" fmla="*/ 0 w 182"/>
                  <a:gd name="T7" fmla="*/ 0 h 127"/>
                  <a:gd name="T8" fmla="*/ 0 w 182"/>
                  <a:gd name="T9" fmla="*/ 0 h 127"/>
                  <a:gd name="T10" fmla="*/ 0 w 182"/>
                  <a:gd name="T11" fmla="*/ 0 h 127"/>
                  <a:gd name="T12" fmla="*/ 0 w 182"/>
                  <a:gd name="T13" fmla="*/ 0 h 127"/>
                  <a:gd name="T14" fmla="*/ 0 w 182"/>
                  <a:gd name="T15" fmla="*/ 0 h 127"/>
                  <a:gd name="T16" fmla="*/ 0 w 182"/>
                  <a:gd name="T17" fmla="*/ 0 h 127"/>
                  <a:gd name="T18" fmla="*/ 0 w 182"/>
                  <a:gd name="T19" fmla="*/ 0 h 1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2"/>
                  <a:gd name="T31" fmla="*/ 0 h 127"/>
                  <a:gd name="T32" fmla="*/ 182 w 182"/>
                  <a:gd name="T33" fmla="*/ 127 h 1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2" h="127">
                    <a:moveTo>
                      <a:pt x="182" y="127"/>
                    </a:moveTo>
                    <a:lnTo>
                      <a:pt x="150" y="99"/>
                    </a:lnTo>
                    <a:lnTo>
                      <a:pt x="98" y="80"/>
                    </a:lnTo>
                    <a:lnTo>
                      <a:pt x="63" y="70"/>
                    </a:lnTo>
                    <a:lnTo>
                      <a:pt x="0" y="0"/>
                    </a:lnTo>
                    <a:lnTo>
                      <a:pt x="47" y="27"/>
                    </a:lnTo>
                    <a:lnTo>
                      <a:pt x="91" y="46"/>
                    </a:lnTo>
                    <a:lnTo>
                      <a:pt x="123" y="62"/>
                    </a:lnTo>
                    <a:lnTo>
                      <a:pt x="138" y="80"/>
                    </a:lnTo>
                    <a:lnTo>
                      <a:pt x="182" y="127"/>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57433" name="Freeform 142"/>
              <p:cNvSpPr/>
              <p:nvPr/>
            </p:nvSpPr>
            <p:spPr bwMode="auto">
              <a:xfrm>
                <a:off x="2590" y="2182"/>
                <a:ext cx="15" cy="48"/>
              </a:xfrm>
              <a:custGeom>
                <a:avLst/>
                <a:gdLst>
                  <a:gd name="T0" fmla="*/ 0 w 102"/>
                  <a:gd name="T1" fmla="*/ 0 h 331"/>
                  <a:gd name="T2" fmla="*/ 0 w 102"/>
                  <a:gd name="T3" fmla="*/ 0 h 331"/>
                  <a:gd name="T4" fmla="*/ 0 w 102"/>
                  <a:gd name="T5" fmla="*/ 0 h 331"/>
                  <a:gd name="T6" fmla="*/ 0 w 102"/>
                  <a:gd name="T7" fmla="*/ 0 h 331"/>
                  <a:gd name="T8" fmla="*/ 0 w 102"/>
                  <a:gd name="T9" fmla="*/ 0 h 331"/>
                  <a:gd name="T10" fmla="*/ 0 w 102"/>
                  <a:gd name="T11" fmla="*/ 0 h 331"/>
                  <a:gd name="T12" fmla="*/ 0 w 102"/>
                  <a:gd name="T13" fmla="*/ 0 h 331"/>
                  <a:gd name="T14" fmla="*/ 0 w 102"/>
                  <a:gd name="T15" fmla="*/ 0 h 331"/>
                  <a:gd name="T16" fmla="*/ 0 w 102"/>
                  <a:gd name="T17" fmla="*/ 0 h 331"/>
                  <a:gd name="T18" fmla="*/ 0 w 102"/>
                  <a:gd name="T19" fmla="*/ 0 h 331"/>
                  <a:gd name="T20" fmla="*/ 0 w 102"/>
                  <a:gd name="T21" fmla="*/ 0 h 331"/>
                  <a:gd name="T22" fmla="*/ 0 w 102"/>
                  <a:gd name="T23" fmla="*/ 0 h 331"/>
                  <a:gd name="T24" fmla="*/ 0 w 102"/>
                  <a:gd name="T25" fmla="*/ 0 h 331"/>
                  <a:gd name="T26" fmla="*/ 0 w 102"/>
                  <a:gd name="T27" fmla="*/ 0 h 331"/>
                  <a:gd name="T28" fmla="*/ 0 w 102"/>
                  <a:gd name="T29" fmla="*/ 0 h 331"/>
                  <a:gd name="T30" fmla="*/ 0 w 102"/>
                  <a:gd name="T31" fmla="*/ 0 h 331"/>
                  <a:gd name="T32" fmla="*/ 0 w 102"/>
                  <a:gd name="T33" fmla="*/ 0 h 331"/>
                  <a:gd name="T34" fmla="*/ 0 w 102"/>
                  <a:gd name="T35" fmla="*/ 0 h 331"/>
                  <a:gd name="T36" fmla="*/ 0 w 102"/>
                  <a:gd name="T37" fmla="*/ 0 h 3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2"/>
                  <a:gd name="T58" fmla="*/ 0 h 331"/>
                  <a:gd name="T59" fmla="*/ 102 w 102"/>
                  <a:gd name="T60" fmla="*/ 331 h 3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2" h="331">
                    <a:moveTo>
                      <a:pt x="102" y="331"/>
                    </a:moveTo>
                    <a:lnTo>
                      <a:pt x="51" y="331"/>
                    </a:lnTo>
                    <a:lnTo>
                      <a:pt x="35" y="327"/>
                    </a:lnTo>
                    <a:lnTo>
                      <a:pt x="35" y="314"/>
                    </a:lnTo>
                    <a:lnTo>
                      <a:pt x="24" y="302"/>
                    </a:lnTo>
                    <a:lnTo>
                      <a:pt x="8" y="290"/>
                    </a:lnTo>
                    <a:lnTo>
                      <a:pt x="16" y="278"/>
                    </a:lnTo>
                    <a:lnTo>
                      <a:pt x="16" y="261"/>
                    </a:lnTo>
                    <a:lnTo>
                      <a:pt x="4" y="242"/>
                    </a:lnTo>
                    <a:lnTo>
                      <a:pt x="4" y="221"/>
                    </a:lnTo>
                    <a:lnTo>
                      <a:pt x="12" y="197"/>
                    </a:lnTo>
                    <a:lnTo>
                      <a:pt x="12" y="145"/>
                    </a:lnTo>
                    <a:lnTo>
                      <a:pt x="0" y="96"/>
                    </a:lnTo>
                    <a:lnTo>
                      <a:pt x="4" y="61"/>
                    </a:lnTo>
                    <a:lnTo>
                      <a:pt x="4" y="0"/>
                    </a:lnTo>
                    <a:lnTo>
                      <a:pt x="35" y="91"/>
                    </a:lnTo>
                    <a:lnTo>
                      <a:pt x="63" y="177"/>
                    </a:lnTo>
                    <a:lnTo>
                      <a:pt x="82" y="269"/>
                    </a:lnTo>
                    <a:lnTo>
                      <a:pt x="102" y="331"/>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57434" name="Freeform 143"/>
              <p:cNvSpPr/>
              <p:nvPr/>
            </p:nvSpPr>
            <p:spPr bwMode="auto">
              <a:xfrm>
                <a:off x="2557" y="2233"/>
                <a:ext cx="26" cy="9"/>
              </a:xfrm>
              <a:custGeom>
                <a:avLst/>
                <a:gdLst>
                  <a:gd name="T0" fmla="*/ 0 w 185"/>
                  <a:gd name="T1" fmla="*/ 0 h 62"/>
                  <a:gd name="T2" fmla="*/ 0 w 185"/>
                  <a:gd name="T3" fmla="*/ 0 h 62"/>
                  <a:gd name="T4" fmla="*/ 0 w 185"/>
                  <a:gd name="T5" fmla="*/ 0 h 62"/>
                  <a:gd name="T6" fmla="*/ 0 w 185"/>
                  <a:gd name="T7" fmla="*/ 0 h 62"/>
                  <a:gd name="T8" fmla="*/ 0 w 185"/>
                  <a:gd name="T9" fmla="*/ 0 h 62"/>
                  <a:gd name="T10" fmla="*/ 0 w 185"/>
                  <a:gd name="T11" fmla="*/ 0 h 62"/>
                  <a:gd name="T12" fmla="*/ 0 w 185"/>
                  <a:gd name="T13" fmla="*/ 0 h 62"/>
                  <a:gd name="T14" fmla="*/ 0 w 185"/>
                  <a:gd name="T15" fmla="*/ 0 h 62"/>
                  <a:gd name="T16" fmla="*/ 0 w 185"/>
                  <a:gd name="T17" fmla="*/ 0 h 62"/>
                  <a:gd name="T18" fmla="*/ 0 w 185"/>
                  <a:gd name="T19" fmla="*/ 0 h 62"/>
                  <a:gd name="T20" fmla="*/ 0 w 185"/>
                  <a:gd name="T21" fmla="*/ 0 h 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5"/>
                  <a:gd name="T34" fmla="*/ 0 h 62"/>
                  <a:gd name="T35" fmla="*/ 185 w 185"/>
                  <a:gd name="T36" fmla="*/ 62 h 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5" h="62">
                    <a:moveTo>
                      <a:pt x="38" y="30"/>
                    </a:moveTo>
                    <a:lnTo>
                      <a:pt x="78" y="13"/>
                    </a:lnTo>
                    <a:lnTo>
                      <a:pt x="115" y="3"/>
                    </a:lnTo>
                    <a:lnTo>
                      <a:pt x="164" y="0"/>
                    </a:lnTo>
                    <a:lnTo>
                      <a:pt x="185" y="4"/>
                    </a:lnTo>
                    <a:lnTo>
                      <a:pt x="176" y="23"/>
                    </a:lnTo>
                    <a:lnTo>
                      <a:pt x="156" y="38"/>
                    </a:lnTo>
                    <a:lnTo>
                      <a:pt x="113" y="51"/>
                    </a:lnTo>
                    <a:lnTo>
                      <a:pt x="45" y="62"/>
                    </a:lnTo>
                    <a:lnTo>
                      <a:pt x="0" y="58"/>
                    </a:lnTo>
                    <a:lnTo>
                      <a:pt x="38" y="30"/>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57435" name="Freeform 144"/>
              <p:cNvSpPr/>
              <p:nvPr/>
            </p:nvSpPr>
            <p:spPr bwMode="auto">
              <a:xfrm>
                <a:off x="2589" y="2238"/>
                <a:ext cx="16" cy="20"/>
              </a:xfrm>
              <a:custGeom>
                <a:avLst/>
                <a:gdLst>
                  <a:gd name="T0" fmla="*/ 0 w 111"/>
                  <a:gd name="T1" fmla="*/ 0 h 138"/>
                  <a:gd name="T2" fmla="*/ 0 w 111"/>
                  <a:gd name="T3" fmla="*/ 0 h 138"/>
                  <a:gd name="T4" fmla="*/ 0 w 111"/>
                  <a:gd name="T5" fmla="*/ 0 h 138"/>
                  <a:gd name="T6" fmla="*/ 0 w 111"/>
                  <a:gd name="T7" fmla="*/ 0 h 138"/>
                  <a:gd name="T8" fmla="*/ 0 w 111"/>
                  <a:gd name="T9" fmla="*/ 0 h 138"/>
                  <a:gd name="T10" fmla="*/ 0 w 111"/>
                  <a:gd name="T11" fmla="*/ 0 h 138"/>
                  <a:gd name="T12" fmla="*/ 0 w 111"/>
                  <a:gd name="T13" fmla="*/ 0 h 138"/>
                  <a:gd name="T14" fmla="*/ 0 w 111"/>
                  <a:gd name="T15" fmla="*/ 0 h 138"/>
                  <a:gd name="T16" fmla="*/ 0 w 111"/>
                  <a:gd name="T17" fmla="*/ 0 h 138"/>
                  <a:gd name="T18" fmla="*/ 0 w 111"/>
                  <a:gd name="T19" fmla="*/ 0 h 138"/>
                  <a:gd name="T20" fmla="*/ 0 w 111"/>
                  <a:gd name="T21" fmla="*/ 0 h 138"/>
                  <a:gd name="T22" fmla="*/ 0 w 111"/>
                  <a:gd name="T23" fmla="*/ 0 h 138"/>
                  <a:gd name="T24" fmla="*/ 0 w 111"/>
                  <a:gd name="T25" fmla="*/ 0 h 1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1"/>
                  <a:gd name="T40" fmla="*/ 0 h 138"/>
                  <a:gd name="T41" fmla="*/ 111 w 111"/>
                  <a:gd name="T42" fmla="*/ 138 h 13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1" h="138">
                    <a:moveTo>
                      <a:pt x="60" y="38"/>
                    </a:moveTo>
                    <a:lnTo>
                      <a:pt x="74" y="8"/>
                    </a:lnTo>
                    <a:lnTo>
                      <a:pt x="95" y="0"/>
                    </a:lnTo>
                    <a:lnTo>
                      <a:pt x="109" y="6"/>
                    </a:lnTo>
                    <a:lnTo>
                      <a:pt x="111" y="23"/>
                    </a:lnTo>
                    <a:lnTo>
                      <a:pt x="102" y="49"/>
                    </a:lnTo>
                    <a:lnTo>
                      <a:pt x="85" y="74"/>
                    </a:lnTo>
                    <a:lnTo>
                      <a:pt x="66" y="97"/>
                    </a:lnTo>
                    <a:lnTo>
                      <a:pt x="40" y="119"/>
                    </a:lnTo>
                    <a:lnTo>
                      <a:pt x="0" y="138"/>
                    </a:lnTo>
                    <a:lnTo>
                      <a:pt x="36" y="99"/>
                    </a:lnTo>
                    <a:lnTo>
                      <a:pt x="47" y="70"/>
                    </a:lnTo>
                    <a:lnTo>
                      <a:pt x="6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57436" name="Freeform 145"/>
              <p:cNvSpPr/>
              <p:nvPr/>
            </p:nvSpPr>
            <p:spPr bwMode="auto">
              <a:xfrm>
                <a:off x="2541" y="2133"/>
                <a:ext cx="38" cy="24"/>
              </a:xfrm>
              <a:custGeom>
                <a:avLst/>
                <a:gdLst>
                  <a:gd name="T0" fmla="*/ 0 w 266"/>
                  <a:gd name="T1" fmla="*/ 0 h 167"/>
                  <a:gd name="T2" fmla="*/ 0 w 266"/>
                  <a:gd name="T3" fmla="*/ 0 h 167"/>
                  <a:gd name="T4" fmla="*/ 0 w 266"/>
                  <a:gd name="T5" fmla="*/ 0 h 167"/>
                  <a:gd name="T6" fmla="*/ 0 w 266"/>
                  <a:gd name="T7" fmla="*/ 0 h 167"/>
                  <a:gd name="T8" fmla="*/ 0 w 266"/>
                  <a:gd name="T9" fmla="*/ 0 h 167"/>
                  <a:gd name="T10" fmla="*/ 0 w 266"/>
                  <a:gd name="T11" fmla="*/ 0 h 167"/>
                  <a:gd name="T12" fmla="*/ 0 w 266"/>
                  <a:gd name="T13" fmla="*/ 0 h 167"/>
                  <a:gd name="T14" fmla="*/ 0 w 266"/>
                  <a:gd name="T15" fmla="*/ 0 h 167"/>
                  <a:gd name="T16" fmla="*/ 0 w 266"/>
                  <a:gd name="T17" fmla="*/ 0 h 167"/>
                  <a:gd name="T18" fmla="*/ 0 w 266"/>
                  <a:gd name="T19" fmla="*/ 0 h 167"/>
                  <a:gd name="T20" fmla="*/ 0 w 266"/>
                  <a:gd name="T21" fmla="*/ 0 h 167"/>
                  <a:gd name="T22" fmla="*/ 0 w 266"/>
                  <a:gd name="T23" fmla="*/ 0 h 16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66"/>
                  <a:gd name="T37" fmla="*/ 0 h 167"/>
                  <a:gd name="T38" fmla="*/ 266 w 266"/>
                  <a:gd name="T39" fmla="*/ 167 h 16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66" h="167">
                    <a:moveTo>
                      <a:pt x="266" y="167"/>
                    </a:moveTo>
                    <a:lnTo>
                      <a:pt x="258" y="99"/>
                    </a:lnTo>
                    <a:lnTo>
                      <a:pt x="202" y="74"/>
                    </a:lnTo>
                    <a:lnTo>
                      <a:pt x="127" y="44"/>
                    </a:lnTo>
                    <a:lnTo>
                      <a:pt x="72" y="23"/>
                    </a:lnTo>
                    <a:lnTo>
                      <a:pt x="21" y="0"/>
                    </a:lnTo>
                    <a:lnTo>
                      <a:pt x="0" y="48"/>
                    </a:lnTo>
                    <a:lnTo>
                      <a:pt x="49" y="76"/>
                    </a:lnTo>
                    <a:lnTo>
                      <a:pt x="106" y="97"/>
                    </a:lnTo>
                    <a:lnTo>
                      <a:pt x="150" y="110"/>
                    </a:lnTo>
                    <a:lnTo>
                      <a:pt x="204" y="138"/>
                    </a:lnTo>
                    <a:lnTo>
                      <a:pt x="266" y="167"/>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57417" name="Group 146"/>
            <p:cNvGrpSpPr/>
            <p:nvPr/>
          </p:nvGrpSpPr>
          <p:grpSpPr bwMode="auto">
            <a:xfrm flipH="1">
              <a:off x="3933" y="2647"/>
              <a:ext cx="195" cy="260"/>
              <a:chOff x="2498" y="2245"/>
              <a:chExt cx="78" cy="107"/>
            </a:xfrm>
          </p:grpSpPr>
          <p:sp>
            <p:nvSpPr>
              <p:cNvPr id="57421" name="Freeform 147"/>
              <p:cNvSpPr/>
              <p:nvPr/>
            </p:nvSpPr>
            <p:spPr bwMode="auto">
              <a:xfrm>
                <a:off x="2498" y="2245"/>
                <a:ext cx="78" cy="107"/>
              </a:xfrm>
              <a:custGeom>
                <a:avLst/>
                <a:gdLst>
                  <a:gd name="T0" fmla="*/ 0 w 551"/>
                  <a:gd name="T1" fmla="*/ 0 h 750"/>
                  <a:gd name="T2" fmla="*/ 0 w 551"/>
                  <a:gd name="T3" fmla="*/ 0 h 750"/>
                  <a:gd name="T4" fmla="*/ 0 w 551"/>
                  <a:gd name="T5" fmla="*/ 0 h 750"/>
                  <a:gd name="T6" fmla="*/ 0 w 551"/>
                  <a:gd name="T7" fmla="*/ 0 h 750"/>
                  <a:gd name="T8" fmla="*/ 0 w 551"/>
                  <a:gd name="T9" fmla="*/ 0 h 750"/>
                  <a:gd name="T10" fmla="*/ 0 w 551"/>
                  <a:gd name="T11" fmla="*/ 0 h 750"/>
                  <a:gd name="T12" fmla="*/ 0 w 551"/>
                  <a:gd name="T13" fmla="*/ 0 h 750"/>
                  <a:gd name="T14" fmla="*/ 0 w 551"/>
                  <a:gd name="T15" fmla="*/ 0 h 750"/>
                  <a:gd name="T16" fmla="*/ 0 w 551"/>
                  <a:gd name="T17" fmla="*/ 0 h 750"/>
                  <a:gd name="T18" fmla="*/ 0 w 551"/>
                  <a:gd name="T19" fmla="*/ 0 h 750"/>
                  <a:gd name="T20" fmla="*/ 0 w 551"/>
                  <a:gd name="T21" fmla="*/ 0 h 750"/>
                  <a:gd name="T22" fmla="*/ 0 w 551"/>
                  <a:gd name="T23" fmla="*/ 0 h 750"/>
                  <a:gd name="T24" fmla="*/ 0 w 551"/>
                  <a:gd name="T25" fmla="*/ 0 h 750"/>
                  <a:gd name="T26" fmla="*/ 0 w 551"/>
                  <a:gd name="T27" fmla="*/ 0 h 750"/>
                  <a:gd name="T28" fmla="*/ 0 w 551"/>
                  <a:gd name="T29" fmla="*/ 0 h 750"/>
                  <a:gd name="T30" fmla="*/ 0 w 551"/>
                  <a:gd name="T31" fmla="*/ 0 h 750"/>
                  <a:gd name="T32" fmla="*/ 0 w 551"/>
                  <a:gd name="T33" fmla="*/ 0 h 750"/>
                  <a:gd name="T34" fmla="*/ 0 w 551"/>
                  <a:gd name="T35" fmla="*/ 0 h 750"/>
                  <a:gd name="T36" fmla="*/ 0 w 551"/>
                  <a:gd name="T37" fmla="*/ 0 h 750"/>
                  <a:gd name="T38" fmla="*/ 0 w 551"/>
                  <a:gd name="T39" fmla="*/ 0 h 750"/>
                  <a:gd name="T40" fmla="*/ 0 w 551"/>
                  <a:gd name="T41" fmla="*/ 0 h 750"/>
                  <a:gd name="T42" fmla="*/ 0 w 551"/>
                  <a:gd name="T43" fmla="*/ 0 h 750"/>
                  <a:gd name="T44" fmla="*/ 0 w 551"/>
                  <a:gd name="T45" fmla="*/ 0 h 750"/>
                  <a:gd name="T46" fmla="*/ 0 w 551"/>
                  <a:gd name="T47" fmla="*/ 0 h 75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51"/>
                  <a:gd name="T73" fmla="*/ 0 h 750"/>
                  <a:gd name="T74" fmla="*/ 551 w 551"/>
                  <a:gd name="T75" fmla="*/ 750 h 75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51" h="750">
                    <a:moveTo>
                      <a:pt x="306" y="111"/>
                    </a:moveTo>
                    <a:lnTo>
                      <a:pt x="205" y="102"/>
                    </a:lnTo>
                    <a:lnTo>
                      <a:pt x="144" y="86"/>
                    </a:lnTo>
                    <a:lnTo>
                      <a:pt x="124" y="58"/>
                    </a:lnTo>
                    <a:lnTo>
                      <a:pt x="124" y="34"/>
                    </a:lnTo>
                    <a:lnTo>
                      <a:pt x="108" y="14"/>
                    </a:lnTo>
                    <a:lnTo>
                      <a:pt x="52" y="0"/>
                    </a:lnTo>
                    <a:lnTo>
                      <a:pt x="0" y="5"/>
                    </a:lnTo>
                    <a:lnTo>
                      <a:pt x="63" y="584"/>
                    </a:lnTo>
                    <a:lnTo>
                      <a:pt x="108" y="637"/>
                    </a:lnTo>
                    <a:lnTo>
                      <a:pt x="164" y="689"/>
                    </a:lnTo>
                    <a:lnTo>
                      <a:pt x="244" y="730"/>
                    </a:lnTo>
                    <a:lnTo>
                      <a:pt x="337" y="743"/>
                    </a:lnTo>
                    <a:lnTo>
                      <a:pt x="462" y="750"/>
                    </a:lnTo>
                    <a:lnTo>
                      <a:pt x="535" y="739"/>
                    </a:lnTo>
                    <a:lnTo>
                      <a:pt x="551" y="698"/>
                    </a:lnTo>
                    <a:lnTo>
                      <a:pt x="543" y="644"/>
                    </a:lnTo>
                    <a:lnTo>
                      <a:pt x="491" y="483"/>
                    </a:lnTo>
                    <a:lnTo>
                      <a:pt x="447" y="321"/>
                    </a:lnTo>
                    <a:lnTo>
                      <a:pt x="427" y="199"/>
                    </a:lnTo>
                    <a:lnTo>
                      <a:pt x="427" y="167"/>
                    </a:lnTo>
                    <a:lnTo>
                      <a:pt x="398" y="122"/>
                    </a:lnTo>
                    <a:lnTo>
                      <a:pt x="366" y="111"/>
                    </a:lnTo>
                    <a:lnTo>
                      <a:pt x="306" y="111"/>
                    </a:lnTo>
                    <a:close/>
                  </a:path>
                </a:pathLst>
              </a:custGeom>
              <a:solidFill>
                <a:srgbClr val="404040"/>
              </a:solidFill>
              <a:ln w="1588">
                <a:solidFill>
                  <a:srgbClr val="000000"/>
                </a:solidFill>
                <a:round/>
              </a:ln>
            </p:spPr>
            <p:txBody>
              <a:bodyPr/>
              <a:lstStyle/>
              <a:p>
                <a:endParaRPr lang="zh-CN" altLang="en-US" b="1"/>
              </a:p>
            </p:txBody>
          </p:sp>
          <p:sp>
            <p:nvSpPr>
              <p:cNvPr id="57422" name="Freeform 148"/>
              <p:cNvSpPr/>
              <p:nvPr/>
            </p:nvSpPr>
            <p:spPr bwMode="auto">
              <a:xfrm>
                <a:off x="2499" y="2250"/>
                <a:ext cx="68" cy="98"/>
              </a:xfrm>
              <a:custGeom>
                <a:avLst/>
                <a:gdLst>
                  <a:gd name="T0" fmla="*/ 0 w 474"/>
                  <a:gd name="T1" fmla="*/ 0 h 687"/>
                  <a:gd name="T2" fmla="*/ 0 w 474"/>
                  <a:gd name="T3" fmla="*/ 0 h 687"/>
                  <a:gd name="T4" fmla="*/ 0 w 474"/>
                  <a:gd name="T5" fmla="*/ 0 h 687"/>
                  <a:gd name="T6" fmla="*/ 0 w 474"/>
                  <a:gd name="T7" fmla="*/ 0 h 687"/>
                  <a:gd name="T8" fmla="*/ 0 w 474"/>
                  <a:gd name="T9" fmla="*/ 0 h 687"/>
                  <a:gd name="T10" fmla="*/ 0 w 474"/>
                  <a:gd name="T11" fmla="*/ 0 h 687"/>
                  <a:gd name="T12" fmla="*/ 0 w 474"/>
                  <a:gd name="T13" fmla="*/ 0 h 687"/>
                  <a:gd name="T14" fmla="*/ 0 w 474"/>
                  <a:gd name="T15" fmla="*/ 0 h 687"/>
                  <a:gd name="T16" fmla="*/ 0 w 474"/>
                  <a:gd name="T17" fmla="*/ 0 h 687"/>
                  <a:gd name="T18" fmla="*/ 0 w 474"/>
                  <a:gd name="T19" fmla="*/ 0 h 687"/>
                  <a:gd name="T20" fmla="*/ 0 w 474"/>
                  <a:gd name="T21" fmla="*/ 0 h 687"/>
                  <a:gd name="T22" fmla="*/ 0 w 474"/>
                  <a:gd name="T23" fmla="*/ 0 h 687"/>
                  <a:gd name="T24" fmla="*/ 0 w 474"/>
                  <a:gd name="T25" fmla="*/ 0 h 687"/>
                  <a:gd name="T26" fmla="*/ 0 w 474"/>
                  <a:gd name="T27" fmla="*/ 0 h 687"/>
                  <a:gd name="T28" fmla="*/ 0 w 474"/>
                  <a:gd name="T29" fmla="*/ 0 h 687"/>
                  <a:gd name="T30" fmla="*/ 0 w 474"/>
                  <a:gd name="T31" fmla="*/ 0 h 687"/>
                  <a:gd name="T32" fmla="*/ 0 w 474"/>
                  <a:gd name="T33" fmla="*/ 0 h 687"/>
                  <a:gd name="T34" fmla="*/ 0 w 474"/>
                  <a:gd name="T35" fmla="*/ 0 h 687"/>
                  <a:gd name="T36" fmla="*/ 0 w 474"/>
                  <a:gd name="T37" fmla="*/ 0 h 687"/>
                  <a:gd name="T38" fmla="*/ 0 w 474"/>
                  <a:gd name="T39" fmla="*/ 0 h 687"/>
                  <a:gd name="T40" fmla="*/ 0 w 474"/>
                  <a:gd name="T41" fmla="*/ 0 h 68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74"/>
                  <a:gd name="T64" fmla="*/ 0 h 687"/>
                  <a:gd name="T65" fmla="*/ 474 w 474"/>
                  <a:gd name="T66" fmla="*/ 687 h 68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74" h="687">
                    <a:moveTo>
                      <a:pt x="310" y="138"/>
                    </a:moveTo>
                    <a:lnTo>
                      <a:pt x="221" y="134"/>
                    </a:lnTo>
                    <a:lnTo>
                      <a:pt x="128" y="118"/>
                    </a:lnTo>
                    <a:lnTo>
                      <a:pt x="73" y="89"/>
                    </a:lnTo>
                    <a:lnTo>
                      <a:pt x="41" y="65"/>
                    </a:lnTo>
                    <a:lnTo>
                      <a:pt x="0" y="0"/>
                    </a:lnTo>
                    <a:lnTo>
                      <a:pt x="60" y="529"/>
                    </a:lnTo>
                    <a:lnTo>
                      <a:pt x="101" y="578"/>
                    </a:lnTo>
                    <a:lnTo>
                      <a:pt x="145" y="623"/>
                    </a:lnTo>
                    <a:lnTo>
                      <a:pt x="201" y="654"/>
                    </a:lnTo>
                    <a:lnTo>
                      <a:pt x="249" y="671"/>
                    </a:lnTo>
                    <a:lnTo>
                      <a:pt x="310" y="679"/>
                    </a:lnTo>
                    <a:lnTo>
                      <a:pt x="365" y="687"/>
                    </a:lnTo>
                    <a:lnTo>
                      <a:pt x="429" y="687"/>
                    </a:lnTo>
                    <a:lnTo>
                      <a:pt x="457" y="679"/>
                    </a:lnTo>
                    <a:lnTo>
                      <a:pt x="474" y="654"/>
                    </a:lnTo>
                    <a:lnTo>
                      <a:pt x="466" y="615"/>
                    </a:lnTo>
                    <a:lnTo>
                      <a:pt x="425" y="521"/>
                    </a:lnTo>
                    <a:lnTo>
                      <a:pt x="357" y="206"/>
                    </a:lnTo>
                    <a:lnTo>
                      <a:pt x="345" y="162"/>
                    </a:lnTo>
                    <a:lnTo>
                      <a:pt x="310" y="13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sp>
          <p:nvSpPr>
            <p:cNvPr id="57418" name="Freeform 149"/>
            <p:cNvSpPr/>
            <p:nvPr/>
          </p:nvSpPr>
          <p:spPr bwMode="auto">
            <a:xfrm flipH="1">
              <a:off x="3633" y="2944"/>
              <a:ext cx="15" cy="218"/>
            </a:xfrm>
            <a:custGeom>
              <a:avLst/>
              <a:gdLst>
                <a:gd name="T0" fmla="*/ 0 w 39"/>
                <a:gd name="T1" fmla="*/ 0 h 631"/>
                <a:gd name="T2" fmla="*/ 0 w 39"/>
                <a:gd name="T3" fmla="*/ 0 h 631"/>
                <a:gd name="T4" fmla="*/ 0 w 39"/>
                <a:gd name="T5" fmla="*/ 0 h 631"/>
                <a:gd name="T6" fmla="*/ 0 w 39"/>
                <a:gd name="T7" fmla="*/ 0 h 631"/>
                <a:gd name="T8" fmla="*/ 0 w 39"/>
                <a:gd name="T9" fmla="*/ 0 h 631"/>
                <a:gd name="T10" fmla="*/ 0 w 39"/>
                <a:gd name="T11" fmla="*/ 0 h 631"/>
                <a:gd name="T12" fmla="*/ 0 w 39"/>
                <a:gd name="T13" fmla="*/ 0 h 631"/>
                <a:gd name="T14" fmla="*/ 0 w 39"/>
                <a:gd name="T15" fmla="*/ 0 h 631"/>
                <a:gd name="T16" fmla="*/ 0 w 39"/>
                <a:gd name="T17" fmla="*/ 0 h 631"/>
                <a:gd name="T18" fmla="*/ 0 w 39"/>
                <a:gd name="T19" fmla="*/ 0 h 631"/>
                <a:gd name="T20" fmla="*/ 0 w 39"/>
                <a:gd name="T21" fmla="*/ 0 h 631"/>
                <a:gd name="T22" fmla="*/ 0 w 39"/>
                <a:gd name="T23" fmla="*/ 0 h 631"/>
                <a:gd name="T24" fmla="*/ 0 w 39"/>
                <a:gd name="T25" fmla="*/ 0 h 631"/>
                <a:gd name="T26" fmla="*/ 0 w 39"/>
                <a:gd name="T27" fmla="*/ 0 h 631"/>
                <a:gd name="T28" fmla="*/ 0 w 39"/>
                <a:gd name="T29" fmla="*/ 0 h 6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9"/>
                <a:gd name="T46" fmla="*/ 0 h 631"/>
                <a:gd name="T47" fmla="*/ 39 w 39"/>
                <a:gd name="T48" fmla="*/ 631 h 6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9" h="631">
                  <a:moveTo>
                    <a:pt x="26" y="0"/>
                  </a:moveTo>
                  <a:lnTo>
                    <a:pt x="39" y="32"/>
                  </a:lnTo>
                  <a:lnTo>
                    <a:pt x="24" y="57"/>
                  </a:lnTo>
                  <a:lnTo>
                    <a:pt x="13" y="110"/>
                  </a:lnTo>
                  <a:lnTo>
                    <a:pt x="28" y="158"/>
                  </a:lnTo>
                  <a:lnTo>
                    <a:pt x="19" y="440"/>
                  </a:lnTo>
                  <a:lnTo>
                    <a:pt x="19" y="622"/>
                  </a:lnTo>
                  <a:lnTo>
                    <a:pt x="0" y="631"/>
                  </a:lnTo>
                  <a:lnTo>
                    <a:pt x="2" y="255"/>
                  </a:lnTo>
                  <a:lnTo>
                    <a:pt x="19" y="165"/>
                  </a:lnTo>
                  <a:lnTo>
                    <a:pt x="9" y="123"/>
                  </a:lnTo>
                  <a:lnTo>
                    <a:pt x="4" y="108"/>
                  </a:lnTo>
                  <a:lnTo>
                    <a:pt x="11" y="62"/>
                  </a:lnTo>
                  <a:lnTo>
                    <a:pt x="24" y="36"/>
                  </a:lnTo>
                  <a:lnTo>
                    <a:pt x="26"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57419" name="Freeform 150"/>
            <p:cNvSpPr/>
            <p:nvPr/>
          </p:nvSpPr>
          <p:spPr bwMode="auto">
            <a:xfrm flipH="1">
              <a:off x="3668" y="2946"/>
              <a:ext cx="37" cy="10"/>
            </a:xfrm>
            <a:custGeom>
              <a:avLst/>
              <a:gdLst>
                <a:gd name="T0" fmla="*/ 0 w 100"/>
                <a:gd name="T1" fmla="*/ 0 h 32"/>
                <a:gd name="T2" fmla="*/ 0 w 100"/>
                <a:gd name="T3" fmla="*/ 0 h 32"/>
                <a:gd name="T4" fmla="*/ 0 w 100"/>
                <a:gd name="T5" fmla="*/ 0 h 32"/>
                <a:gd name="T6" fmla="*/ 0 w 100"/>
                <a:gd name="T7" fmla="*/ 0 h 32"/>
                <a:gd name="T8" fmla="*/ 0 w 100"/>
                <a:gd name="T9" fmla="*/ 0 h 32"/>
                <a:gd name="T10" fmla="*/ 0 w 100"/>
                <a:gd name="T11" fmla="*/ 0 h 32"/>
                <a:gd name="T12" fmla="*/ 0 60000 65536"/>
                <a:gd name="T13" fmla="*/ 0 60000 65536"/>
                <a:gd name="T14" fmla="*/ 0 60000 65536"/>
                <a:gd name="T15" fmla="*/ 0 60000 65536"/>
                <a:gd name="T16" fmla="*/ 0 60000 65536"/>
                <a:gd name="T17" fmla="*/ 0 60000 65536"/>
                <a:gd name="T18" fmla="*/ 0 w 100"/>
                <a:gd name="T19" fmla="*/ 0 h 32"/>
                <a:gd name="T20" fmla="*/ 100 w 100"/>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100" h="32">
                  <a:moveTo>
                    <a:pt x="100" y="0"/>
                  </a:moveTo>
                  <a:lnTo>
                    <a:pt x="51" y="24"/>
                  </a:lnTo>
                  <a:lnTo>
                    <a:pt x="8" y="32"/>
                  </a:lnTo>
                  <a:lnTo>
                    <a:pt x="0" y="32"/>
                  </a:lnTo>
                  <a:lnTo>
                    <a:pt x="25" y="10"/>
                  </a:lnTo>
                  <a:lnTo>
                    <a:pt x="10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57420" name="Freeform 151"/>
            <p:cNvSpPr/>
            <p:nvPr/>
          </p:nvSpPr>
          <p:spPr bwMode="auto">
            <a:xfrm flipH="1">
              <a:off x="3805" y="2376"/>
              <a:ext cx="48" cy="126"/>
            </a:xfrm>
            <a:custGeom>
              <a:avLst/>
              <a:gdLst>
                <a:gd name="T0" fmla="*/ 0 w 134"/>
                <a:gd name="T1" fmla="*/ 0 h 366"/>
                <a:gd name="T2" fmla="*/ 0 w 134"/>
                <a:gd name="T3" fmla="*/ 0 h 366"/>
                <a:gd name="T4" fmla="*/ 0 w 134"/>
                <a:gd name="T5" fmla="*/ 0 h 366"/>
                <a:gd name="T6" fmla="*/ 0 w 134"/>
                <a:gd name="T7" fmla="*/ 0 h 366"/>
                <a:gd name="T8" fmla="*/ 0 w 134"/>
                <a:gd name="T9" fmla="*/ 0 h 366"/>
                <a:gd name="T10" fmla="*/ 0 w 134"/>
                <a:gd name="T11" fmla="*/ 0 h 366"/>
                <a:gd name="T12" fmla="*/ 0 w 134"/>
                <a:gd name="T13" fmla="*/ 0 h 366"/>
                <a:gd name="T14" fmla="*/ 0 w 134"/>
                <a:gd name="T15" fmla="*/ 0 h 366"/>
                <a:gd name="T16" fmla="*/ 0 w 134"/>
                <a:gd name="T17" fmla="*/ 0 h 366"/>
                <a:gd name="T18" fmla="*/ 0 w 134"/>
                <a:gd name="T19" fmla="*/ 0 h 366"/>
                <a:gd name="T20" fmla="*/ 0 w 134"/>
                <a:gd name="T21" fmla="*/ 0 h 366"/>
                <a:gd name="T22" fmla="*/ 0 w 134"/>
                <a:gd name="T23" fmla="*/ 0 h 366"/>
                <a:gd name="T24" fmla="*/ 0 w 134"/>
                <a:gd name="T25" fmla="*/ 0 h 366"/>
                <a:gd name="T26" fmla="*/ 0 w 134"/>
                <a:gd name="T27" fmla="*/ 0 h 366"/>
                <a:gd name="T28" fmla="*/ 0 w 134"/>
                <a:gd name="T29" fmla="*/ 0 h 366"/>
                <a:gd name="T30" fmla="*/ 0 w 134"/>
                <a:gd name="T31" fmla="*/ 0 h 366"/>
                <a:gd name="T32" fmla="*/ 0 w 134"/>
                <a:gd name="T33" fmla="*/ 0 h 366"/>
                <a:gd name="T34" fmla="*/ 0 w 134"/>
                <a:gd name="T35" fmla="*/ 0 h 366"/>
                <a:gd name="T36" fmla="*/ 0 w 134"/>
                <a:gd name="T37" fmla="*/ 0 h 366"/>
                <a:gd name="T38" fmla="*/ 0 w 134"/>
                <a:gd name="T39" fmla="*/ 0 h 366"/>
                <a:gd name="T40" fmla="*/ 0 w 134"/>
                <a:gd name="T41" fmla="*/ 0 h 366"/>
                <a:gd name="T42" fmla="*/ 0 w 134"/>
                <a:gd name="T43" fmla="*/ 0 h 366"/>
                <a:gd name="T44" fmla="*/ 0 w 134"/>
                <a:gd name="T45" fmla="*/ 0 h 366"/>
                <a:gd name="T46" fmla="*/ 0 w 134"/>
                <a:gd name="T47" fmla="*/ 0 h 366"/>
                <a:gd name="T48" fmla="*/ 0 w 134"/>
                <a:gd name="T49" fmla="*/ 0 h 36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4"/>
                <a:gd name="T76" fmla="*/ 0 h 366"/>
                <a:gd name="T77" fmla="*/ 134 w 134"/>
                <a:gd name="T78" fmla="*/ 366 h 36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4" h="366">
                  <a:moveTo>
                    <a:pt x="0" y="0"/>
                  </a:moveTo>
                  <a:lnTo>
                    <a:pt x="18" y="9"/>
                  </a:lnTo>
                  <a:lnTo>
                    <a:pt x="15" y="31"/>
                  </a:lnTo>
                  <a:lnTo>
                    <a:pt x="32" y="21"/>
                  </a:lnTo>
                  <a:lnTo>
                    <a:pt x="29" y="45"/>
                  </a:lnTo>
                  <a:lnTo>
                    <a:pt x="52" y="42"/>
                  </a:lnTo>
                  <a:lnTo>
                    <a:pt x="34" y="63"/>
                  </a:lnTo>
                  <a:lnTo>
                    <a:pt x="81" y="66"/>
                  </a:lnTo>
                  <a:lnTo>
                    <a:pt x="55" y="91"/>
                  </a:lnTo>
                  <a:lnTo>
                    <a:pt x="93" y="91"/>
                  </a:lnTo>
                  <a:lnTo>
                    <a:pt x="67" y="117"/>
                  </a:lnTo>
                  <a:lnTo>
                    <a:pt x="108" y="115"/>
                  </a:lnTo>
                  <a:lnTo>
                    <a:pt x="82" y="151"/>
                  </a:lnTo>
                  <a:lnTo>
                    <a:pt x="119" y="148"/>
                  </a:lnTo>
                  <a:lnTo>
                    <a:pt x="87" y="179"/>
                  </a:lnTo>
                  <a:lnTo>
                    <a:pt x="134" y="185"/>
                  </a:lnTo>
                  <a:lnTo>
                    <a:pt x="93" y="213"/>
                  </a:lnTo>
                  <a:lnTo>
                    <a:pt x="134" y="225"/>
                  </a:lnTo>
                  <a:lnTo>
                    <a:pt x="90" y="240"/>
                  </a:lnTo>
                  <a:lnTo>
                    <a:pt x="130" y="263"/>
                  </a:lnTo>
                  <a:lnTo>
                    <a:pt x="87" y="281"/>
                  </a:lnTo>
                  <a:lnTo>
                    <a:pt x="125" y="308"/>
                  </a:lnTo>
                  <a:lnTo>
                    <a:pt x="87" y="320"/>
                  </a:lnTo>
                  <a:lnTo>
                    <a:pt x="108" y="343"/>
                  </a:lnTo>
                  <a:lnTo>
                    <a:pt x="78" y="366"/>
                  </a:lnTo>
                </a:path>
              </a:pathLst>
            </a:custGeom>
            <a:noFill/>
            <a:ln w="1588">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b="1"/>
            </a:p>
          </p:txBody>
        </p:sp>
      </p:grpSp>
      <p:sp>
        <p:nvSpPr>
          <p:cNvPr id="57348" name="Line 152"/>
          <p:cNvSpPr>
            <a:spLocks noChangeShapeType="1"/>
          </p:cNvSpPr>
          <p:nvPr/>
        </p:nvSpPr>
        <p:spPr bwMode="auto">
          <a:xfrm rot="10800000" flipV="1">
            <a:off x="8320088" y="2857500"/>
            <a:ext cx="1312862"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57349" name="Line 153"/>
          <p:cNvSpPr>
            <a:spLocks noChangeShapeType="1"/>
          </p:cNvSpPr>
          <p:nvPr/>
        </p:nvSpPr>
        <p:spPr bwMode="auto">
          <a:xfrm rot="5400000">
            <a:off x="7063581" y="3910807"/>
            <a:ext cx="703263"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57350" name="Text Box 154"/>
          <p:cNvSpPr txBox="1">
            <a:spLocks noChangeArrowheads="1"/>
          </p:cNvSpPr>
          <p:nvPr/>
        </p:nvSpPr>
        <p:spPr bwMode="auto">
          <a:xfrm>
            <a:off x="5884863" y="4213225"/>
            <a:ext cx="1108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zh-CN" altLang="en-US" sz="2400" b="1">
                <a:latin typeface="Arial" panose="020B0604020202020204" pitchFamily="34" charset="0"/>
                <a:ea typeface="黑体" pitchFamily="2" charset="-122"/>
              </a:rPr>
              <a:t>管理站</a:t>
            </a:r>
            <a:endParaRPr kumimoji="1" lang="zh-CN" altLang="en-US" sz="2400" b="1">
              <a:latin typeface="Arial" panose="020B0604020202020204" pitchFamily="34" charset="0"/>
              <a:ea typeface="黑体" pitchFamily="2" charset="-122"/>
            </a:endParaRPr>
          </a:p>
        </p:txBody>
      </p:sp>
      <p:sp>
        <p:nvSpPr>
          <p:cNvPr id="57351" name="Line 155"/>
          <p:cNvSpPr>
            <a:spLocks noChangeShapeType="1"/>
          </p:cNvSpPr>
          <p:nvPr/>
        </p:nvSpPr>
        <p:spPr bwMode="auto">
          <a:xfrm rot="10800000">
            <a:off x="3328988" y="2557463"/>
            <a:ext cx="1312862" cy="300037"/>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pic>
        <p:nvPicPr>
          <p:cNvPr id="57352" name="Picture 156"/>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28813" y="1854200"/>
            <a:ext cx="1695450" cy="117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3" name="Picture 15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1763" y="3760788"/>
            <a:ext cx="738187" cy="130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4" name="Line 158"/>
          <p:cNvSpPr>
            <a:spLocks noChangeShapeType="1"/>
          </p:cNvSpPr>
          <p:nvPr/>
        </p:nvSpPr>
        <p:spPr bwMode="auto">
          <a:xfrm rot="5400000">
            <a:off x="7931944" y="3258344"/>
            <a:ext cx="601662"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57355" name="Line 159"/>
          <p:cNvSpPr>
            <a:spLocks noChangeShapeType="1"/>
          </p:cNvSpPr>
          <p:nvPr/>
        </p:nvSpPr>
        <p:spPr bwMode="auto">
          <a:xfrm rot="5400000">
            <a:off x="4629944" y="3258344"/>
            <a:ext cx="601662"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57356" name="Line 160"/>
          <p:cNvSpPr>
            <a:spLocks noChangeShapeType="1"/>
          </p:cNvSpPr>
          <p:nvPr/>
        </p:nvSpPr>
        <p:spPr bwMode="auto">
          <a:xfrm rot="5400000">
            <a:off x="6355557" y="3258344"/>
            <a:ext cx="601662"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57357" name="Line 161"/>
          <p:cNvSpPr>
            <a:spLocks noChangeShapeType="1"/>
          </p:cNvSpPr>
          <p:nvPr/>
        </p:nvSpPr>
        <p:spPr bwMode="auto">
          <a:xfrm rot="5400000">
            <a:off x="4122737" y="3729038"/>
            <a:ext cx="339725"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57358" name="Text Box 162"/>
          <p:cNvSpPr txBox="1">
            <a:spLocks noChangeArrowheads="1"/>
          </p:cNvSpPr>
          <p:nvPr/>
        </p:nvSpPr>
        <p:spPr bwMode="auto">
          <a:xfrm>
            <a:off x="2262188" y="2195513"/>
            <a:ext cx="1108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zh-CN" altLang="en-US" sz="2400" b="1">
                <a:latin typeface="Arial" panose="020B0604020202020204" pitchFamily="34" charset="0"/>
                <a:ea typeface="黑体" pitchFamily="2" charset="-122"/>
              </a:rPr>
              <a:t>互联网</a:t>
            </a:r>
            <a:endParaRPr kumimoji="1" lang="zh-CN" altLang="en-US" sz="2400" b="1">
              <a:latin typeface="Arial" panose="020B0604020202020204" pitchFamily="34" charset="0"/>
              <a:ea typeface="黑体" pitchFamily="2" charset="-122"/>
            </a:endParaRPr>
          </a:p>
        </p:txBody>
      </p:sp>
      <p:sp>
        <p:nvSpPr>
          <p:cNvPr id="57359" name="Line 163"/>
          <p:cNvSpPr>
            <a:spLocks noChangeShapeType="1"/>
          </p:cNvSpPr>
          <p:nvPr/>
        </p:nvSpPr>
        <p:spPr bwMode="auto">
          <a:xfrm>
            <a:off x="3619500" y="3543300"/>
            <a:ext cx="6099175"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57360" name="Rectangle 164"/>
          <p:cNvSpPr>
            <a:spLocks noChangeArrowheads="1"/>
          </p:cNvSpPr>
          <p:nvPr/>
        </p:nvSpPr>
        <p:spPr bwMode="auto">
          <a:xfrm>
            <a:off x="3552825" y="3495675"/>
            <a:ext cx="85725" cy="98425"/>
          </a:xfrm>
          <a:prstGeom prst="rect">
            <a:avLst/>
          </a:prstGeom>
          <a:solidFill>
            <a:schemeClr val="tx2"/>
          </a:solidFill>
          <a:ln w="9525">
            <a:solidFill>
              <a:schemeClr val="tx1"/>
            </a:solidFill>
            <a:miter lim="800000"/>
          </a:ln>
        </p:spPr>
        <p:txBody>
          <a:bodyPr wrap="none" anchor="ctr"/>
          <a:lstStyle/>
          <a:p>
            <a:pPr eaLnBrk="1" hangingPunct="1"/>
            <a:endParaRPr lang="zh-CN" altLang="en-US" sz="2400" b="1">
              <a:solidFill>
                <a:srgbClr val="4D4D4D"/>
              </a:solidFill>
              <a:latin typeface="Tahoma" panose="020B0604030504040204" pitchFamily="34" charset="0"/>
            </a:endParaRPr>
          </a:p>
        </p:txBody>
      </p:sp>
      <p:sp>
        <p:nvSpPr>
          <p:cNvPr id="57361" name="Rectangle 165"/>
          <p:cNvSpPr>
            <a:spLocks noChangeArrowheads="1"/>
          </p:cNvSpPr>
          <p:nvPr/>
        </p:nvSpPr>
        <p:spPr bwMode="auto">
          <a:xfrm>
            <a:off x="9688513" y="3494088"/>
            <a:ext cx="85725" cy="100012"/>
          </a:xfrm>
          <a:prstGeom prst="rect">
            <a:avLst/>
          </a:prstGeom>
          <a:solidFill>
            <a:schemeClr val="tx2"/>
          </a:solidFill>
          <a:ln w="9525">
            <a:solidFill>
              <a:schemeClr val="tx1"/>
            </a:solidFill>
            <a:miter lim="800000"/>
          </a:ln>
        </p:spPr>
        <p:txBody>
          <a:bodyPr wrap="none" anchor="ctr"/>
          <a:lstStyle/>
          <a:p>
            <a:pPr eaLnBrk="1" hangingPunct="1"/>
            <a:endParaRPr lang="zh-CN" altLang="en-US" sz="2400" b="1">
              <a:solidFill>
                <a:srgbClr val="4D4D4D"/>
              </a:solidFill>
              <a:latin typeface="Tahoma" panose="020B0604030504040204" pitchFamily="34" charset="0"/>
            </a:endParaRPr>
          </a:p>
        </p:txBody>
      </p:sp>
      <p:sp>
        <p:nvSpPr>
          <p:cNvPr id="57362" name="Text Box 166"/>
          <p:cNvSpPr txBox="1">
            <a:spLocks noChangeArrowheads="1"/>
          </p:cNvSpPr>
          <p:nvPr/>
        </p:nvSpPr>
        <p:spPr bwMode="auto">
          <a:xfrm>
            <a:off x="8320088" y="4044950"/>
            <a:ext cx="151606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algn="ctr" eaLnBrk="1" hangingPunct="1"/>
            <a:r>
              <a:rPr kumimoji="1" lang="zh-CN" altLang="en-US" sz="2400" b="1">
                <a:latin typeface="Arial" panose="020B0604020202020204" pitchFamily="34" charset="0"/>
                <a:ea typeface="黑体" pitchFamily="2" charset="-122"/>
              </a:rPr>
              <a:t>网络</a:t>
            </a:r>
            <a:endParaRPr kumimoji="1" lang="zh-CN" altLang="en-US" sz="2400" b="1">
              <a:latin typeface="Arial" panose="020B0604020202020204" pitchFamily="34" charset="0"/>
              <a:ea typeface="黑体" pitchFamily="2" charset="-122"/>
            </a:endParaRPr>
          </a:p>
          <a:p>
            <a:pPr algn="ctr" eaLnBrk="1" hangingPunct="1"/>
            <a:r>
              <a:rPr kumimoji="1" lang="zh-CN" altLang="en-US" sz="2400" b="1">
                <a:latin typeface="Arial" panose="020B0604020202020204" pitchFamily="34" charset="0"/>
                <a:ea typeface="黑体" pitchFamily="2" charset="-122"/>
              </a:rPr>
              <a:t>管理员      </a:t>
            </a:r>
            <a:endParaRPr kumimoji="1" lang="zh-CN" altLang="en-US" sz="2400" b="1">
              <a:latin typeface="Arial" panose="020B0604020202020204" pitchFamily="34" charset="0"/>
              <a:ea typeface="黑体" pitchFamily="2" charset="-122"/>
            </a:endParaRPr>
          </a:p>
        </p:txBody>
      </p:sp>
      <p:sp>
        <p:nvSpPr>
          <p:cNvPr id="57363" name="Text Box 167"/>
          <p:cNvSpPr txBox="1">
            <a:spLocks noChangeArrowheads="1"/>
          </p:cNvSpPr>
          <p:nvPr/>
        </p:nvSpPr>
        <p:spPr bwMode="auto">
          <a:xfrm>
            <a:off x="2243138" y="4041775"/>
            <a:ext cx="15001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400" b="1">
                <a:latin typeface="Arial" panose="020B0604020202020204" pitchFamily="34" charset="0"/>
                <a:ea typeface="黑体" pitchFamily="2" charset="-122"/>
              </a:rPr>
              <a:t> </a:t>
            </a:r>
            <a:r>
              <a:rPr kumimoji="1" lang="zh-CN" altLang="en-US" sz="2400" b="1">
                <a:latin typeface="Arial" panose="020B0604020202020204" pitchFamily="34" charset="0"/>
                <a:ea typeface="黑体" pitchFamily="2" charset="-122"/>
              </a:rPr>
              <a:t>被管设备</a:t>
            </a:r>
            <a:endParaRPr kumimoji="1" lang="zh-CN" altLang="en-US" sz="2400" b="1">
              <a:latin typeface="Arial" panose="020B0604020202020204" pitchFamily="34" charset="0"/>
              <a:ea typeface="黑体" pitchFamily="2" charset="-122"/>
            </a:endParaRPr>
          </a:p>
        </p:txBody>
      </p:sp>
      <p:sp>
        <p:nvSpPr>
          <p:cNvPr id="57364" name="Text Box 168"/>
          <p:cNvSpPr txBox="1">
            <a:spLocks noChangeArrowheads="1"/>
          </p:cNvSpPr>
          <p:nvPr/>
        </p:nvSpPr>
        <p:spPr bwMode="auto">
          <a:xfrm>
            <a:off x="863600" y="5160963"/>
            <a:ext cx="56324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400" b="1">
                <a:latin typeface="Arial" panose="020B0604020202020204" pitchFamily="34" charset="0"/>
                <a:ea typeface="黑体" pitchFamily="2" charset="-122"/>
              </a:rPr>
              <a:t>—— </a:t>
            </a:r>
            <a:r>
              <a:rPr kumimoji="1" lang="zh-CN" altLang="en-US" sz="2400" b="1">
                <a:latin typeface="Arial" panose="020B0604020202020204" pitchFamily="34" charset="0"/>
                <a:ea typeface="黑体" pitchFamily="2" charset="-122"/>
              </a:rPr>
              <a:t>管理程序（运行 </a:t>
            </a:r>
            <a:r>
              <a:rPr kumimoji="1" lang="en-US" altLang="zh-CN" sz="2400" b="1">
                <a:latin typeface="Arial" panose="020B0604020202020204" pitchFamily="34" charset="0"/>
                <a:ea typeface="黑体" pitchFamily="2" charset="-122"/>
              </a:rPr>
              <a:t>SNMP </a:t>
            </a:r>
            <a:r>
              <a:rPr kumimoji="1" lang="zh-CN" altLang="en-US" sz="2400" b="1">
                <a:latin typeface="Arial" panose="020B0604020202020204" pitchFamily="34" charset="0"/>
                <a:ea typeface="黑体" pitchFamily="2" charset="-122"/>
              </a:rPr>
              <a:t>客户程序）</a:t>
            </a:r>
            <a:endParaRPr kumimoji="1" lang="zh-CN" altLang="en-US" sz="2400" b="1">
              <a:latin typeface="Arial" panose="020B0604020202020204" pitchFamily="34" charset="0"/>
              <a:ea typeface="黑体" pitchFamily="2" charset="-122"/>
            </a:endParaRPr>
          </a:p>
        </p:txBody>
      </p:sp>
      <p:sp>
        <p:nvSpPr>
          <p:cNvPr id="57365" name="Text Box 169"/>
          <p:cNvSpPr txBox="1">
            <a:spLocks noChangeArrowheads="1"/>
          </p:cNvSpPr>
          <p:nvPr/>
        </p:nvSpPr>
        <p:spPr bwMode="auto">
          <a:xfrm>
            <a:off x="863600" y="5646738"/>
            <a:ext cx="59388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400" b="1">
                <a:latin typeface="Arial" panose="020B0604020202020204" pitchFamily="34" charset="0"/>
                <a:ea typeface="黑体" pitchFamily="2" charset="-122"/>
              </a:rPr>
              <a:t>—— </a:t>
            </a:r>
            <a:r>
              <a:rPr kumimoji="1" lang="zh-CN" altLang="en-US" sz="2400" b="1">
                <a:latin typeface="Arial" panose="020B0604020202020204" pitchFamily="34" charset="0"/>
                <a:ea typeface="黑体" pitchFamily="2" charset="-122"/>
              </a:rPr>
              <a:t>代理程序（运行 </a:t>
            </a:r>
            <a:r>
              <a:rPr kumimoji="1" lang="en-US" altLang="zh-CN" sz="2400" b="1">
                <a:latin typeface="Arial" panose="020B0604020202020204" pitchFamily="34" charset="0"/>
                <a:ea typeface="黑体" pitchFamily="2" charset="-122"/>
              </a:rPr>
              <a:t>SNMP </a:t>
            </a:r>
            <a:r>
              <a:rPr kumimoji="1" lang="zh-CN" altLang="en-US" sz="2400" b="1">
                <a:latin typeface="Arial" panose="020B0604020202020204" pitchFamily="34" charset="0"/>
                <a:ea typeface="黑体" pitchFamily="2" charset="-122"/>
              </a:rPr>
              <a:t>服务器程序）</a:t>
            </a:r>
            <a:endParaRPr kumimoji="1" lang="zh-CN" altLang="en-US" sz="2400" b="1">
              <a:latin typeface="Arial" panose="020B0604020202020204" pitchFamily="34" charset="0"/>
              <a:ea typeface="黑体" pitchFamily="2" charset="-122"/>
            </a:endParaRPr>
          </a:p>
        </p:txBody>
      </p:sp>
      <p:pic>
        <p:nvPicPr>
          <p:cNvPr id="57366" name="Picture 17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313488" y="2390775"/>
            <a:ext cx="69215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67" name="Picture 17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4538" y="2657475"/>
            <a:ext cx="769937"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57368" name="Oval 172"/>
          <p:cNvSpPr>
            <a:spLocks noChangeArrowheads="1"/>
          </p:cNvSpPr>
          <p:nvPr/>
        </p:nvSpPr>
        <p:spPr bwMode="auto">
          <a:xfrm>
            <a:off x="4929188" y="2773363"/>
            <a:ext cx="377825" cy="255587"/>
          </a:xfrm>
          <a:prstGeom prst="ellipse">
            <a:avLst/>
          </a:prstGeom>
          <a:solidFill>
            <a:srgbClr val="FFFF99"/>
          </a:solidFill>
          <a:ln w="9525">
            <a:solidFill>
              <a:schemeClr val="tx1"/>
            </a:solidFill>
            <a:round/>
          </a:ln>
        </p:spPr>
        <p:txBody>
          <a:bodyPr wrap="none" anchor="ctr"/>
          <a:lstStyle/>
          <a:p>
            <a:pPr algn="ctr" eaLnBrk="1" hangingPunct="1"/>
            <a:r>
              <a:rPr kumimoji="1" lang="en-US" altLang="zh-CN" sz="2400" b="1">
                <a:solidFill>
                  <a:srgbClr val="4D4D4D"/>
                </a:solidFill>
                <a:ea typeface="黑体" pitchFamily="2" charset="-122"/>
              </a:rPr>
              <a:t>A</a:t>
            </a:r>
            <a:endParaRPr kumimoji="1" lang="en-US" altLang="zh-CN" sz="2400" b="1">
              <a:solidFill>
                <a:srgbClr val="4D4D4D"/>
              </a:solidFill>
              <a:ea typeface="黑体" pitchFamily="2" charset="-122"/>
            </a:endParaRPr>
          </a:p>
        </p:txBody>
      </p:sp>
      <p:sp>
        <p:nvSpPr>
          <p:cNvPr id="57369" name="Oval 173"/>
          <p:cNvSpPr>
            <a:spLocks noChangeArrowheads="1"/>
          </p:cNvSpPr>
          <p:nvPr/>
        </p:nvSpPr>
        <p:spPr bwMode="auto">
          <a:xfrm>
            <a:off x="4176713" y="4406900"/>
            <a:ext cx="377825" cy="257175"/>
          </a:xfrm>
          <a:prstGeom prst="ellipse">
            <a:avLst/>
          </a:prstGeom>
          <a:solidFill>
            <a:srgbClr val="FFFF99"/>
          </a:solidFill>
          <a:ln w="9525">
            <a:solidFill>
              <a:schemeClr val="tx1"/>
            </a:solidFill>
            <a:round/>
          </a:ln>
        </p:spPr>
        <p:txBody>
          <a:bodyPr wrap="none" anchor="ctr"/>
          <a:lstStyle/>
          <a:p>
            <a:pPr algn="ctr" eaLnBrk="1" hangingPunct="1"/>
            <a:r>
              <a:rPr kumimoji="1" lang="en-US" altLang="zh-CN" sz="2400" b="1">
                <a:solidFill>
                  <a:srgbClr val="4D4D4D"/>
                </a:solidFill>
                <a:ea typeface="黑体" pitchFamily="2" charset="-122"/>
              </a:rPr>
              <a:t>A</a:t>
            </a:r>
            <a:endParaRPr kumimoji="1" lang="en-US" altLang="zh-CN" sz="2400" b="1">
              <a:solidFill>
                <a:srgbClr val="4D4D4D"/>
              </a:solidFill>
              <a:ea typeface="黑体" pitchFamily="2" charset="-122"/>
            </a:endParaRPr>
          </a:p>
        </p:txBody>
      </p:sp>
      <p:pic>
        <p:nvPicPr>
          <p:cNvPr id="57370" name="Picture 17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2088" y="2657475"/>
            <a:ext cx="769937"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57371" name="Oval 176"/>
          <p:cNvSpPr>
            <a:spLocks noChangeArrowheads="1"/>
          </p:cNvSpPr>
          <p:nvPr/>
        </p:nvSpPr>
        <p:spPr bwMode="auto">
          <a:xfrm>
            <a:off x="7899400" y="2801938"/>
            <a:ext cx="377825" cy="257175"/>
          </a:xfrm>
          <a:prstGeom prst="ellipse">
            <a:avLst/>
          </a:prstGeom>
          <a:solidFill>
            <a:srgbClr val="FFFF99"/>
          </a:solidFill>
          <a:ln w="9525">
            <a:solidFill>
              <a:schemeClr val="tx1"/>
            </a:solidFill>
            <a:round/>
          </a:ln>
        </p:spPr>
        <p:txBody>
          <a:bodyPr wrap="none" anchor="ctr"/>
          <a:lstStyle/>
          <a:p>
            <a:pPr algn="ctr" eaLnBrk="1" hangingPunct="1"/>
            <a:r>
              <a:rPr kumimoji="1" lang="en-US" altLang="zh-CN" sz="2400" b="1">
                <a:solidFill>
                  <a:srgbClr val="4D4D4D"/>
                </a:solidFill>
                <a:ea typeface="黑体" pitchFamily="2" charset="-122"/>
              </a:rPr>
              <a:t>A</a:t>
            </a:r>
            <a:endParaRPr kumimoji="1" lang="en-US" altLang="zh-CN" sz="2400" b="1">
              <a:solidFill>
                <a:srgbClr val="4D4D4D"/>
              </a:solidFill>
              <a:ea typeface="黑体" pitchFamily="2" charset="-122"/>
            </a:endParaRPr>
          </a:p>
        </p:txBody>
      </p:sp>
      <p:sp>
        <p:nvSpPr>
          <p:cNvPr id="57372" name="Oval 177"/>
          <p:cNvSpPr>
            <a:spLocks noChangeArrowheads="1"/>
          </p:cNvSpPr>
          <p:nvPr/>
        </p:nvSpPr>
        <p:spPr bwMode="auto">
          <a:xfrm>
            <a:off x="6481763" y="2857500"/>
            <a:ext cx="376237" cy="257175"/>
          </a:xfrm>
          <a:prstGeom prst="ellipse">
            <a:avLst/>
          </a:prstGeom>
          <a:solidFill>
            <a:srgbClr val="FFFF99"/>
          </a:solidFill>
          <a:ln w="9525">
            <a:solidFill>
              <a:schemeClr val="tx1"/>
            </a:solidFill>
            <a:round/>
          </a:ln>
        </p:spPr>
        <p:txBody>
          <a:bodyPr wrap="none" anchor="ctr"/>
          <a:lstStyle/>
          <a:p>
            <a:pPr algn="ctr" eaLnBrk="1" hangingPunct="1"/>
            <a:r>
              <a:rPr kumimoji="1" lang="en-US" altLang="zh-CN" sz="2400" b="1">
                <a:solidFill>
                  <a:srgbClr val="4D4D4D"/>
                </a:solidFill>
                <a:ea typeface="黑体" pitchFamily="2" charset="-122"/>
              </a:rPr>
              <a:t>A</a:t>
            </a:r>
            <a:endParaRPr kumimoji="1" lang="en-US" altLang="zh-CN" sz="2400" b="1">
              <a:solidFill>
                <a:srgbClr val="4D4D4D"/>
              </a:solidFill>
              <a:ea typeface="黑体" pitchFamily="2" charset="-122"/>
            </a:endParaRPr>
          </a:p>
        </p:txBody>
      </p:sp>
      <p:sp>
        <p:nvSpPr>
          <p:cNvPr id="57373" name="Oval 178"/>
          <p:cNvSpPr>
            <a:spLocks noChangeArrowheads="1"/>
          </p:cNvSpPr>
          <p:nvPr/>
        </p:nvSpPr>
        <p:spPr bwMode="auto">
          <a:xfrm>
            <a:off x="7094538" y="3960813"/>
            <a:ext cx="436562" cy="301625"/>
          </a:xfrm>
          <a:prstGeom prst="ellipse">
            <a:avLst/>
          </a:prstGeom>
          <a:solidFill>
            <a:srgbClr val="99FF66"/>
          </a:solidFill>
          <a:ln w="9525">
            <a:solidFill>
              <a:schemeClr val="tx1"/>
            </a:solidFill>
            <a:round/>
          </a:ln>
        </p:spPr>
        <p:txBody>
          <a:bodyPr wrap="none" anchor="ctr"/>
          <a:lstStyle/>
          <a:p>
            <a:pPr algn="ctr" eaLnBrk="1" hangingPunct="1"/>
            <a:r>
              <a:rPr kumimoji="1" lang="en-US" altLang="zh-CN" sz="2400" b="1">
                <a:solidFill>
                  <a:srgbClr val="4D4D4D"/>
                </a:solidFill>
                <a:ea typeface="黑体" pitchFamily="2" charset="-122"/>
              </a:rPr>
              <a:t>M</a:t>
            </a:r>
            <a:endParaRPr kumimoji="1" lang="en-US" altLang="zh-CN" sz="2400" b="1">
              <a:solidFill>
                <a:srgbClr val="4D4D4D"/>
              </a:solidFill>
              <a:ea typeface="黑体" pitchFamily="2" charset="-122"/>
            </a:endParaRPr>
          </a:p>
        </p:txBody>
      </p:sp>
      <p:pic>
        <p:nvPicPr>
          <p:cNvPr id="57374" name="Picture 17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9458325" y="2255838"/>
            <a:ext cx="692150" cy="8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75" name="Text Box 180"/>
          <p:cNvSpPr txBox="1">
            <a:spLocks noChangeArrowheads="1"/>
          </p:cNvSpPr>
          <p:nvPr/>
        </p:nvSpPr>
        <p:spPr bwMode="auto">
          <a:xfrm>
            <a:off x="4213225" y="2146300"/>
            <a:ext cx="15001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400" b="1">
                <a:latin typeface="Arial" panose="020B0604020202020204" pitchFamily="34" charset="0"/>
                <a:ea typeface="黑体" pitchFamily="2" charset="-122"/>
              </a:rPr>
              <a:t> </a:t>
            </a:r>
            <a:r>
              <a:rPr kumimoji="1" lang="zh-CN" altLang="en-US" sz="2400" b="1">
                <a:latin typeface="Arial" panose="020B0604020202020204" pitchFamily="34" charset="0"/>
                <a:ea typeface="黑体" pitchFamily="2" charset="-122"/>
              </a:rPr>
              <a:t>被管设备</a:t>
            </a:r>
            <a:endParaRPr kumimoji="1" lang="zh-CN" altLang="en-US" sz="2400" b="1">
              <a:latin typeface="Arial" panose="020B0604020202020204" pitchFamily="34" charset="0"/>
              <a:ea typeface="黑体" pitchFamily="2" charset="-122"/>
            </a:endParaRPr>
          </a:p>
        </p:txBody>
      </p:sp>
      <p:sp>
        <p:nvSpPr>
          <p:cNvPr id="57376" name="Text Box 181"/>
          <p:cNvSpPr txBox="1">
            <a:spLocks noChangeArrowheads="1"/>
          </p:cNvSpPr>
          <p:nvPr/>
        </p:nvSpPr>
        <p:spPr bwMode="auto">
          <a:xfrm>
            <a:off x="5935663" y="1922463"/>
            <a:ext cx="15001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400" b="1">
                <a:latin typeface="Arial" panose="020B0604020202020204" pitchFamily="34" charset="0"/>
                <a:ea typeface="黑体" pitchFamily="2" charset="-122"/>
              </a:rPr>
              <a:t> </a:t>
            </a:r>
            <a:r>
              <a:rPr kumimoji="1" lang="zh-CN" altLang="en-US" sz="2400" b="1">
                <a:latin typeface="Arial" panose="020B0604020202020204" pitchFamily="34" charset="0"/>
                <a:ea typeface="黑体" pitchFamily="2" charset="-122"/>
              </a:rPr>
              <a:t>被管设备</a:t>
            </a:r>
            <a:endParaRPr kumimoji="1" lang="zh-CN" altLang="en-US" sz="2400" b="1">
              <a:latin typeface="Arial" panose="020B0604020202020204" pitchFamily="34" charset="0"/>
              <a:ea typeface="黑体" pitchFamily="2" charset="-122"/>
            </a:endParaRPr>
          </a:p>
        </p:txBody>
      </p:sp>
      <p:sp>
        <p:nvSpPr>
          <p:cNvPr id="57377" name="Text Box 182"/>
          <p:cNvSpPr txBox="1">
            <a:spLocks noChangeArrowheads="1"/>
          </p:cNvSpPr>
          <p:nvPr/>
        </p:nvSpPr>
        <p:spPr bwMode="auto">
          <a:xfrm>
            <a:off x="7531100" y="2144713"/>
            <a:ext cx="15017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400" b="1">
                <a:latin typeface="Arial" panose="020B0604020202020204" pitchFamily="34" charset="0"/>
                <a:ea typeface="黑体" pitchFamily="2" charset="-122"/>
              </a:rPr>
              <a:t> </a:t>
            </a:r>
            <a:r>
              <a:rPr kumimoji="1" lang="zh-CN" altLang="en-US" sz="2400" b="1">
                <a:latin typeface="Arial" panose="020B0604020202020204" pitchFamily="34" charset="0"/>
                <a:ea typeface="黑体" pitchFamily="2" charset="-122"/>
              </a:rPr>
              <a:t>被管设备</a:t>
            </a:r>
            <a:endParaRPr kumimoji="1" lang="zh-CN" altLang="en-US" sz="2400" b="1">
              <a:latin typeface="Arial" panose="020B0604020202020204" pitchFamily="34" charset="0"/>
              <a:ea typeface="黑体" pitchFamily="2" charset="-122"/>
            </a:endParaRPr>
          </a:p>
        </p:txBody>
      </p:sp>
      <p:sp>
        <p:nvSpPr>
          <p:cNvPr id="57378" name="Oval 183"/>
          <p:cNvSpPr>
            <a:spLocks noChangeArrowheads="1"/>
          </p:cNvSpPr>
          <p:nvPr/>
        </p:nvSpPr>
        <p:spPr bwMode="auto">
          <a:xfrm>
            <a:off x="425450" y="5287615"/>
            <a:ext cx="438150" cy="301625"/>
          </a:xfrm>
          <a:prstGeom prst="ellipse">
            <a:avLst/>
          </a:prstGeom>
          <a:solidFill>
            <a:srgbClr val="99FF66"/>
          </a:solidFill>
          <a:ln w="9525">
            <a:solidFill>
              <a:schemeClr val="tx1"/>
            </a:solidFill>
            <a:round/>
          </a:ln>
        </p:spPr>
        <p:txBody>
          <a:bodyPr wrap="none" anchor="ctr"/>
          <a:lstStyle/>
          <a:p>
            <a:pPr algn="ctr" eaLnBrk="1" hangingPunct="1"/>
            <a:r>
              <a:rPr kumimoji="1" lang="en-US" altLang="zh-CN" sz="2400" b="1" dirty="0">
                <a:solidFill>
                  <a:srgbClr val="4D4D4D"/>
                </a:solidFill>
                <a:ea typeface="黑体" pitchFamily="2" charset="-122"/>
              </a:rPr>
              <a:t>M</a:t>
            </a:r>
            <a:endParaRPr kumimoji="1" lang="en-US" altLang="zh-CN" sz="2400" b="1" dirty="0">
              <a:solidFill>
                <a:srgbClr val="4D4D4D"/>
              </a:solidFill>
              <a:ea typeface="黑体" pitchFamily="2" charset="-122"/>
            </a:endParaRPr>
          </a:p>
        </p:txBody>
      </p:sp>
      <p:sp>
        <p:nvSpPr>
          <p:cNvPr id="57379" name="Oval 184"/>
          <p:cNvSpPr>
            <a:spLocks noChangeArrowheads="1"/>
          </p:cNvSpPr>
          <p:nvPr/>
        </p:nvSpPr>
        <p:spPr bwMode="auto">
          <a:xfrm>
            <a:off x="425450" y="5719663"/>
            <a:ext cx="438150" cy="301625"/>
          </a:xfrm>
          <a:prstGeom prst="ellipse">
            <a:avLst/>
          </a:prstGeom>
          <a:solidFill>
            <a:srgbClr val="FFFF99"/>
          </a:solidFill>
          <a:ln w="9525">
            <a:solidFill>
              <a:schemeClr val="tx1"/>
            </a:solidFill>
            <a:round/>
          </a:ln>
        </p:spPr>
        <p:txBody>
          <a:bodyPr wrap="none" anchor="ctr"/>
          <a:lstStyle/>
          <a:p>
            <a:pPr algn="ctr" eaLnBrk="1" hangingPunct="1"/>
            <a:r>
              <a:rPr kumimoji="1" lang="en-US" altLang="zh-CN" sz="2400" b="1">
                <a:solidFill>
                  <a:srgbClr val="4D4D4D"/>
                </a:solidFill>
                <a:ea typeface="黑体" pitchFamily="2" charset="-122"/>
              </a:rPr>
              <a:t>A</a:t>
            </a:r>
            <a:endParaRPr kumimoji="1" lang="en-US" altLang="zh-CN" sz="2400" b="1">
              <a:solidFill>
                <a:srgbClr val="4D4D4D"/>
              </a:solidFill>
              <a:ea typeface="黑体" pitchFamily="2" charset="-122"/>
            </a:endParaRPr>
          </a:p>
        </p:txBody>
      </p:sp>
      <p:sp>
        <p:nvSpPr>
          <p:cNvPr id="57380" name="Freeform 185"/>
          <p:cNvSpPr/>
          <p:nvPr/>
        </p:nvSpPr>
        <p:spPr bwMode="auto">
          <a:xfrm>
            <a:off x="4554538" y="4129088"/>
            <a:ext cx="2524125" cy="433387"/>
          </a:xfrm>
          <a:custGeom>
            <a:avLst/>
            <a:gdLst>
              <a:gd name="T0" fmla="*/ 2147483646 w 1384"/>
              <a:gd name="T1" fmla="*/ 0 h 208"/>
              <a:gd name="T2" fmla="*/ 0 w 1384"/>
              <a:gd name="T3" fmla="*/ 2147483646 h 208"/>
              <a:gd name="T4" fmla="*/ 0 60000 65536"/>
              <a:gd name="T5" fmla="*/ 0 60000 65536"/>
              <a:gd name="T6" fmla="*/ 0 w 1384"/>
              <a:gd name="T7" fmla="*/ 0 h 208"/>
              <a:gd name="T8" fmla="*/ 1384 w 1384"/>
              <a:gd name="T9" fmla="*/ 208 h 208"/>
            </a:gdLst>
            <a:ahLst/>
            <a:cxnLst>
              <a:cxn ang="T4">
                <a:pos x="T0" y="T1"/>
              </a:cxn>
              <a:cxn ang="T5">
                <a:pos x="T2" y="T3"/>
              </a:cxn>
            </a:cxnLst>
            <a:rect l="T6" t="T7" r="T8" b="T9"/>
            <a:pathLst>
              <a:path w="1384" h="208">
                <a:moveTo>
                  <a:pt x="1384" y="0"/>
                </a:moveTo>
                <a:cubicBezTo>
                  <a:pt x="1153" y="33"/>
                  <a:pt x="288" y="165"/>
                  <a:pt x="0" y="208"/>
                </a:cubicBezTo>
              </a:path>
            </a:pathLst>
          </a:custGeom>
          <a:noFill/>
          <a:ln w="28575">
            <a:solidFill>
              <a:srgbClr val="333399"/>
            </a:solidFill>
            <a:prstDash val="dash"/>
            <a:round/>
            <a:headEnd type="triangle" w="med" len="lg"/>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57381" name="Freeform 186"/>
          <p:cNvSpPr/>
          <p:nvPr/>
        </p:nvSpPr>
        <p:spPr bwMode="auto">
          <a:xfrm>
            <a:off x="5270500" y="3008313"/>
            <a:ext cx="1838325" cy="1036637"/>
          </a:xfrm>
          <a:custGeom>
            <a:avLst/>
            <a:gdLst>
              <a:gd name="T0" fmla="*/ 2147483646 w 1008"/>
              <a:gd name="T1" fmla="*/ 2147483646 h 496"/>
              <a:gd name="T2" fmla="*/ 0 w 1008"/>
              <a:gd name="T3" fmla="*/ 0 h 496"/>
              <a:gd name="T4" fmla="*/ 0 60000 65536"/>
              <a:gd name="T5" fmla="*/ 0 60000 65536"/>
              <a:gd name="T6" fmla="*/ 0 w 1008"/>
              <a:gd name="T7" fmla="*/ 0 h 496"/>
              <a:gd name="T8" fmla="*/ 1008 w 1008"/>
              <a:gd name="T9" fmla="*/ 496 h 496"/>
            </a:gdLst>
            <a:ahLst/>
            <a:cxnLst>
              <a:cxn ang="T4">
                <a:pos x="T0" y="T1"/>
              </a:cxn>
              <a:cxn ang="T5">
                <a:pos x="T2" y="T3"/>
              </a:cxn>
            </a:cxnLst>
            <a:rect l="T6" t="T7" r="T8" b="T9"/>
            <a:pathLst>
              <a:path w="1008" h="496">
                <a:moveTo>
                  <a:pt x="1008" y="496"/>
                </a:moveTo>
                <a:cubicBezTo>
                  <a:pt x="841" y="413"/>
                  <a:pt x="210" y="103"/>
                  <a:pt x="0" y="0"/>
                </a:cubicBezTo>
              </a:path>
            </a:pathLst>
          </a:custGeom>
          <a:noFill/>
          <a:ln w="28575">
            <a:solidFill>
              <a:srgbClr val="333399"/>
            </a:solidFill>
            <a:prstDash val="dash"/>
            <a:round/>
            <a:headEnd type="triangle" w="med" len="lg"/>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57382" name="Freeform 187"/>
          <p:cNvSpPr/>
          <p:nvPr/>
        </p:nvSpPr>
        <p:spPr bwMode="auto">
          <a:xfrm>
            <a:off x="6684963" y="3125788"/>
            <a:ext cx="539750" cy="885825"/>
          </a:xfrm>
          <a:custGeom>
            <a:avLst/>
            <a:gdLst>
              <a:gd name="T0" fmla="*/ 2147483646 w 296"/>
              <a:gd name="T1" fmla="*/ 2147483646 h 424"/>
              <a:gd name="T2" fmla="*/ 0 w 296"/>
              <a:gd name="T3" fmla="*/ 0 h 424"/>
              <a:gd name="T4" fmla="*/ 0 60000 65536"/>
              <a:gd name="T5" fmla="*/ 0 60000 65536"/>
              <a:gd name="T6" fmla="*/ 0 w 296"/>
              <a:gd name="T7" fmla="*/ 0 h 424"/>
              <a:gd name="T8" fmla="*/ 296 w 296"/>
              <a:gd name="T9" fmla="*/ 424 h 424"/>
            </a:gdLst>
            <a:ahLst/>
            <a:cxnLst>
              <a:cxn ang="T4">
                <a:pos x="T0" y="T1"/>
              </a:cxn>
              <a:cxn ang="T5">
                <a:pos x="T2" y="T3"/>
              </a:cxn>
            </a:cxnLst>
            <a:rect l="T6" t="T7" r="T8" b="T9"/>
            <a:pathLst>
              <a:path w="296" h="424">
                <a:moveTo>
                  <a:pt x="296" y="424"/>
                </a:moveTo>
                <a:cubicBezTo>
                  <a:pt x="245" y="354"/>
                  <a:pt x="62" y="88"/>
                  <a:pt x="0" y="0"/>
                </a:cubicBezTo>
              </a:path>
            </a:pathLst>
          </a:custGeom>
          <a:noFill/>
          <a:ln w="28575">
            <a:solidFill>
              <a:srgbClr val="333399"/>
            </a:solidFill>
            <a:prstDash val="dash"/>
            <a:round/>
            <a:headEnd type="triangle" w="med" len="lg"/>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57383" name="Freeform 188"/>
          <p:cNvSpPr/>
          <p:nvPr/>
        </p:nvSpPr>
        <p:spPr bwMode="auto">
          <a:xfrm>
            <a:off x="7356475" y="3057525"/>
            <a:ext cx="642938" cy="903288"/>
          </a:xfrm>
          <a:custGeom>
            <a:avLst/>
            <a:gdLst>
              <a:gd name="T0" fmla="*/ 0 w 352"/>
              <a:gd name="T1" fmla="*/ 2147483646 h 432"/>
              <a:gd name="T2" fmla="*/ 2147483646 w 352"/>
              <a:gd name="T3" fmla="*/ 0 h 432"/>
              <a:gd name="T4" fmla="*/ 0 60000 65536"/>
              <a:gd name="T5" fmla="*/ 0 60000 65536"/>
              <a:gd name="T6" fmla="*/ 0 w 352"/>
              <a:gd name="T7" fmla="*/ 0 h 432"/>
              <a:gd name="T8" fmla="*/ 352 w 352"/>
              <a:gd name="T9" fmla="*/ 432 h 432"/>
            </a:gdLst>
            <a:ahLst/>
            <a:cxnLst>
              <a:cxn ang="T4">
                <a:pos x="T0" y="T1"/>
              </a:cxn>
              <a:cxn ang="T5">
                <a:pos x="T2" y="T3"/>
              </a:cxn>
            </a:cxnLst>
            <a:rect l="T6" t="T7" r="T8" b="T9"/>
            <a:pathLst>
              <a:path w="352" h="432">
                <a:moveTo>
                  <a:pt x="0" y="432"/>
                </a:moveTo>
                <a:cubicBezTo>
                  <a:pt x="59" y="360"/>
                  <a:pt x="279" y="90"/>
                  <a:pt x="352" y="0"/>
                </a:cubicBezTo>
              </a:path>
            </a:pathLst>
          </a:custGeom>
          <a:noFill/>
          <a:ln w="28575">
            <a:solidFill>
              <a:srgbClr val="333399"/>
            </a:solidFill>
            <a:prstDash val="dash"/>
            <a:round/>
            <a:headEnd type="triangle" w="med" len="lg"/>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57384" name="Freeform 189"/>
          <p:cNvSpPr/>
          <p:nvPr/>
        </p:nvSpPr>
        <p:spPr bwMode="auto">
          <a:xfrm>
            <a:off x="7531100" y="2924175"/>
            <a:ext cx="1985963" cy="1103313"/>
          </a:xfrm>
          <a:custGeom>
            <a:avLst/>
            <a:gdLst>
              <a:gd name="T0" fmla="*/ 0 w 1088"/>
              <a:gd name="T1" fmla="*/ 2147483646 h 528"/>
              <a:gd name="T2" fmla="*/ 2147483646 w 1088"/>
              <a:gd name="T3" fmla="*/ 0 h 528"/>
              <a:gd name="T4" fmla="*/ 0 60000 65536"/>
              <a:gd name="T5" fmla="*/ 0 60000 65536"/>
              <a:gd name="T6" fmla="*/ 0 w 1088"/>
              <a:gd name="T7" fmla="*/ 0 h 528"/>
              <a:gd name="T8" fmla="*/ 1088 w 1088"/>
              <a:gd name="T9" fmla="*/ 528 h 528"/>
            </a:gdLst>
            <a:ahLst/>
            <a:cxnLst>
              <a:cxn ang="T4">
                <a:pos x="T0" y="T1"/>
              </a:cxn>
              <a:cxn ang="T5">
                <a:pos x="T2" y="T3"/>
              </a:cxn>
            </a:cxnLst>
            <a:rect l="T6" t="T7" r="T8" b="T9"/>
            <a:pathLst>
              <a:path w="1088" h="528">
                <a:moveTo>
                  <a:pt x="0" y="528"/>
                </a:moveTo>
                <a:cubicBezTo>
                  <a:pt x="181" y="441"/>
                  <a:pt x="861" y="110"/>
                  <a:pt x="1088" y="0"/>
                </a:cubicBezTo>
              </a:path>
            </a:pathLst>
          </a:custGeom>
          <a:noFill/>
          <a:ln w="28575">
            <a:solidFill>
              <a:srgbClr val="333399"/>
            </a:solidFill>
            <a:prstDash val="dash"/>
            <a:round/>
            <a:headEnd type="triangle" w="med" len="lg"/>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57385" name="Oval 190"/>
          <p:cNvSpPr>
            <a:spLocks noChangeArrowheads="1"/>
          </p:cNvSpPr>
          <p:nvPr/>
        </p:nvSpPr>
        <p:spPr bwMode="auto">
          <a:xfrm>
            <a:off x="9458325" y="2700338"/>
            <a:ext cx="377825" cy="257175"/>
          </a:xfrm>
          <a:prstGeom prst="ellipse">
            <a:avLst/>
          </a:prstGeom>
          <a:solidFill>
            <a:srgbClr val="FFFF99"/>
          </a:solidFill>
          <a:ln w="9525">
            <a:solidFill>
              <a:schemeClr val="tx1"/>
            </a:solidFill>
            <a:round/>
          </a:ln>
        </p:spPr>
        <p:txBody>
          <a:bodyPr wrap="none" anchor="ctr"/>
          <a:lstStyle/>
          <a:p>
            <a:pPr algn="ctr" eaLnBrk="1" hangingPunct="1"/>
            <a:r>
              <a:rPr kumimoji="1" lang="en-US" altLang="zh-CN" sz="2400" b="1">
                <a:solidFill>
                  <a:srgbClr val="4D4D4D"/>
                </a:solidFill>
                <a:ea typeface="黑体" pitchFamily="2" charset="-122"/>
              </a:rPr>
              <a:t>A</a:t>
            </a:r>
            <a:endParaRPr kumimoji="1" lang="en-US" altLang="zh-CN" sz="2400" b="1">
              <a:solidFill>
                <a:srgbClr val="4D4D4D"/>
              </a:solidFill>
              <a:ea typeface="黑体" pitchFamily="2" charset="-122"/>
            </a:endParaRPr>
          </a:p>
        </p:txBody>
      </p:sp>
      <p:sp>
        <p:nvSpPr>
          <p:cNvPr id="57386" name="Text Box 191"/>
          <p:cNvSpPr txBox="1">
            <a:spLocks noChangeArrowheads="1"/>
          </p:cNvSpPr>
          <p:nvPr/>
        </p:nvSpPr>
        <p:spPr bwMode="auto">
          <a:xfrm>
            <a:off x="9213850" y="1712913"/>
            <a:ext cx="15001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400" b="1">
                <a:latin typeface="Arial" panose="020B0604020202020204" pitchFamily="34" charset="0"/>
                <a:ea typeface="黑体" pitchFamily="2" charset="-122"/>
              </a:rPr>
              <a:t> </a:t>
            </a:r>
            <a:r>
              <a:rPr kumimoji="1" lang="zh-CN" altLang="en-US" sz="2400" b="1">
                <a:latin typeface="Arial" panose="020B0604020202020204" pitchFamily="34" charset="0"/>
                <a:ea typeface="黑体" pitchFamily="2" charset="-122"/>
              </a:rPr>
              <a:t>被管设备</a:t>
            </a:r>
            <a:endParaRPr kumimoji="1" lang="zh-CN" altLang="en-US" sz="2400" b="1">
              <a:latin typeface="Arial" panose="020B0604020202020204" pitchFamily="34" charset="0"/>
              <a:ea typeface="黑体" pitchFamily="2" charset="-122"/>
            </a:endParaRPr>
          </a:p>
        </p:txBody>
      </p:sp>
      <p:sp>
        <p:nvSpPr>
          <p:cNvPr id="57387" name="Text Box 192"/>
          <p:cNvSpPr txBox="1">
            <a:spLocks noChangeArrowheads="1"/>
          </p:cNvSpPr>
          <p:nvPr/>
        </p:nvSpPr>
        <p:spPr bwMode="auto">
          <a:xfrm rot="-527046">
            <a:off x="4884738" y="3806825"/>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zh-CN" altLang="en-US" sz="2400" b="1">
                <a:latin typeface="Arial" panose="020B0604020202020204" pitchFamily="34" charset="0"/>
                <a:ea typeface="黑体" pitchFamily="2" charset="-122"/>
              </a:rPr>
              <a:t>网管协议</a:t>
            </a:r>
            <a:endParaRPr kumimoji="1" lang="zh-CN" altLang="en-US" sz="2400" b="1">
              <a:latin typeface="Arial" panose="020B0604020202020204" pitchFamily="34" charset="0"/>
              <a:ea typeface="黑体" pitchFamily="2" charset="-122"/>
            </a:endParaRPr>
          </a:p>
        </p:txBody>
      </p:sp>
      <p:sp>
        <p:nvSpPr>
          <p:cNvPr id="57388" name="Oval 139"/>
          <p:cNvSpPr>
            <a:spLocks noChangeArrowheads="1"/>
          </p:cNvSpPr>
          <p:nvPr/>
        </p:nvSpPr>
        <p:spPr bwMode="auto">
          <a:xfrm>
            <a:off x="7856538" y="5688013"/>
            <a:ext cx="265112" cy="103187"/>
          </a:xfrm>
          <a:prstGeom prst="ellipse">
            <a:avLst/>
          </a:prstGeom>
          <a:solidFill>
            <a:srgbClr val="606060"/>
          </a:solidFill>
          <a:ln w="3175">
            <a:solidFill>
              <a:srgbClr val="000000"/>
            </a:solidFill>
            <a:round/>
          </a:ln>
        </p:spPr>
        <p:txBody>
          <a:bodyPr/>
          <a:lstStyle/>
          <a:p>
            <a:endParaRPr lang="zh-CN" altLang="en-US" b="1"/>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标题 1"/>
          <p:cNvSpPr>
            <a:spLocks noGrp="1" noChangeArrowheads="1"/>
          </p:cNvSpPr>
          <p:nvPr>
            <p:ph type="title"/>
          </p:nvPr>
        </p:nvSpPr>
        <p:spPr/>
        <p:txBody>
          <a:bodyPr/>
          <a:lstStyle/>
          <a:p>
            <a:r>
              <a:rPr lang="zh-CN" altLang="en-US" smtClean="0"/>
              <a:t>指引</a:t>
            </a:r>
            <a:endParaRPr lang="zh-CN" altLang="en-US" smtClean="0"/>
          </a:p>
        </p:txBody>
      </p:sp>
      <p:sp>
        <p:nvSpPr>
          <p:cNvPr id="58371" name="内容占位符 2"/>
          <p:cNvSpPr>
            <a:spLocks noGrp="1" noChangeArrowheads="1"/>
          </p:cNvSpPr>
          <p:nvPr>
            <p:ph idx="1"/>
          </p:nvPr>
        </p:nvSpPr>
        <p:spPr>
          <a:xfrm>
            <a:off x="877888" y="1266825"/>
            <a:ext cx="8281987" cy="4897438"/>
          </a:xfrm>
        </p:spPr>
        <p:txBody>
          <a:bodyPr/>
          <a:lstStyle/>
          <a:p>
            <a:r>
              <a:rPr lang="zh-CN" altLang="en-US" sz="2800" b="1" dirty="0" smtClean="0"/>
              <a:t>域名系统</a:t>
            </a:r>
            <a:r>
              <a:rPr lang="en-US" altLang="zh-CN" sz="2800" b="1" dirty="0" smtClean="0"/>
              <a:t>DNS (Domain Name System)</a:t>
            </a:r>
            <a:endParaRPr lang="en-US" altLang="zh-CN" sz="2800" b="1" dirty="0" smtClean="0"/>
          </a:p>
          <a:p>
            <a:r>
              <a:rPr lang="zh-CN" altLang="en-US" sz="2800" b="1" dirty="0" smtClean="0"/>
              <a:t>文件传送协议</a:t>
            </a:r>
            <a:r>
              <a:rPr lang="en-US" altLang="zh-CN" sz="2800" b="1" dirty="0" smtClean="0"/>
              <a:t>FTP (File Transfer Protocol)</a:t>
            </a:r>
            <a:endParaRPr lang="en-US" altLang="zh-CN" sz="2800" b="1" dirty="0" smtClean="0"/>
          </a:p>
          <a:p>
            <a:r>
              <a:rPr lang="zh-CN" altLang="en-US" sz="2800" b="1" dirty="0" smtClean="0"/>
              <a:t>远程终端协议</a:t>
            </a:r>
            <a:r>
              <a:rPr lang="en-US" altLang="zh-CN" sz="2800" b="1" dirty="0" smtClean="0"/>
              <a:t>TELNET</a:t>
            </a:r>
            <a:endParaRPr lang="en-US" altLang="zh-CN" sz="2800" b="1" dirty="0" smtClean="0"/>
          </a:p>
          <a:p>
            <a:r>
              <a:rPr lang="zh-CN" altLang="en-US" sz="2800" b="1" dirty="0" smtClean="0"/>
              <a:t>万维网</a:t>
            </a:r>
            <a:r>
              <a:rPr lang="en-US" altLang="zh-CN" sz="2800" b="1" dirty="0" smtClean="0"/>
              <a:t>WWW (World Wide Web)</a:t>
            </a:r>
            <a:endParaRPr lang="en-US" altLang="zh-CN" sz="2800" b="1" dirty="0" smtClean="0"/>
          </a:p>
          <a:p>
            <a:r>
              <a:rPr lang="zh-CN" altLang="en-US" sz="2800" b="1" dirty="0" smtClean="0"/>
              <a:t>电子邮件 </a:t>
            </a:r>
            <a:r>
              <a:rPr lang="en-US" altLang="zh-CN" sz="2800" b="1" dirty="0" smtClean="0"/>
              <a:t>(SMTP, POP3, IMAP)</a:t>
            </a:r>
            <a:endParaRPr lang="en-US" altLang="zh-CN" sz="2800" b="1" dirty="0" smtClean="0"/>
          </a:p>
          <a:p>
            <a:r>
              <a:rPr lang="zh-CN" altLang="en-US" sz="2800" b="1" dirty="0" smtClean="0"/>
              <a:t>动态主机配置协议</a:t>
            </a:r>
            <a:r>
              <a:rPr lang="en-US" altLang="zh-CN" sz="2800" b="1" dirty="0" smtClean="0"/>
              <a:t>DHCP</a:t>
            </a:r>
            <a:endParaRPr lang="en-US" altLang="zh-CN" sz="2800" b="1" dirty="0" smtClean="0"/>
          </a:p>
          <a:p>
            <a:r>
              <a:rPr lang="zh-CN" altLang="en-US" sz="2800" b="1" dirty="0" smtClean="0"/>
              <a:t>简单网络管理协议</a:t>
            </a:r>
            <a:r>
              <a:rPr lang="en-US" altLang="zh-CN" sz="2800" b="1" dirty="0" smtClean="0"/>
              <a:t>SNMP</a:t>
            </a:r>
            <a:endParaRPr lang="en-US" altLang="zh-CN" sz="2800" b="1" dirty="0" smtClean="0"/>
          </a:p>
          <a:p>
            <a:r>
              <a:rPr lang="zh-CN" altLang="en-US" sz="2800" b="1" dirty="0" smtClean="0">
                <a:solidFill>
                  <a:srgbClr val="C00000"/>
                </a:solidFill>
              </a:rPr>
              <a:t>系统调用和应用编程接口</a:t>
            </a:r>
            <a:endParaRPr lang="zh-CN" altLang="en-US" sz="2800" b="1" dirty="0" smtClean="0">
              <a:solidFill>
                <a:srgbClr val="C00000"/>
              </a:solidFill>
            </a:endParaRPr>
          </a:p>
        </p:txBody>
      </p:sp>
      <p:grpSp>
        <p:nvGrpSpPr>
          <p:cNvPr id="58372" name="Group 24"/>
          <p:cNvGrpSpPr/>
          <p:nvPr/>
        </p:nvGrpSpPr>
        <p:grpSpPr bwMode="auto">
          <a:xfrm>
            <a:off x="8516938" y="2322513"/>
            <a:ext cx="3057525" cy="3963987"/>
            <a:chOff x="3379" y="1207"/>
            <a:chExt cx="1584" cy="2268"/>
          </a:xfrm>
        </p:grpSpPr>
        <p:sp>
          <p:nvSpPr>
            <p:cNvPr id="5" name="AutoShape 4"/>
            <p:cNvSpPr>
              <a:spLocks noChangeArrowheads="1"/>
            </p:cNvSpPr>
            <p:nvPr/>
          </p:nvSpPr>
          <p:spPr bwMode="auto">
            <a:xfrm>
              <a:off x="3379" y="1207"/>
              <a:ext cx="1584" cy="2268"/>
            </a:xfrm>
            <a:prstGeom prst="cube">
              <a:avLst>
                <a:gd name="adj" fmla="val 12185"/>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defRPr/>
              </a:pPr>
              <a:endParaRPr kumimoji="1" lang="zh-CN" altLang="en-US" sz="3200">
                <a:solidFill>
                  <a:srgbClr val="FF0000"/>
                </a:solidFill>
                <a:effectLst>
                  <a:outerShdw blurRad="38100" dist="38100" dir="2700000" algn="tl">
                    <a:srgbClr val="000000"/>
                  </a:outerShdw>
                </a:effectLst>
              </a:endParaRPr>
            </a:p>
            <a:p>
              <a:pPr algn="ctr" eaLnBrk="1" hangingPunct="1">
                <a:defRPr/>
              </a:pPr>
              <a:endParaRPr kumimoji="1" lang="zh-CN" altLang="en-US" sz="3200">
                <a:solidFill>
                  <a:srgbClr val="FF0000"/>
                </a:solidFill>
                <a:effectLst>
                  <a:outerShdw blurRad="38100" dist="38100" dir="2700000" algn="tl">
                    <a:srgbClr val="000000"/>
                  </a:outerShdw>
                </a:effectLst>
              </a:endParaRPr>
            </a:p>
            <a:p>
              <a:pPr algn="ctr" eaLnBrk="1" hangingPunct="1">
                <a:defRPr/>
              </a:pPr>
              <a:endParaRPr kumimoji="1" lang="zh-CN" altLang="en-US" sz="3200">
                <a:solidFill>
                  <a:srgbClr val="FF0000"/>
                </a:solidFill>
                <a:effectLst>
                  <a:outerShdw blurRad="38100" dist="38100" dir="2700000" algn="tl">
                    <a:srgbClr val="000000"/>
                  </a:outerShdw>
                </a:effectLst>
              </a:endParaRPr>
            </a:p>
          </p:txBody>
        </p:sp>
        <p:sp>
          <p:nvSpPr>
            <p:cNvPr id="6" name="Rectangle 6"/>
            <p:cNvSpPr>
              <a:spLocks noChangeArrowheads="1"/>
            </p:cNvSpPr>
            <p:nvPr/>
          </p:nvSpPr>
          <p:spPr bwMode="auto">
            <a:xfrm>
              <a:off x="3379" y="1427"/>
              <a:ext cx="1392" cy="404"/>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3200" dirty="0">
                  <a:solidFill>
                    <a:schemeClr val="tx2">
                      <a:lumMod val="60000"/>
                      <a:lumOff val="40000"/>
                    </a:schemeClr>
                  </a:solidFill>
                  <a:effectLst>
                    <a:outerShdw blurRad="38100" dist="38100" dir="2700000" algn="tl">
                      <a:srgbClr val="000000"/>
                    </a:outerShdw>
                  </a:effectLst>
                </a:rPr>
                <a:t>应用层</a:t>
              </a:r>
              <a:endParaRPr kumimoji="1" lang="zh-CN" altLang="en-US" sz="3200" dirty="0">
                <a:solidFill>
                  <a:schemeClr val="tx2">
                    <a:lumMod val="60000"/>
                    <a:lumOff val="40000"/>
                  </a:schemeClr>
                </a:solidFill>
                <a:effectLst>
                  <a:outerShdw blurRad="38100" dist="38100" dir="2700000" algn="tl">
                    <a:srgbClr val="000000"/>
                  </a:outerShdw>
                </a:effectLst>
              </a:endParaRPr>
            </a:p>
          </p:txBody>
        </p:sp>
        <p:sp>
          <p:nvSpPr>
            <p:cNvPr id="7" name="Line 8"/>
            <p:cNvSpPr>
              <a:spLocks noChangeShapeType="1"/>
            </p:cNvSpPr>
            <p:nvPr/>
          </p:nvSpPr>
          <p:spPr bwMode="auto">
            <a:xfrm>
              <a:off x="3379" y="1831"/>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8" name="Line 9"/>
            <p:cNvSpPr>
              <a:spLocks noChangeShapeType="1"/>
            </p:cNvSpPr>
            <p:nvPr/>
          </p:nvSpPr>
          <p:spPr bwMode="auto">
            <a:xfrm>
              <a:off x="3379"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9" name="Line 10"/>
            <p:cNvSpPr>
              <a:spLocks noChangeShapeType="1"/>
            </p:cNvSpPr>
            <p:nvPr/>
          </p:nvSpPr>
          <p:spPr bwMode="auto">
            <a:xfrm>
              <a:off x="4771"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0" name="Rectangle 21"/>
            <p:cNvSpPr>
              <a:spLocks noChangeArrowheads="1"/>
            </p:cNvSpPr>
            <p:nvPr/>
          </p:nvSpPr>
          <p:spPr bwMode="auto">
            <a:xfrm>
              <a:off x="3379" y="1831"/>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3200" dirty="0">
                  <a:solidFill>
                    <a:srgbClr val="FF0000"/>
                  </a:solidFill>
                  <a:effectLst>
                    <a:outerShdw blurRad="38100" dist="38100" dir="2700000" algn="tl">
                      <a:srgbClr val="000000"/>
                    </a:outerShdw>
                  </a:effectLst>
                </a:rPr>
                <a:t>运输层</a:t>
              </a:r>
              <a:endParaRPr kumimoji="1" lang="zh-CN" altLang="en-US" sz="3200" dirty="0">
                <a:solidFill>
                  <a:srgbClr val="FF0000"/>
                </a:solidFill>
                <a:effectLst>
                  <a:outerShdw blurRad="38100" dist="38100" dir="2700000" algn="tl">
                    <a:srgbClr val="000000"/>
                  </a:outerShdw>
                </a:effectLst>
              </a:endParaRPr>
            </a:p>
          </p:txBody>
        </p:sp>
        <p:sp>
          <p:nvSpPr>
            <p:cNvPr id="11" name="Line 23"/>
            <p:cNvSpPr>
              <a:spLocks noChangeShapeType="1"/>
            </p:cNvSpPr>
            <p:nvPr/>
          </p:nvSpPr>
          <p:spPr bwMode="auto">
            <a:xfrm>
              <a:off x="3379" y="2263"/>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2" name="Line 24"/>
            <p:cNvSpPr>
              <a:spLocks noChangeShapeType="1"/>
            </p:cNvSpPr>
            <p:nvPr/>
          </p:nvSpPr>
          <p:spPr bwMode="auto">
            <a:xfrm>
              <a:off x="3379"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3" name="Line 25"/>
            <p:cNvSpPr>
              <a:spLocks noChangeShapeType="1"/>
            </p:cNvSpPr>
            <p:nvPr/>
          </p:nvSpPr>
          <p:spPr bwMode="auto">
            <a:xfrm>
              <a:off x="4771"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5" name="Line 28"/>
            <p:cNvSpPr>
              <a:spLocks noChangeShapeType="1"/>
            </p:cNvSpPr>
            <p:nvPr/>
          </p:nvSpPr>
          <p:spPr bwMode="auto">
            <a:xfrm>
              <a:off x="3379" y="2695"/>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6" name="Line 29"/>
            <p:cNvSpPr>
              <a:spLocks noChangeShapeType="1"/>
            </p:cNvSpPr>
            <p:nvPr/>
          </p:nvSpPr>
          <p:spPr bwMode="auto">
            <a:xfrm>
              <a:off x="3379" y="3366"/>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7" name="Line 30"/>
            <p:cNvSpPr>
              <a:spLocks noChangeShapeType="1"/>
            </p:cNvSpPr>
            <p:nvPr/>
          </p:nvSpPr>
          <p:spPr bwMode="auto">
            <a:xfrm>
              <a:off x="3379"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8" name="Line 31"/>
            <p:cNvSpPr>
              <a:spLocks noChangeShapeType="1"/>
            </p:cNvSpPr>
            <p:nvPr/>
          </p:nvSpPr>
          <p:spPr bwMode="auto">
            <a:xfrm>
              <a:off x="4771"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9" name="Rectangle 33"/>
            <p:cNvSpPr>
              <a:spLocks noChangeArrowheads="1"/>
            </p:cNvSpPr>
            <p:nvPr/>
          </p:nvSpPr>
          <p:spPr bwMode="auto">
            <a:xfrm>
              <a:off x="3379" y="2263"/>
              <a:ext cx="1392" cy="431"/>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3200" dirty="0">
                  <a:solidFill>
                    <a:srgbClr val="FF0000"/>
                  </a:solidFill>
                  <a:effectLst>
                    <a:outerShdw blurRad="38100" dist="38100" dir="2700000" algn="tl">
                      <a:srgbClr val="000000"/>
                    </a:outerShdw>
                  </a:effectLst>
                  <a:latin typeface="Franklin Gothic Book" panose="020B0503020102020204" pitchFamily="34" charset="0"/>
                </a:rPr>
                <a:t>网络层</a:t>
              </a:r>
              <a:endParaRPr kumimoji="1" lang="zh-CN" altLang="en-US" sz="3200" dirty="0">
                <a:solidFill>
                  <a:srgbClr val="FF0000"/>
                </a:solidFill>
                <a:effectLst>
                  <a:outerShdw blurRad="38100" dist="38100" dir="2700000" algn="tl">
                    <a:srgbClr val="000000"/>
                  </a:outerShdw>
                </a:effectLst>
                <a:latin typeface="Franklin Gothic Book" panose="020B0503020102020204" pitchFamily="34" charset="0"/>
              </a:endParaRPr>
            </a:p>
          </p:txBody>
        </p:sp>
        <p:sp>
          <p:nvSpPr>
            <p:cNvPr id="20" name="Line 36"/>
            <p:cNvSpPr>
              <a:spLocks noChangeShapeType="1"/>
            </p:cNvSpPr>
            <p:nvPr/>
          </p:nvSpPr>
          <p:spPr bwMode="auto">
            <a:xfrm>
              <a:off x="3379" y="2263"/>
              <a:ext cx="0" cy="43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21" name="Line 37"/>
            <p:cNvSpPr>
              <a:spLocks noChangeShapeType="1"/>
            </p:cNvSpPr>
            <p:nvPr/>
          </p:nvSpPr>
          <p:spPr bwMode="auto">
            <a:xfrm>
              <a:off x="4771" y="2263"/>
              <a:ext cx="0" cy="43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4" name="Rectangle 27"/>
            <p:cNvSpPr>
              <a:spLocks noChangeArrowheads="1"/>
            </p:cNvSpPr>
            <p:nvPr/>
          </p:nvSpPr>
          <p:spPr bwMode="auto">
            <a:xfrm>
              <a:off x="3379" y="2695"/>
              <a:ext cx="1392" cy="37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3200">
                  <a:solidFill>
                    <a:srgbClr val="FF0000"/>
                  </a:solidFill>
                  <a:effectLst>
                    <a:outerShdw blurRad="38100" dist="38100" dir="2700000" algn="tl">
                      <a:srgbClr val="000000"/>
                    </a:outerShdw>
                  </a:effectLst>
                  <a:latin typeface="Franklin Gothic Book" panose="020B0503020102020204" pitchFamily="34" charset="0"/>
                </a:rPr>
                <a:t>数据链路层</a:t>
              </a:r>
              <a:endParaRPr kumimoji="1" lang="zh-CN" altLang="en-US" sz="3200">
                <a:solidFill>
                  <a:srgbClr val="FF0000"/>
                </a:solidFill>
                <a:effectLst>
                  <a:outerShdw blurRad="38100" dist="38100" dir="2700000" algn="tl">
                    <a:srgbClr val="000000"/>
                  </a:outerShdw>
                </a:effectLst>
                <a:latin typeface="Franklin Gothic Book" panose="020B0503020102020204" pitchFamily="34" charset="0"/>
              </a:endParaRPr>
            </a:p>
          </p:txBody>
        </p:sp>
        <p:sp>
          <p:nvSpPr>
            <p:cNvPr id="22" name="Rectangle 39"/>
            <p:cNvSpPr>
              <a:spLocks noChangeArrowheads="1"/>
            </p:cNvSpPr>
            <p:nvPr/>
          </p:nvSpPr>
          <p:spPr bwMode="auto">
            <a:xfrm>
              <a:off x="3379" y="3067"/>
              <a:ext cx="1392" cy="408"/>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3200">
                  <a:solidFill>
                    <a:srgbClr val="FF0000"/>
                  </a:solidFill>
                  <a:effectLst>
                    <a:outerShdw blurRad="38100" dist="38100" dir="2700000" algn="tl">
                      <a:srgbClr val="000000"/>
                    </a:outerShdw>
                  </a:effectLst>
                  <a:latin typeface="Franklin Gothic Book" panose="020B0503020102020204" pitchFamily="34" charset="0"/>
                </a:rPr>
                <a:t>物理层</a:t>
              </a:r>
              <a:endParaRPr kumimoji="1" lang="zh-CN" altLang="en-US" sz="3200">
                <a:solidFill>
                  <a:srgbClr val="FF0000"/>
                </a:solidFill>
                <a:effectLst>
                  <a:outerShdw blurRad="38100" dist="38100" dir="2700000" algn="tl">
                    <a:srgbClr val="000000"/>
                  </a:outerShdw>
                </a:effectLst>
                <a:latin typeface="Franklin Gothic Book" panose="020B05030201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标题 1"/>
          <p:cNvSpPr>
            <a:spLocks noGrp="1" noChangeArrowheads="1"/>
          </p:cNvSpPr>
          <p:nvPr>
            <p:ph type="title"/>
          </p:nvPr>
        </p:nvSpPr>
        <p:spPr/>
        <p:txBody>
          <a:bodyPr/>
          <a:lstStyle/>
          <a:p>
            <a:r>
              <a:rPr lang="zh-CN" altLang="en-US" dirty="0" smtClean="0"/>
              <a:t>几种应用编程接口</a:t>
            </a:r>
            <a:r>
              <a:rPr lang="en-US" altLang="zh-CN" dirty="0" smtClean="0"/>
              <a:t>(API) </a:t>
            </a:r>
            <a:endParaRPr lang="zh-CN" altLang="en-US" dirty="0" smtClean="0"/>
          </a:p>
        </p:txBody>
      </p:sp>
      <p:sp>
        <p:nvSpPr>
          <p:cNvPr id="59395" name="内容占位符 2"/>
          <p:cNvSpPr>
            <a:spLocks noGrp="1" noChangeArrowheads="1"/>
          </p:cNvSpPr>
          <p:nvPr>
            <p:ph idx="1"/>
          </p:nvPr>
        </p:nvSpPr>
        <p:spPr>
          <a:xfrm>
            <a:off x="442913" y="1266825"/>
            <a:ext cx="11125695" cy="4895850"/>
          </a:xfrm>
        </p:spPr>
        <p:txBody>
          <a:bodyPr/>
          <a:lstStyle/>
          <a:p>
            <a:r>
              <a:rPr lang="en-US" altLang="zh-CN" b="1" dirty="0" smtClean="0"/>
              <a:t>Berkeley UNIX </a:t>
            </a:r>
            <a:r>
              <a:rPr lang="zh-CN" altLang="en-US" b="1" dirty="0" smtClean="0"/>
              <a:t>操作系统定义了一种 </a:t>
            </a:r>
            <a:r>
              <a:rPr lang="en-US" altLang="zh-CN" b="1" dirty="0" smtClean="0"/>
              <a:t>API</a:t>
            </a:r>
            <a:r>
              <a:rPr lang="zh-CN" altLang="en-US" b="1" dirty="0" smtClean="0"/>
              <a:t>，称为</a:t>
            </a:r>
            <a:r>
              <a:rPr lang="zh-CN" altLang="en-US" b="1" dirty="0" smtClean="0">
                <a:solidFill>
                  <a:srgbClr val="C00000"/>
                </a:solidFill>
              </a:rPr>
              <a:t>套接字接口</a:t>
            </a:r>
            <a:r>
              <a:rPr lang="en-US" altLang="zh-CN" b="1" dirty="0" smtClean="0"/>
              <a:t>(socket interface)</a:t>
            </a:r>
            <a:r>
              <a:rPr lang="zh-CN" altLang="en-US" b="1" dirty="0" smtClean="0"/>
              <a:t>。</a:t>
            </a:r>
            <a:endParaRPr lang="zh-CN" altLang="en-US" b="1" dirty="0" smtClean="0"/>
          </a:p>
          <a:p>
            <a:r>
              <a:rPr lang="zh-CN" altLang="en-US" b="1" dirty="0" smtClean="0"/>
              <a:t>微软公司在其操作系统中采用了套接字接口，形成了一个稍有不同的 </a:t>
            </a:r>
            <a:r>
              <a:rPr lang="en-US" altLang="zh-CN" b="1" dirty="0" smtClean="0"/>
              <a:t>API</a:t>
            </a:r>
            <a:r>
              <a:rPr lang="zh-CN" altLang="en-US" b="1" dirty="0" smtClean="0"/>
              <a:t>，称为 </a:t>
            </a:r>
            <a:r>
              <a:rPr lang="en-US" altLang="zh-CN" b="1" dirty="0" smtClean="0">
                <a:solidFill>
                  <a:srgbClr val="C00000"/>
                </a:solidFill>
              </a:rPr>
              <a:t>Windows Socket</a:t>
            </a:r>
            <a:r>
              <a:rPr lang="zh-CN" altLang="en-US" b="1" dirty="0" smtClean="0"/>
              <a:t>，简称 </a:t>
            </a:r>
            <a:r>
              <a:rPr lang="en-US" altLang="zh-CN" b="1" dirty="0" smtClean="0">
                <a:solidFill>
                  <a:srgbClr val="C00000"/>
                </a:solidFill>
              </a:rPr>
              <a:t>WinSock</a:t>
            </a:r>
            <a:r>
              <a:rPr lang="zh-CN" altLang="en-US" b="1" dirty="0" smtClean="0"/>
              <a:t>。</a:t>
            </a:r>
            <a:endParaRPr lang="zh-CN" altLang="en-US" b="1" dirty="0" smtClean="0"/>
          </a:p>
          <a:p>
            <a:r>
              <a:rPr lang="en-US" altLang="zh-CN" b="1" dirty="0" smtClean="0"/>
              <a:t>AT&amp;T </a:t>
            </a:r>
            <a:r>
              <a:rPr lang="zh-CN" altLang="en-US" b="1" dirty="0" smtClean="0"/>
              <a:t>为其 </a:t>
            </a:r>
            <a:r>
              <a:rPr lang="en-US" altLang="zh-CN" b="1" dirty="0" smtClean="0"/>
              <a:t>UNIX </a:t>
            </a:r>
            <a:r>
              <a:rPr lang="zh-CN" altLang="en-US" b="1" dirty="0" smtClean="0"/>
              <a:t>系统 </a:t>
            </a:r>
            <a:r>
              <a:rPr lang="en-US" altLang="zh-CN" b="1" dirty="0" smtClean="0"/>
              <a:t>V </a:t>
            </a:r>
            <a:r>
              <a:rPr lang="zh-CN" altLang="en-US" b="1" dirty="0" smtClean="0"/>
              <a:t>定义了一种 </a:t>
            </a:r>
            <a:r>
              <a:rPr lang="en-US" altLang="zh-CN" b="1" dirty="0" smtClean="0"/>
              <a:t>API</a:t>
            </a:r>
            <a:r>
              <a:rPr lang="zh-CN" altLang="en-US" b="1" dirty="0" smtClean="0"/>
              <a:t>，简写为 </a:t>
            </a:r>
            <a:r>
              <a:rPr lang="en-US" altLang="zh-CN" b="1" dirty="0" smtClean="0">
                <a:solidFill>
                  <a:srgbClr val="C00000"/>
                </a:solidFill>
              </a:rPr>
              <a:t>TLI</a:t>
            </a:r>
            <a:r>
              <a:rPr lang="en-US" altLang="zh-CN" b="1" dirty="0" smtClean="0"/>
              <a:t> (Transport Layer Interface)</a:t>
            </a:r>
            <a:r>
              <a:rPr lang="zh-CN" altLang="en-US" b="1" dirty="0" smtClean="0"/>
              <a:t>。 </a:t>
            </a:r>
            <a:endParaRPr lang="zh-CN" altLang="en-US" b="1" dirty="0" smtClean="0"/>
          </a:p>
          <a:p>
            <a:endParaRPr lang="zh-CN" altLang="en-US" b="1"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标题 1"/>
          <p:cNvSpPr>
            <a:spLocks noGrp="1" noChangeArrowheads="1"/>
          </p:cNvSpPr>
          <p:nvPr>
            <p:ph type="title"/>
          </p:nvPr>
        </p:nvSpPr>
        <p:spPr/>
        <p:txBody>
          <a:bodyPr/>
          <a:lstStyle/>
          <a:p>
            <a:r>
              <a:rPr lang="zh-CN" altLang="en-US" dirty="0" smtClean="0"/>
              <a:t>应用进程通过套接字访问互联网 </a:t>
            </a:r>
            <a:endParaRPr lang="zh-CN" altLang="en-US" dirty="0" smtClean="0"/>
          </a:p>
        </p:txBody>
      </p:sp>
      <p:grpSp>
        <p:nvGrpSpPr>
          <p:cNvPr id="60419" name="Group 76"/>
          <p:cNvGrpSpPr/>
          <p:nvPr/>
        </p:nvGrpSpPr>
        <p:grpSpPr bwMode="auto">
          <a:xfrm>
            <a:off x="4021138" y="2684463"/>
            <a:ext cx="587375" cy="644525"/>
            <a:chOff x="921" y="2412"/>
            <a:chExt cx="284" cy="265"/>
          </a:xfrm>
        </p:grpSpPr>
        <p:grpSp>
          <p:nvGrpSpPr>
            <p:cNvPr id="60465" name="Group 77"/>
            <p:cNvGrpSpPr/>
            <p:nvPr/>
          </p:nvGrpSpPr>
          <p:grpSpPr bwMode="auto">
            <a:xfrm>
              <a:off x="928" y="2417"/>
              <a:ext cx="277" cy="260"/>
              <a:chOff x="928" y="2417"/>
              <a:chExt cx="277" cy="260"/>
            </a:xfrm>
          </p:grpSpPr>
          <p:sp>
            <p:nvSpPr>
              <p:cNvPr id="60479" name="Freeform 78"/>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60480" name="Freeform 79"/>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60481" name="Freeform 80"/>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60482" name="Freeform 81"/>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60483" name="Rectangle 82"/>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solidFill>
                    <a:srgbClr val="4D4D4D"/>
                  </a:solidFill>
                  <a:latin typeface="Tahoma" panose="020B0604030504040204" pitchFamily="34" charset="0"/>
                </a:endParaRPr>
              </a:p>
            </p:txBody>
          </p:sp>
          <p:sp>
            <p:nvSpPr>
              <p:cNvPr id="60484" name="Rectangle 83"/>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solidFill>
                    <a:srgbClr val="4D4D4D"/>
                  </a:solidFill>
                  <a:latin typeface="Tahoma" panose="020B0604030504040204" pitchFamily="34" charset="0"/>
                </a:endParaRPr>
              </a:p>
            </p:txBody>
          </p:sp>
          <p:sp>
            <p:nvSpPr>
              <p:cNvPr id="60485" name="Rectangle 84"/>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solidFill>
                    <a:srgbClr val="4D4D4D"/>
                  </a:solidFill>
                  <a:latin typeface="Tahoma" panose="020B0604030504040204" pitchFamily="34" charset="0"/>
                </a:endParaRPr>
              </a:p>
            </p:txBody>
          </p:sp>
          <p:sp>
            <p:nvSpPr>
              <p:cNvPr id="60486" name="Line 85"/>
              <p:cNvSpPr>
                <a:spLocks noChangeShapeType="1"/>
              </p:cNvSpPr>
              <p:nvPr/>
            </p:nvSpPr>
            <p:spPr bwMode="auto">
              <a:xfrm flipH="1">
                <a:off x="1115" y="2598"/>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60487" name="Group 86"/>
              <p:cNvGrpSpPr/>
              <p:nvPr/>
            </p:nvGrpSpPr>
            <p:grpSpPr bwMode="auto">
              <a:xfrm>
                <a:off x="928" y="2639"/>
                <a:ext cx="277" cy="38"/>
                <a:chOff x="928" y="2639"/>
                <a:chExt cx="277" cy="38"/>
              </a:xfrm>
            </p:grpSpPr>
            <p:sp>
              <p:nvSpPr>
                <p:cNvPr id="60488" name="Freeform 87"/>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60489" name="Freeform 88"/>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60490" name="Rectangle 89"/>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solidFill>
                      <a:srgbClr val="4D4D4D"/>
                    </a:solidFill>
                    <a:latin typeface="Tahoma" panose="020B0604030504040204" pitchFamily="34" charset="0"/>
                  </a:endParaRPr>
                </a:p>
              </p:txBody>
            </p:sp>
          </p:grpSp>
        </p:grpSp>
        <p:grpSp>
          <p:nvGrpSpPr>
            <p:cNvPr id="60466" name="Group 90"/>
            <p:cNvGrpSpPr/>
            <p:nvPr/>
          </p:nvGrpSpPr>
          <p:grpSpPr bwMode="auto">
            <a:xfrm>
              <a:off x="921" y="2412"/>
              <a:ext cx="277" cy="261"/>
              <a:chOff x="921" y="2412"/>
              <a:chExt cx="277" cy="261"/>
            </a:xfrm>
          </p:grpSpPr>
          <p:sp>
            <p:nvSpPr>
              <p:cNvPr id="60467" name="Freeform 91"/>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60468" name="Freeform 92"/>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60469" name="Freeform 93"/>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60470" name="Freeform 94"/>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60471" name="Rectangle 95"/>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solidFill>
                    <a:srgbClr val="4D4D4D"/>
                  </a:solidFill>
                  <a:latin typeface="Tahoma" panose="020B0604030504040204" pitchFamily="34" charset="0"/>
                </a:endParaRPr>
              </a:p>
            </p:txBody>
          </p:sp>
          <p:sp>
            <p:nvSpPr>
              <p:cNvPr id="60472" name="Rectangle 96"/>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solidFill>
                    <a:srgbClr val="4D4D4D"/>
                  </a:solidFill>
                  <a:latin typeface="Tahoma" panose="020B0604030504040204" pitchFamily="34" charset="0"/>
                </a:endParaRPr>
              </a:p>
            </p:txBody>
          </p:sp>
          <p:sp>
            <p:nvSpPr>
              <p:cNvPr id="60473" name="Rectangle 97"/>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solidFill>
                    <a:srgbClr val="4D4D4D"/>
                  </a:solidFill>
                  <a:latin typeface="Tahoma" panose="020B0604030504040204" pitchFamily="34" charset="0"/>
                </a:endParaRPr>
              </a:p>
            </p:txBody>
          </p:sp>
          <p:sp>
            <p:nvSpPr>
              <p:cNvPr id="60474" name="Line 98"/>
              <p:cNvSpPr>
                <a:spLocks noChangeShapeType="1"/>
              </p:cNvSpPr>
              <p:nvPr/>
            </p:nvSpPr>
            <p:spPr bwMode="auto">
              <a:xfrm flipH="1">
                <a:off x="1108" y="2593"/>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60475" name="Group 99"/>
              <p:cNvGrpSpPr/>
              <p:nvPr/>
            </p:nvGrpSpPr>
            <p:grpSpPr bwMode="auto">
              <a:xfrm>
                <a:off x="921" y="2635"/>
                <a:ext cx="277" cy="38"/>
                <a:chOff x="921" y="2635"/>
                <a:chExt cx="277" cy="38"/>
              </a:xfrm>
            </p:grpSpPr>
            <p:sp>
              <p:nvSpPr>
                <p:cNvPr id="60476" name="Freeform 100"/>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60477" name="Freeform 101"/>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60478" name="Rectangle 102"/>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solidFill>
                      <a:srgbClr val="4D4D4D"/>
                    </a:solidFill>
                    <a:latin typeface="Tahoma" panose="020B0604030504040204" pitchFamily="34" charset="0"/>
                  </a:endParaRPr>
                </a:p>
              </p:txBody>
            </p:sp>
          </p:grpSp>
        </p:grpSp>
      </p:grpSp>
      <p:grpSp>
        <p:nvGrpSpPr>
          <p:cNvPr id="60420" name="组合 1"/>
          <p:cNvGrpSpPr/>
          <p:nvPr/>
        </p:nvGrpSpPr>
        <p:grpSpPr bwMode="auto">
          <a:xfrm>
            <a:off x="741624" y="2254250"/>
            <a:ext cx="10250226" cy="3767138"/>
            <a:chOff x="736992" y="2254250"/>
            <a:chExt cx="9505558" cy="3422650"/>
          </a:xfrm>
        </p:grpSpPr>
        <p:sp>
          <p:nvSpPr>
            <p:cNvPr id="60421" name="AutoShape 71"/>
            <p:cNvSpPr>
              <a:spLocks noChangeArrowheads="1"/>
            </p:cNvSpPr>
            <p:nvPr/>
          </p:nvSpPr>
          <p:spPr bwMode="auto">
            <a:xfrm>
              <a:off x="2563813" y="2506663"/>
              <a:ext cx="468312" cy="1323975"/>
            </a:xfrm>
            <a:prstGeom prst="upArrow">
              <a:avLst>
                <a:gd name="adj1" fmla="val 50000"/>
                <a:gd name="adj2" fmla="val 70678"/>
              </a:avLst>
            </a:prstGeom>
            <a:solidFill>
              <a:srgbClr val="CCECFF"/>
            </a:solidFill>
            <a:ln w="9525">
              <a:solidFill>
                <a:schemeClr val="tx1"/>
              </a:solidFill>
              <a:miter lim="800000"/>
            </a:ln>
          </p:spPr>
          <p:txBody>
            <a:bodyPr vert="eaVert" wrap="none" anchor="ctr"/>
            <a:lstStyle/>
            <a:p>
              <a:pPr eaLnBrk="1" hangingPunct="1"/>
              <a:endParaRPr lang="zh-CN" altLang="en-US" sz="2400" b="1">
                <a:solidFill>
                  <a:srgbClr val="4D4D4D"/>
                </a:solidFill>
                <a:latin typeface="Tahoma" panose="020B0604030504040204" pitchFamily="34" charset="0"/>
              </a:endParaRPr>
            </a:p>
          </p:txBody>
        </p:sp>
        <p:graphicFrame>
          <p:nvGraphicFramePr>
            <p:cNvPr id="60422" name="Object 72"/>
            <p:cNvGraphicFramePr>
              <a:graphicFrameLocks noChangeAspect="1"/>
            </p:cNvGraphicFramePr>
            <p:nvPr/>
          </p:nvGraphicFramePr>
          <p:xfrm>
            <a:off x="5303838" y="3429000"/>
            <a:ext cx="3076575" cy="2247900"/>
          </p:xfrm>
          <a:graphic>
            <a:graphicData uri="http://schemas.openxmlformats.org/presentationml/2006/ole">
              <mc:AlternateContent xmlns:mc="http://schemas.openxmlformats.org/markup-compatibility/2006">
                <mc:Choice xmlns:v="urn:schemas-microsoft-com:vml" Requires="v">
                  <p:oleObj spid="_x0000_s60894" name="VISIO" r:id="rId1" imgW="1687195" imgH="964565" progId="Visio.Drawing.6">
                    <p:embed/>
                  </p:oleObj>
                </mc:Choice>
                <mc:Fallback>
                  <p:oleObj name="VISIO" r:id="rId1" imgW="1687195" imgH="964565" progId="Visio.Drawing.6">
                    <p:embed/>
                    <p:pic>
                      <p:nvPicPr>
                        <p:cNvPr id="0" name="Object 7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3838" y="3429000"/>
                          <a:ext cx="3076575"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423" name="Rectangle 73"/>
            <p:cNvSpPr>
              <a:spLocks noChangeArrowheads="1"/>
            </p:cNvSpPr>
            <p:nvPr/>
          </p:nvSpPr>
          <p:spPr bwMode="auto">
            <a:xfrm>
              <a:off x="3438525" y="3168650"/>
              <a:ext cx="1752600" cy="727075"/>
            </a:xfrm>
            <a:prstGeom prst="rect">
              <a:avLst/>
            </a:prstGeom>
            <a:solidFill>
              <a:srgbClr val="CCECFF"/>
            </a:solidFill>
            <a:ln w="9525">
              <a:solidFill>
                <a:schemeClr val="folHlink"/>
              </a:solidFill>
              <a:miter lim="800000"/>
            </a:ln>
            <a:effectLst>
              <a:outerShdw dist="35921" dir="2700000" algn="ctr" rotWithShape="0">
                <a:schemeClr val="bg2"/>
              </a:outerShdw>
            </a:effectLst>
          </p:spPr>
          <p:txBody>
            <a:bodyPr wrap="none" anchor="ctr"/>
            <a:lstStyle/>
            <a:p>
              <a:pPr algn="ctr" eaLnBrk="1" hangingPunct="1"/>
              <a:r>
                <a:rPr kumimoji="1" lang="zh-CN" altLang="en-US" sz="2400" b="1">
                  <a:solidFill>
                    <a:srgbClr val="4D4D4D"/>
                  </a:solidFill>
                  <a:ea typeface="黑体" pitchFamily="2" charset="-122"/>
                </a:rPr>
                <a:t>应用进程</a:t>
              </a:r>
              <a:endParaRPr kumimoji="1" lang="zh-CN" altLang="en-US" sz="2400" b="1">
                <a:solidFill>
                  <a:srgbClr val="4D4D4D"/>
                </a:solidFill>
                <a:ea typeface="黑体" pitchFamily="2" charset="-122"/>
              </a:endParaRPr>
            </a:p>
          </p:txBody>
        </p:sp>
        <p:sp>
          <p:nvSpPr>
            <p:cNvPr id="60424" name="Rectangle 74"/>
            <p:cNvSpPr>
              <a:spLocks noChangeArrowheads="1"/>
            </p:cNvSpPr>
            <p:nvPr/>
          </p:nvSpPr>
          <p:spPr bwMode="auto">
            <a:xfrm>
              <a:off x="3438525" y="4362450"/>
              <a:ext cx="1752600" cy="1123950"/>
            </a:xfrm>
            <a:prstGeom prst="rect">
              <a:avLst/>
            </a:prstGeom>
            <a:solidFill>
              <a:srgbClr val="FFFF99"/>
            </a:solidFill>
            <a:ln w="9525">
              <a:solidFill>
                <a:schemeClr val="folHlink"/>
              </a:solidFill>
              <a:miter lim="800000"/>
            </a:ln>
            <a:effectLst>
              <a:outerShdw dist="35921" dir="2700000" algn="ctr" rotWithShape="0">
                <a:schemeClr val="bg2"/>
              </a:outerShdw>
            </a:effectLst>
          </p:spPr>
          <p:txBody>
            <a:bodyPr wrap="none" anchor="ctr"/>
            <a:lstStyle/>
            <a:p>
              <a:pPr algn="ctr" eaLnBrk="1" hangingPunct="1">
                <a:spcAft>
                  <a:spcPct val="30000"/>
                </a:spcAft>
              </a:pPr>
              <a:endParaRPr kumimoji="1" lang="en-US" altLang="zh-CN" sz="2400" b="1">
                <a:solidFill>
                  <a:srgbClr val="4D4D4D"/>
                </a:solidFill>
                <a:ea typeface="黑体" pitchFamily="2" charset="-122"/>
              </a:endParaRPr>
            </a:p>
            <a:p>
              <a:pPr algn="ctr" eaLnBrk="1" hangingPunct="1">
                <a:spcAft>
                  <a:spcPct val="30000"/>
                </a:spcAft>
              </a:pPr>
              <a:r>
                <a:rPr kumimoji="1" lang="en-US" altLang="zh-CN" sz="2400" b="1">
                  <a:solidFill>
                    <a:srgbClr val="4D4D4D"/>
                  </a:solidFill>
                  <a:ea typeface="黑体" pitchFamily="2" charset="-122"/>
                </a:rPr>
                <a:t>TCP</a:t>
              </a:r>
              <a:endParaRPr kumimoji="1" lang="en-US" altLang="zh-CN" sz="2400" b="1">
                <a:solidFill>
                  <a:srgbClr val="4D4D4D"/>
                </a:solidFill>
                <a:ea typeface="黑体" pitchFamily="2" charset="-122"/>
              </a:endParaRPr>
            </a:p>
            <a:p>
              <a:pPr algn="ctr" eaLnBrk="1" hangingPunct="1"/>
              <a:endParaRPr kumimoji="1" lang="en-US" altLang="zh-CN" sz="2400" b="1">
                <a:solidFill>
                  <a:srgbClr val="4D4D4D"/>
                </a:solidFill>
                <a:ea typeface="黑体" pitchFamily="2" charset="-122"/>
              </a:endParaRPr>
            </a:p>
          </p:txBody>
        </p:sp>
        <p:sp>
          <p:nvSpPr>
            <p:cNvPr id="60425" name="Line 75"/>
            <p:cNvSpPr>
              <a:spLocks noChangeShapeType="1"/>
            </p:cNvSpPr>
            <p:nvPr/>
          </p:nvSpPr>
          <p:spPr bwMode="auto">
            <a:xfrm>
              <a:off x="5191125" y="4822825"/>
              <a:ext cx="3309938" cy="7938"/>
            </a:xfrm>
            <a:prstGeom prst="line">
              <a:avLst/>
            </a:prstGeom>
            <a:noFill/>
            <a:ln w="76200">
              <a:solidFill>
                <a:schemeClr val="hlink"/>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60426" name="Text Box 103"/>
            <p:cNvSpPr txBox="1">
              <a:spLocks noChangeArrowheads="1"/>
            </p:cNvSpPr>
            <p:nvPr/>
          </p:nvSpPr>
          <p:spPr bwMode="auto">
            <a:xfrm>
              <a:off x="736992" y="2776538"/>
              <a:ext cx="1605767" cy="755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algn="ctr" eaLnBrk="1" hangingPunct="1"/>
              <a:r>
                <a:rPr kumimoji="1" lang="zh-CN" altLang="en-US" sz="2400" b="1">
                  <a:latin typeface="Arial" panose="020B0604020202020204" pitchFamily="34" charset="0"/>
                  <a:ea typeface="黑体" pitchFamily="2" charset="-122"/>
                </a:rPr>
                <a:t>由应用程序</a:t>
              </a:r>
              <a:endParaRPr kumimoji="1" lang="zh-CN" altLang="en-US" sz="2400" b="1">
                <a:latin typeface="Arial" panose="020B0604020202020204" pitchFamily="34" charset="0"/>
                <a:ea typeface="黑体" pitchFamily="2" charset="-122"/>
              </a:endParaRPr>
            </a:p>
            <a:p>
              <a:pPr algn="ctr" eaLnBrk="1" hangingPunct="1"/>
              <a:r>
                <a:rPr kumimoji="1" lang="zh-CN" altLang="en-US" sz="2400" b="1">
                  <a:latin typeface="Arial" panose="020B0604020202020204" pitchFamily="34" charset="0"/>
                  <a:ea typeface="黑体" pitchFamily="2" charset="-122"/>
                </a:rPr>
                <a:t>控制</a:t>
              </a:r>
              <a:endParaRPr kumimoji="1" lang="zh-CN" altLang="en-US" sz="2400" b="1">
                <a:latin typeface="Arial" panose="020B0604020202020204" pitchFamily="34" charset="0"/>
                <a:ea typeface="黑体" pitchFamily="2" charset="-122"/>
              </a:endParaRPr>
            </a:p>
          </p:txBody>
        </p:sp>
        <p:sp>
          <p:nvSpPr>
            <p:cNvPr id="60427" name="Text Box 104"/>
            <p:cNvSpPr txBox="1">
              <a:spLocks noChangeArrowheads="1"/>
            </p:cNvSpPr>
            <p:nvPr/>
          </p:nvSpPr>
          <p:spPr bwMode="auto">
            <a:xfrm>
              <a:off x="6269038" y="4090988"/>
              <a:ext cx="1031961" cy="4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zh-CN" altLang="en-US" sz="2400" b="1">
                  <a:latin typeface="Arial" panose="020B0604020202020204" pitchFamily="34" charset="0"/>
                  <a:ea typeface="黑体" pitchFamily="2" charset="-122"/>
                </a:rPr>
                <a:t>互联网</a:t>
              </a:r>
              <a:endParaRPr kumimoji="1" lang="zh-CN" altLang="en-US" sz="2400" b="1">
                <a:latin typeface="Arial" panose="020B0604020202020204" pitchFamily="34" charset="0"/>
                <a:ea typeface="黑体" pitchFamily="2" charset="-122"/>
              </a:endParaRPr>
            </a:p>
          </p:txBody>
        </p:sp>
        <p:sp>
          <p:nvSpPr>
            <p:cNvPr id="60428" name="Text Box 105"/>
            <p:cNvSpPr txBox="1">
              <a:spLocks noChangeArrowheads="1"/>
            </p:cNvSpPr>
            <p:nvPr/>
          </p:nvSpPr>
          <p:spPr bwMode="auto">
            <a:xfrm>
              <a:off x="736992" y="4430713"/>
              <a:ext cx="1605767" cy="755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algn="ctr" eaLnBrk="1" hangingPunct="1"/>
              <a:r>
                <a:rPr kumimoji="1" lang="zh-CN" altLang="en-US" sz="2400" b="1">
                  <a:latin typeface="Arial" panose="020B0604020202020204" pitchFamily="34" charset="0"/>
                  <a:ea typeface="黑体" pitchFamily="2" charset="-122"/>
                </a:rPr>
                <a:t>由操作系统</a:t>
              </a:r>
              <a:endParaRPr kumimoji="1" lang="zh-CN" altLang="en-US" sz="2400" b="1">
                <a:latin typeface="Arial" panose="020B0604020202020204" pitchFamily="34" charset="0"/>
                <a:ea typeface="黑体" pitchFamily="2" charset="-122"/>
              </a:endParaRPr>
            </a:p>
            <a:p>
              <a:pPr algn="ctr" eaLnBrk="1" hangingPunct="1"/>
              <a:r>
                <a:rPr kumimoji="1" lang="zh-CN" altLang="en-US" sz="2400" b="1">
                  <a:latin typeface="Arial" panose="020B0604020202020204" pitchFamily="34" charset="0"/>
                  <a:ea typeface="黑体" pitchFamily="2" charset="-122"/>
                </a:rPr>
                <a:t>控制</a:t>
              </a:r>
              <a:endParaRPr kumimoji="1" lang="zh-CN" altLang="en-US" sz="2400" b="1">
                <a:latin typeface="Arial" panose="020B0604020202020204" pitchFamily="34" charset="0"/>
                <a:ea typeface="黑体" pitchFamily="2" charset="-122"/>
              </a:endParaRPr>
            </a:p>
          </p:txBody>
        </p:sp>
        <p:sp>
          <p:nvSpPr>
            <p:cNvPr id="60429" name="Text Box 106"/>
            <p:cNvSpPr txBox="1">
              <a:spLocks noChangeArrowheads="1"/>
            </p:cNvSpPr>
            <p:nvPr/>
          </p:nvSpPr>
          <p:spPr bwMode="auto">
            <a:xfrm>
              <a:off x="3952875" y="2257425"/>
              <a:ext cx="745057" cy="4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zh-CN" altLang="en-US" sz="2400" b="1">
                  <a:latin typeface="Arial" panose="020B0604020202020204" pitchFamily="34" charset="0"/>
                  <a:ea typeface="黑体" pitchFamily="2" charset="-122"/>
                </a:rPr>
                <a:t>客户</a:t>
              </a:r>
              <a:endParaRPr kumimoji="1" lang="zh-CN" altLang="en-US" sz="2400" b="1">
                <a:latin typeface="Arial" panose="020B0604020202020204" pitchFamily="34" charset="0"/>
                <a:ea typeface="黑体" pitchFamily="2" charset="-122"/>
              </a:endParaRPr>
            </a:p>
          </p:txBody>
        </p:sp>
        <p:sp>
          <p:nvSpPr>
            <p:cNvPr id="60430" name="Text Box 107"/>
            <p:cNvSpPr txBox="1">
              <a:spLocks noChangeArrowheads="1"/>
            </p:cNvSpPr>
            <p:nvPr/>
          </p:nvSpPr>
          <p:spPr bwMode="auto">
            <a:xfrm>
              <a:off x="8848725" y="2254250"/>
              <a:ext cx="1031961" cy="4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zh-CN" altLang="en-US" sz="2400" b="1">
                  <a:latin typeface="Arial" panose="020B0604020202020204" pitchFamily="34" charset="0"/>
                  <a:ea typeface="黑体" pitchFamily="2" charset="-122"/>
                </a:rPr>
                <a:t>服务器</a:t>
              </a:r>
              <a:endParaRPr kumimoji="1" lang="zh-CN" altLang="en-US" sz="2400" b="1">
                <a:latin typeface="Arial" panose="020B0604020202020204" pitchFamily="34" charset="0"/>
                <a:ea typeface="黑体" pitchFamily="2" charset="-122"/>
              </a:endParaRPr>
            </a:p>
          </p:txBody>
        </p:sp>
        <p:sp>
          <p:nvSpPr>
            <p:cNvPr id="60431" name="Rectangle 108"/>
            <p:cNvSpPr>
              <a:spLocks noChangeArrowheads="1"/>
            </p:cNvSpPr>
            <p:nvPr/>
          </p:nvSpPr>
          <p:spPr bwMode="auto">
            <a:xfrm>
              <a:off x="3844925" y="3841750"/>
              <a:ext cx="939800" cy="584200"/>
            </a:xfrm>
            <a:prstGeom prst="rect">
              <a:avLst/>
            </a:prstGeom>
            <a:solidFill>
              <a:srgbClr val="FF99CC"/>
            </a:solidFill>
            <a:ln w="28575">
              <a:solidFill>
                <a:schemeClr val="folHlink"/>
              </a:solidFill>
              <a:miter lim="800000"/>
            </a:ln>
          </p:spPr>
          <p:txBody>
            <a:bodyPr wrap="none" anchor="ctr"/>
            <a:lstStyle/>
            <a:p>
              <a:pPr algn="ctr" eaLnBrk="1" hangingPunct="1"/>
              <a:r>
                <a:rPr kumimoji="1" lang="zh-CN" altLang="en-US" sz="2400" b="1">
                  <a:solidFill>
                    <a:srgbClr val="4D4D4D"/>
                  </a:solidFill>
                  <a:ea typeface="黑体" pitchFamily="2" charset="-122"/>
                </a:rPr>
                <a:t>套接字</a:t>
              </a:r>
              <a:endParaRPr kumimoji="1" lang="zh-CN" altLang="en-US" sz="2400" b="1">
                <a:solidFill>
                  <a:srgbClr val="4D4D4D"/>
                </a:solidFill>
                <a:ea typeface="黑体" pitchFamily="2" charset="-122"/>
              </a:endParaRPr>
            </a:p>
          </p:txBody>
        </p:sp>
        <p:sp>
          <p:nvSpPr>
            <p:cNvPr id="60432" name="Rectangle 109"/>
            <p:cNvSpPr>
              <a:spLocks noChangeArrowheads="1"/>
            </p:cNvSpPr>
            <p:nvPr/>
          </p:nvSpPr>
          <p:spPr bwMode="auto">
            <a:xfrm>
              <a:off x="8488363" y="4383088"/>
              <a:ext cx="1754187" cy="1123950"/>
            </a:xfrm>
            <a:prstGeom prst="rect">
              <a:avLst/>
            </a:prstGeom>
            <a:solidFill>
              <a:srgbClr val="FFFF99"/>
            </a:solidFill>
            <a:ln w="9525" algn="ctr">
              <a:solidFill>
                <a:schemeClr val="folHlink"/>
              </a:solidFill>
              <a:miter lim="800000"/>
            </a:ln>
            <a:effectLst>
              <a:outerShdw dist="35921" dir="2700000" algn="ctr" rotWithShape="0">
                <a:schemeClr val="bg2"/>
              </a:outerShdw>
            </a:effectLst>
          </p:spPr>
          <p:txBody>
            <a:bodyPr wrap="none" anchor="ctr"/>
            <a:lstStyle/>
            <a:p>
              <a:pPr algn="ctr" eaLnBrk="1" hangingPunct="1">
                <a:spcAft>
                  <a:spcPct val="30000"/>
                </a:spcAft>
              </a:pPr>
              <a:endParaRPr kumimoji="1" lang="en-US" altLang="zh-CN" sz="2400" b="1">
                <a:solidFill>
                  <a:srgbClr val="4D4D4D"/>
                </a:solidFill>
                <a:ea typeface="黑体" pitchFamily="2" charset="-122"/>
              </a:endParaRPr>
            </a:p>
            <a:p>
              <a:pPr algn="ctr" eaLnBrk="1" hangingPunct="1">
                <a:spcAft>
                  <a:spcPct val="30000"/>
                </a:spcAft>
              </a:pPr>
              <a:r>
                <a:rPr kumimoji="1" lang="en-US" altLang="zh-CN" sz="2400" b="1">
                  <a:solidFill>
                    <a:srgbClr val="4D4D4D"/>
                  </a:solidFill>
                  <a:ea typeface="黑体" pitchFamily="2" charset="-122"/>
                </a:rPr>
                <a:t>TCP</a:t>
              </a:r>
              <a:endParaRPr kumimoji="1" lang="en-US" altLang="zh-CN" sz="2400" b="1">
                <a:solidFill>
                  <a:srgbClr val="4D4D4D"/>
                </a:solidFill>
                <a:ea typeface="黑体" pitchFamily="2" charset="-122"/>
              </a:endParaRPr>
            </a:p>
            <a:p>
              <a:pPr algn="ctr" eaLnBrk="1" hangingPunct="1">
                <a:spcAft>
                  <a:spcPct val="30000"/>
                </a:spcAft>
              </a:pPr>
              <a:endParaRPr kumimoji="1" lang="en-US" altLang="zh-CN" sz="2400" b="1">
                <a:solidFill>
                  <a:srgbClr val="4D4D4D"/>
                </a:solidFill>
                <a:ea typeface="黑体" pitchFamily="2" charset="-122"/>
              </a:endParaRPr>
            </a:p>
          </p:txBody>
        </p:sp>
        <p:sp>
          <p:nvSpPr>
            <p:cNvPr id="60433" name="Rectangle 110"/>
            <p:cNvSpPr>
              <a:spLocks noChangeArrowheads="1"/>
            </p:cNvSpPr>
            <p:nvPr/>
          </p:nvSpPr>
          <p:spPr bwMode="auto">
            <a:xfrm>
              <a:off x="8488363" y="3168650"/>
              <a:ext cx="1754187" cy="727075"/>
            </a:xfrm>
            <a:prstGeom prst="rect">
              <a:avLst/>
            </a:prstGeom>
            <a:solidFill>
              <a:srgbClr val="CCECFF"/>
            </a:solidFill>
            <a:ln w="9525" algn="ctr">
              <a:solidFill>
                <a:schemeClr val="folHlink"/>
              </a:solidFill>
              <a:miter lim="800000"/>
            </a:ln>
            <a:effectLst>
              <a:outerShdw dist="35921" dir="2700000" algn="ctr" rotWithShape="0">
                <a:schemeClr val="bg2"/>
              </a:outerShdw>
            </a:effectLst>
          </p:spPr>
          <p:txBody>
            <a:bodyPr wrap="none" anchor="ctr"/>
            <a:lstStyle/>
            <a:p>
              <a:pPr algn="ctr" eaLnBrk="1" hangingPunct="1"/>
              <a:r>
                <a:rPr kumimoji="1" lang="zh-CN" altLang="en-US" sz="2400" b="1">
                  <a:solidFill>
                    <a:srgbClr val="4D4D4D"/>
                  </a:solidFill>
                  <a:ea typeface="黑体" pitchFamily="2" charset="-122"/>
                </a:rPr>
                <a:t>应用进程</a:t>
              </a:r>
              <a:endParaRPr kumimoji="1" lang="zh-CN" altLang="en-US" sz="2400" b="1">
                <a:solidFill>
                  <a:srgbClr val="4D4D4D"/>
                </a:solidFill>
                <a:ea typeface="黑体" pitchFamily="2" charset="-122"/>
              </a:endParaRPr>
            </a:p>
          </p:txBody>
        </p:sp>
        <p:sp>
          <p:nvSpPr>
            <p:cNvPr id="60434" name="Rectangle 111"/>
            <p:cNvSpPr>
              <a:spLocks noChangeArrowheads="1"/>
            </p:cNvSpPr>
            <p:nvPr/>
          </p:nvSpPr>
          <p:spPr bwMode="auto">
            <a:xfrm>
              <a:off x="8896350" y="3841750"/>
              <a:ext cx="938213" cy="584200"/>
            </a:xfrm>
            <a:prstGeom prst="rect">
              <a:avLst/>
            </a:prstGeom>
            <a:solidFill>
              <a:srgbClr val="FF99CC"/>
            </a:solidFill>
            <a:ln w="28575" algn="ctr">
              <a:solidFill>
                <a:schemeClr val="folHlink"/>
              </a:solidFill>
              <a:miter lim="800000"/>
            </a:ln>
          </p:spPr>
          <p:txBody>
            <a:bodyPr wrap="none" anchor="ctr"/>
            <a:lstStyle/>
            <a:p>
              <a:pPr algn="ctr" eaLnBrk="1" hangingPunct="1"/>
              <a:r>
                <a:rPr kumimoji="1" lang="zh-CN" altLang="en-US" sz="2400" b="1">
                  <a:solidFill>
                    <a:srgbClr val="4D4D4D"/>
                  </a:solidFill>
                  <a:ea typeface="黑体" pitchFamily="2" charset="-122"/>
                </a:rPr>
                <a:t>套接字</a:t>
              </a:r>
              <a:endParaRPr kumimoji="1" lang="zh-CN" altLang="en-US" sz="2400" b="1">
                <a:solidFill>
                  <a:srgbClr val="4D4D4D"/>
                </a:solidFill>
                <a:ea typeface="黑体" pitchFamily="2" charset="-122"/>
              </a:endParaRPr>
            </a:p>
          </p:txBody>
        </p:sp>
        <p:grpSp>
          <p:nvGrpSpPr>
            <p:cNvPr id="60435" name="Group 112"/>
            <p:cNvGrpSpPr/>
            <p:nvPr/>
          </p:nvGrpSpPr>
          <p:grpSpPr bwMode="auto">
            <a:xfrm>
              <a:off x="9072563" y="2684463"/>
              <a:ext cx="587375" cy="644525"/>
              <a:chOff x="921" y="2412"/>
              <a:chExt cx="284" cy="265"/>
            </a:xfrm>
          </p:grpSpPr>
          <p:grpSp>
            <p:nvGrpSpPr>
              <p:cNvPr id="60439" name="Group 113"/>
              <p:cNvGrpSpPr/>
              <p:nvPr/>
            </p:nvGrpSpPr>
            <p:grpSpPr bwMode="auto">
              <a:xfrm>
                <a:off x="928" y="2417"/>
                <a:ext cx="277" cy="260"/>
                <a:chOff x="928" y="2417"/>
                <a:chExt cx="277" cy="260"/>
              </a:xfrm>
            </p:grpSpPr>
            <p:sp>
              <p:nvSpPr>
                <p:cNvPr id="60453" name="Freeform 114"/>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60454" name="Freeform 115"/>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60455" name="Freeform 116"/>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60456" name="Freeform 117"/>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60457" name="Rectangle 118"/>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solidFill>
                      <a:srgbClr val="4D4D4D"/>
                    </a:solidFill>
                    <a:latin typeface="Tahoma" panose="020B0604030504040204" pitchFamily="34" charset="0"/>
                  </a:endParaRPr>
                </a:p>
              </p:txBody>
            </p:sp>
            <p:sp>
              <p:nvSpPr>
                <p:cNvPr id="60458" name="Rectangle 119"/>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solidFill>
                      <a:srgbClr val="4D4D4D"/>
                    </a:solidFill>
                    <a:latin typeface="Tahoma" panose="020B0604030504040204" pitchFamily="34" charset="0"/>
                  </a:endParaRPr>
                </a:p>
              </p:txBody>
            </p:sp>
            <p:sp>
              <p:nvSpPr>
                <p:cNvPr id="60459" name="Rectangle 120"/>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solidFill>
                      <a:srgbClr val="4D4D4D"/>
                    </a:solidFill>
                    <a:latin typeface="Tahoma" panose="020B0604030504040204" pitchFamily="34" charset="0"/>
                  </a:endParaRPr>
                </a:p>
              </p:txBody>
            </p:sp>
            <p:sp>
              <p:nvSpPr>
                <p:cNvPr id="60460" name="Line 121"/>
                <p:cNvSpPr>
                  <a:spLocks noChangeShapeType="1"/>
                </p:cNvSpPr>
                <p:nvPr/>
              </p:nvSpPr>
              <p:spPr bwMode="auto">
                <a:xfrm flipH="1">
                  <a:off x="1115" y="2598"/>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60461" name="Group 122"/>
                <p:cNvGrpSpPr/>
                <p:nvPr/>
              </p:nvGrpSpPr>
              <p:grpSpPr bwMode="auto">
                <a:xfrm>
                  <a:off x="928" y="2639"/>
                  <a:ext cx="277" cy="38"/>
                  <a:chOff x="928" y="2639"/>
                  <a:chExt cx="277" cy="38"/>
                </a:xfrm>
              </p:grpSpPr>
              <p:sp>
                <p:nvSpPr>
                  <p:cNvPr id="60462" name="Freeform 123"/>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60463" name="Freeform 124"/>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60464" name="Rectangle 125"/>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solidFill>
                        <a:srgbClr val="4D4D4D"/>
                      </a:solidFill>
                      <a:latin typeface="Tahoma" panose="020B0604030504040204" pitchFamily="34" charset="0"/>
                    </a:endParaRPr>
                  </a:p>
                </p:txBody>
              </p:sp>
            </p:grpSp>
          </p:grpSp>
          <p:grpSp>
            <p:nvGrpSpPr>
              <p:cNvPr id="60440" name="Group 126"/>
              <p:cNvGrpSpPr/>
              <p:nvPr/>
            </p:nvGrpSpPr>
            <p:grpSpPr bwMode="auto">
              <a:xfrm>
                <a:off x="921" y="2412"/>
                <a:ext cx="277" cy="261"/>
                <a:chOff x="921" y="2412"/>
                <a:chExt cx="277" cy="261"/>
              </a:xfrm>
            </p:grpSpPr>
            <p:sp>
              <p:nvSpPr>
                <p:cNvPr id="60441" name="Freeform 127"/>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60442" name="Freeform 128"/>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60443" name="Freeform 129"/>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60444" name="Freeform 130"/>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60445" name="Rectangle 131"/>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solidFill>
                      <a:srgbClr val="4D4D4D"/>
                    </a:solidFill>
                    <a:latin typeface="Tahoma" panose="020B0604030504040204" pitchFamily="34" charset="0"/>
                  </a:endParaRPr>
                </a:p>
              </p:txBody>
            </p:sp>
            <p:sp>
              <p:nvSpPr>
                <p:cNvPr id="60446" name="Rectangle 132"/>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solidFill>
                      <a:srgbClr val="4D4D4D"/>
                    </a:solidFill>
                    <a:latin typeface="Tahoma" panose="020B0604030504040204" pitchFamily="34" charset="0"/>
                  </a:endParaRPr>
                </a:p>
              </p:txBody>
            </p:sp>
            <p:sp>
              <p:nvSpPr>
                <p:cNvPr id="60447" name="Rectangle 133"/>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solidFill>
                      <a:srgbClr val="4D4D4D"/>
                    </a:solidFill>
                    <a:latin typeface="Tahoma" panose="020B0604030504040204" pitchFamily="34" charset="0"/>
                  </a:endParaRPr>
                </a:p>
              </p:txBody>
            </p:sp>
            <p:sp>
              <p:nvSpPr>
                <p:cNvPr id="60448" name="Line 134"/>
                <p:cNvSpPr>
                  <a:spLocks noChangeShapeType="1"/>
                </p:cNvSpPr>
                <p:nvPr/>
              </p:nvSpPr>
              <p:spPr bwMode="auto">
                <a:xfrm flipH="1">
                  <a:off x="1108" y="2593"/>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60449" name="Group 135"/>
                <p:cNvGrpSpPr/>
                <p:nvPr/>
              </p:nvGrpSpPr>
              <p:grpSpPr bwMode="auto">
                <a:xfrm>
                  <a:off x="921" y="2635"/>
                  <a:ext cx="277" cy="38"/>
                  <a:chOff x="921" y="2635"/>
                  <a:chExt cx="277" cy="38"/>
                </a:xfrm>
              </p:grpSpPr>
              <p:sp>
                <p:nvSpPr>
                  <p:cNvPr id="60450" name="Freeform 136"/>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60451" name="Freeform 137"/>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60452" name="Rectangle 138"/>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solidFill>
                        <a:srgbClr val="4D4D4D"/>
                      </a:solidFill>
                      <a:latin typeface="Tahoma" panose="020B0604030504040204" pitchFamily="34" charset="0"/>
                    </a:endParaRPr>
                  </a:p>
                </p:txBody>
              </p:sp>
            </p:grpSp>
          </p:grpSp>
        </p:grpSp>
        <p:sp>
          <p:nvSpPr>
            <p:cNvPr id="60436" name="Line 139"/>
            <p:cNvSpPr>
              <a:spLocks noChangeShapeType="1"/>
            </p:cNvSpPr>
            <p:nvPr/>
          </p:nvSpPr>
          <p:spPr bwMode="auto">
            <a:xfrm>
              <a:off x="1252538" y="4383088"/>
              <a:ext cx="2249487" cy="0"/>
            </a:xfrm>
            <a:prstGeom prst="line">
              <a:avLst/>
            </a:prstGeom>
            <a:noFill/>
            <a:ln w="9525">
              <a:solidFill>
                <a:schemeClr val="folHlink"/>
              </a:solidFill>
              <a:prstDash val="dash"/>
              <a:round/>
            </a:ln>
            <a:extLst>
              <a:ext uri="{909E8E84-426E-40DD-AFC4-6F175D3DCCD1}">
                <a14:hiddenFill xmlns:a14="http://schemas.microsoft.com/office/drawing/2010/main">
                  <a:noFill/>
                </a14:hiddenFill>
              </a:ext>
            </a:extLst>
          </p:spPr>
          <p:txBody>
            <a:bodyPr/>
            <a:lstStyle/>
            <a:p>
              <a:endParaRPr lang="zh-CN" altLang="en-US" b="1"/>
            </a:p>
          </p:txBody>
        </p:sp>
        <p:sp>
          <p:nvSpPr>
            <p:cNvPr id="60437" name="AutoShape 140"/>
            <p:cNvSpPr>
              <a:spLocks noChangeArrowheads="1"/>
            </p:cNvSpPr>
            <p:nvPr/>
          </p:nvSpPr>
          <p:spPr bwMode="auto">
            <a:xfrm flipV="1">
              <a:off x="2565400" y="4384675"/>
              <a:ext cx="469900" cy="1211263"/>
            </a:xfrm>
            <a:prstGeom prst="upArrow">
              <a:avLst>
                <a:gd name="adj1" fmla="val 50000"/>
                <a:gd name="adj2" fmla="val 64443"/>
              </a:avLst>
            </a:prstGeom>
            <a:solidFill>
              <a:srgbClr val="FFFF99"/>
            </a:solidFill>
            <a:ln w="9525" algn="ctr">
              <a:solidFill>
                <a:schemeClr val="folHlink"/>
              </a:solidFill>
              <a:miter lim="800000"/>
            </a:ln>
            <a:effectLst>
              <a:outerShdw dist="35921" dir="2700000" algn="ctr" rotWithShape="0">
                <a:schemeClr val="bg2"/>
              </a:outerShdw>
            </a:effectLst>
          </p:spPr>
          <p:txBody>
            <a:bodyPr wrap="none" anchor="ctr"/>
            <a:lstStyle/>
            <a:p>
              <a:pPr eaLnBrk="1" hangingPunct="1"/>
              <a:endParaRPr lang="zh-CN" altLang="en-US" sz="2400" b="1">
                <a:solidFill>
                  <a:srgbClr val="4D4D4D"/>
                </a:solidFill>
                <a:latin typeface="Tahoma" panose="020B0604030504040204" pitchFamily="34" charset="0"/>
              </a:endParaRPr>
            </a:p>
          </p:txBody>
        </p:sp>
        <p:sp>
          <p:nvSpPr>
            <p:cNvPr id="60438" name="Line 141"/>
            <p:cNvSpPr>
              <a:spLocks noChangeShapeType="1"/>
            </p:cNvSpPr>
            <p:nvPr/>
          </p:nvSpPr>
          <p:spPr bwMode="auto">
            <a:xfrm>
              <a:off x="1252538" y="3830638"/>
              <a:ext cx="2155825" cy="0"/>
            </a:xfrm>
            <a:prstGeom prst="line">
              <a:avLst/>
            </a:prstGeom>
            <a:noFill/>
            <a:ln w="9525">
              <a:solidFill>
                <a:schemeClr val="folHlink"/>
              </a:solidFill>
              <a:prstDash val="dash"/>
              <a:round/>
            </a:ln>
            <a:extLst>
              <a:ext uri="{909E8E84-426E-40DD-AFC4-6F175D3DCCD1}">
                <a14:hiddenFill xmlns:a14="http://schemas.microsoft.com/office/drawing/2010/main">
                  <a:noFill/>
                </a14:hiddenFill>
              </a:ext>
            </a:extLst>
          </p:spPr>
          <p:txBody>
            <a:bodyPr/>
            <a:lstStyle/>
            <a:p>
              <a:endParaRPr lang="zh-CN" altLang="en-US" b="1"/>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2466" name="Rectangle 7"/>
          <p:cNvSpPr>
            <a:spLocks noChangeArrowheads="1"/>
          </p:cNvSpPr>
          <p:nvPr/>
        </p:nvSpPr>
        <p:spPr bwMode="black">
          <a:xfrm>
            <a:off x="1524000" y="1844675"/>
            <a:ext cx="9144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lang="en-US" altLang="zh-CN" sz="3200">
                <a:solidFill>
                  <a:srgbClr val="000066"/>
                </a:solidFill>
                <a:ea typeface="黑体" pitchFamily="2" charset="-122"/>
              </a:rPr>
              <a:t>Thank You</a:t>
            </a:r>
            <a:r>
              <a:rPr lang="zh-CN" altLang="en-US" sz="3200">
                <a:solidFill>
                  <a:srgbClr val="000066"/>
                </a:solidFill>
                <a:ea typeface="黑体" pitchFamily="2" charset="-122"/>
              </a:rPr>
              <a:t>！</a:t>
            </a:r>
            <a:endParaRPr lang="en-US" altLang="zh-CN" sz="3200">
              <a:solidFill>
                <a:srgbClr val="000066"/>
              </a:solidFill>
              <a:ea typeface="黑体" pitchFamily="2" charset="-122"/>
            </a:endParaRPr>
          </a:p>
          <a:p>
            <a:pPr algn="ctr" eaLnBrk="1" hangingPunct="1"/>
            <a:r>
              <a:rPr lang="en-US" altLang="zh-CN" sz="3200">
                <a:solidFill>
                  <a:srgbClr val="000066"/>
                </a:solidFill>
                <a:ea typeface="黑体" pitchFamily="2" charset="-122"/>
              </a:rPr>
              <a:t>Any Questions</a:t>
            </a:r>
            <a:r>
              <a:rPr lang="zh-CN" altLang="en-US" sz="3200">
                <a:solidFill>
                  <a:srgbClr val="000066"/>
                </a:solidFill>
                <a:ea typeface="黑体" pitchFamily="2" charset="-122"/>
              </a:rPr>
              <a:t>？</a:t>
            </a:r>
            <a:endParaRPr lang="zh-CN" altLang="en-US" sz="3200">
              <a:solidFill>
                <a:srgbClr val="000066"/>
              </a:solidFill>
              <a:ea typeface="黑体"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noChangeArrowheads="1"/>
          </p:cNvSpPr>
          <p:nvPr>
            <p:ph type="title"/>
          </p:nvPr>
        </p:nvSpPr>
        <p:spPr/>
        <p:txBody>
          <a:bodyPr/>
          <a:lstStyle/>
          <a:p>
            <a:r>
              <a:rPr lang="zh-CN" altLang="en-US" smtClean="0"/>
              <a:t>区的不同划分方法举例 </a:t>
            </a:r>
            <a:endParaRPr lang="zh-CN" altLang="en-US" smtClean="0"/>
          </a:p>
        </p:txBody>
      </p:sp>
      <p:sp>
        <p:nvSpPr>
          <p:cNvPr id="12291" name="Line 92"/>
          <p:cNvSpPr>
            <a:spLocks noChangeShapeType="1"/>
          </p:cNvSpPr>
          <p:nvPr/>
        </p:nvSpPr>
        <p:spPr bwMode="auto">
          <a:xfrm>
            <a:off x="3616325" y="2828925"/>
            <a:ext cx="9525" cy="8001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12292" name="Text Box 93"/>
          <p:cNvSpPr txBox="1">
            <a:spLocks noChangeArrowheads="1"/>
          </p:cNvSpPr>
          <p:nvPr/>
        </p:nvSpPr>
        <p:spPr bwMode="auto">
          <a:xfrm>
            <a:off x="1538288" y="3216275"/>
            <a:ext cx="18277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zh-CN" altLang="en-US" sz="2400" b="1" dirty="0">
                <a:solidFill>
                  <a:schemeClr val="tx2">
                    <a:lumMod val="60000"/>
                    <a:lumOff val="40000"/>
                  </a:schemeClr>
                </a:solidFill>
                <a:latin typeface="Arial" panose="020B0604020202020204" pitchFamily="34" charset="0"/>
                <a:ea typeface="黑体" pitchFamily="2" charset="-122"/>
              </a:rPr>
              <a:t>域 </a:t>
            </a:r>
            <a:r>
              <a:rPr kumimoji="1" lang="en-US" altLang="zh-CN" sz="2400" b="1" dirty="0">
                <a:solidFill>
                  <a:schemeClr val="tx2">
                    <a:lumMod val="60000"/>
                    <a:lumOff val="40000"/>
                  </a:schemeClr>
                </a:solidFill>
                <a:latin typeface="Arial" panose="020B0604020202020204" pitchFamily="34" charset="0"/>
                <a:ea typeface="黑体" pitchFamily="2" charset="-122"/>
              </a:rPr>
              <a:t>abc.com</a:t>
            </a:r>
            <a:endParaRPr kumimoji="1" lang="en-US" altLang="zh-CN" sz="2400" b="1" dirty="0">
              <a:solidFill>
                <a:schemeClr val="tx2">
                  <a:lumMod val="60000"/>
                  <a:lumOff val="40000"/>
                </a:schemeClr>
              </a:solidFill>
              <a:latin typeface="Arial" panose="020B0604020202020204" pitchFamily="34" charset="0"/>
              <a:ea typeface="黑体" pitchFamily="2" charset="-122"/>
            </a:endParaRPr>
          </a:p>
        </p:txBody>
      </p:sp>
      <p:sp>
        <p:nvSpPr>
          <p:cNvPr id="12293" name="Freeform 94"/>
          <p:cNvSpPr/>
          <p:nvPr/>
        </p:nvSpPr>
        <p:spPr bwMode="auto">
          <a:xfrm>
            <a:off x="1839913" y="3406775"/>
            <a:ext cx="3433762" cy="2295525"/>
          </a:xfrm>
          <a:custGeom>
            <a:avLst/>
            <a:gdLst>
              <a:gd name="T0" fmla="*/ 2147483646 w 1917"/>
              <a:gd name="T1" fmla="*/ 2147483646 h 1143"/>
              <a:gd name="T2" fmla="*/ 2147483646 w 1917"/>
              <a:gd name="T3" fmla="*/ 2147483646 h 1143"/>
              <a:gd name="T4" fmla="*/ 2147483646 w 1917"/>
              <a:gd name="T5" fmla="*/ 2147483646 h 1143"/>
              <a:gd name="T6" fmla="*/ 2147483646 w 1917"/>
              <a:gd name="T7" fmla="*/ 2147483646 h 1143"/>
              <a:gd name="T8" fmla="*/ 2147483646 w 1917"/>
              <a:gd name="T9" fmla="*/ 2147483646 h 1143"/>
              <a:gd name="T10" fmla="*/ 2147483646 w 1917"/>
              <a:gd name="T11" fmla="*/ 2147483646 h 1143"/>
              <a:gd name="T12" fmla="*/ 2147483646 w 1917"/>
              <a:gd name="T13" fmla="*/ 2147483646 h 1143"/>
              <a:gd name="T14" fmla="*/ 2147483646 w 1917"/>
              <a:gd name="T15" fmla="*/ 2147483646 h 1143"/>
              <a:gd name="T16" fmla="*/ 2147483646 w 1917"/>
              <a:gd name="T17" fmla="*/ 2147483646 h 1143"/>
              <a:gd name="T18" fmla="*/ 2147483646 w 1917"/>
              <a:gd name="T19" fmla="*/ 2147483646 h 1143"/>
              <a:gd name="T20" fmla="*/ 2147483646 w 1917"/>
              <a:gd name="T21" fmla="*/ 2147483646 h 1143"/>
              <a:gd name="T22" fmla="*/ 2147483646 w 1917"/>
              <a:gd name="T23" fmla="*/ 2147483646 h 1143"/>
              <a:gd name="T24" fmla="*/ 2147483646 w 1917"/>
              <a:gd name="T25" fmla="*/ 2147483646 h 1143"/>
              <a:gd name="T26" fmla="*/ 2147483646 w 1917"/>
              <a:gd name="T27" fmla="*/ 2147483646 h 1143"/>
              <a:gd name="T28" fmla="*/ 2147483646 w 1917"/>
              <a:gd name="T29" fmla="*/ 2147483646 h 1143"/>
              <a:gd name="T30" fmla="*/ 2147483646 w 1917"/>
              <a:gd name="T31" fmla="*/ 2147483646 h 11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17"/>
              <a:gd name="T49" fmla="*/ 0 h 1143"/>
              <a:gd name="T50" fmla="*/ 1917 w 1917"/>
              <a:gd name="T51" fmla="*/ 1143 h 114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17" h="1143">
                <a:moveTo>
                  <a:pt x="1097" y="32"/>
                </a:moveTo>
                <a:cubicBezTo>
                  <a:pt x="1031" y="7"/>
                  <a:pt x="964" y="0"/>
                  <a:pt x="882" y="43"/>
                </a:cubicBezTo>
                <a:cubicBezTo>
                  <a:pt x="800" y="86"/>
                  <a:pt x="730" y="155"/>
                  <a:pt x="603" y="287"/>
                </a:cubicBezTo>
                <a:cubicBezTo>
                  <a:pt x="476" y="418"/>
                  <a:pt x="218" y="703"/>
                  <a:pt x="120" y="830"/>
                </a:cubicBezTo>
                <a:cubicBezTo>
                  <a:pt x="22" y="957"/>
                  <a:pt x="0" y="1000"/>
                  <a:pt x="13" y="1050"/>
                </a:cubicBezTo>
                <a:cubicBezTo>
                  <a:pt x="26" y="1099"/>
                  <a:pt x="95" y="1114"/>
                  <a:pt x="195" y="1126"/>
                </a:cubicBezTo>
                <a:cubicBezTo>
                  <a:pt x="295" y="1139"/>
                  <a:pt x="458" y="1126"/>
                  <a:pt x="612" y="1128"/>
                </a:cubicBezTo>
                <a:cubicBezTo>
                  <a:pt x="766" y="1130"/>
                  <a:pt x="981" y="1134"/>
                  <a:pt x="1121" y="1136"/>
                </a:cubicBezTo>
                <a:cubicBezTo>
                  <a:pt x="1261" y="1138"/>
                  <a:pt x="1336" y="1143"/>
                  <a:pt x="1451" y="1139"/>
                </a:cubicBezTo>
                <a:cubicBezTo>
                  <a:pt x="1566" y="1135"/>
                  <a:pt x="1735" y="1132"/>
                  <a:pt x="1811" y="1109"/>
                </a:cubicBezTo>
                <a:cubicBezTo>
                  <a:pt x="1887" y="1086"/>
                  <a:pt x="1917" y="1062"/>
                  <a:pt x="1907" y="1001"/>
                </a:cubicBezTo>
                <a:cubicBezTo>
                  <a:pt x="1897" y="940"/>
                  <a:pt x="1807" y="823"/>
                  <a:pt x="1751" y="743"/>
                </a:cubicBezTo>
                <a:cubicBezTo>
                  <a:pt x="1695" y="663"/>
                  <a:pt x="1625" y="586"/>
                  <a:pt x="1571" y="521"/>
                </a:cubicBezTo>
                <a:cubicBezTo>
                  <a:pt x="1517" y="456"/>
                  <a:pt x="1476" y="408"/>
                  <a:pt x="1427" y="353"/>
                </a:cubicBezTo>
                <a:cubicBezTo>
                  <a:pt x="1378" y="298"/>
                  <a:pt x="1332" y="245"/>
                  <a:pt x="1277" y="191"/>
                </a:cubicBezTo>
                <a:cubicBezTo>
                  <a:pt x="1222" y="137"/>
                  <a:pt x="1163" y="57"/>
                  <a:pt x="1097" y="32"/>
                </a:cubicBezTo>
                <a:close/>
              </a:path>
            </a:pathLst>
          </a:custGeom>
          <a:solidFill>
            <a:srgbClr val="66FFCC"/>
          </a:solidFill>
          <a:ln>
            <a:noFill/>
          </a:ln>
          <a:extLst>
            <a:ext uri="{91240B29-F687-4F45-9708-019B960494DF}">
              <a14:hiddenLine xmlns:a14="http://schemas.microsoft.com/office/drawing/2010/main" w="38100">
                <a:solidFill>
                  <a:srgbClr val="000000"/>
                </a:solidFill>
                <a:round/>
              </a14:hiddenLine>
            </a:ext>
          </a:extLst>
        </p:spPr>
        <p:txBody>
          <a:bodyPr/>
          <a:lstStyle/>
          <a:p>
            <a:endParaRPr lang="zh-CN" altLang="en-US" b="1"/>
          </a:p>
        </p:txBody>
      </p:sp>
      <p:sp>
        <p:nvSpPr>
          <p:cNvPr id="12294" name="AutoShape 95"/>
          <p:cNvSpPr>
            <a:spLocks noChangeArrowheads="1"/>
          </p:cNvSpPr>
          <p:nvPr/>
        </p:nvSpPr>
        <p:spPr bwMode="auto">
          <a:xfrm>
            <a:off x="1416050" y="3284538"/>
            <a:ext cx="4227513" cy="2641600"/>
          </a:xfrm>
          <a:prstGeom prst="roundRect">
            <a:avLst>
              <a:gd name="adj" fmla="val 9319"/>
            </a:avLst>
          </a:prstGeom>
          <a:noFill/>
          <a:ln w="28575">
            <a:solidFill>
              <a:schemeClr val="tx1"/>
            </a:solidFill>
            <a:prstDash val="dash"/>
            <a:rou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sz="3600" b="1">
              <a:solidFill>
                <a:srgbClr val="4D4D4D"/>
              </a:solidFill>
              <a:latin typeface="Tahoma" panose="020B0604030504040204" pitchFamily="34" charset="0"/>
            </a:endParaRPr>
          </a:p>
        </p:txBody>
      </p:sp>
      <p:sp>
        <p:nvSpPr>
          <p:cNvPr id="12295" name="Text Box 96"/>
          <p:cNvSpPr txBox="1">
            <a:spLocks noChangeArrowheads="1"/>
          </p:cNvSpPr>
          <p:nvPr/>
        </p:nvSpPr>
        <p:spPr bwMode="auto">
          <a:xfrm>
            <a:off x="1230816" y="3816350"/>
            <a:ext cx="1912704" cy="352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70000"/>
              </a:lnSpc>
            </a:pPr>
            <a:r>
              <a:rPr kumimoji="1" lang="zh-CN" altLang="zh-CN" sz="2400" b="1" dirty="0">
                <a:solidFill>
                  <a:srgbClr val="7030A0"/>
                </a:solidFill>
                <a:latin typeface="Arial" panose="020B0604020202020204" pitchFamily="34" charset="0"/>
                <a:ea typeface="黑体" pitchFamily="2" charset="-122"/>
              </a:rPr>
              <a:t> </a:t>
            </a:r>
            <a:r>
              <a:rPr kumimoji="1" lang="zh-CN" altLang="zh-CN" sz="2400" b="1" dirty="0" smtClean="0">
                <a:solidFill>
                  <a:srgbClr val="7030A0"/>
                </a:solidFill>
                <a:latin typeface="Arial" panose="020B0604020202020204" pitchFamily="34" charset="0"/>
                <a:ea typeface="黑体" pitchFamily="2" charset="-122"/>
              </a:rPr>
              <a:t>区</a:t>
            </a:r>
            <a:r>
              <a:rPr kumimoji="1" lang="en-US" altLang="zh-CN" sz="2400" b="1" dirty="0" smtClean="0">
                <a:solidFill>
                  <a:srgbClr val="7030A0"/>
                </a:solidFill>
                <a:latin typeface="Arial" panose="020B0604020202020204" pitchFamily="34" charset="0"/>
                <a:ea typeface="黑体" pitchFamily="2" charset="-122"/>
              </a:rPr>
              <a:t> abc.com</a:t>
            </a:r>
            <a:endParaRPr kumimoji="1" lang="en-US" altLang="zh-CN" sz="2400" b="1" dirty="0">
              <a:solidFill>
                <a:srgbClr val="7030A0"/>
              </a:solidFill>
              <a:latin typeface="Arial" panose="020B0604020202020204" pitchFamily="34" charset="0"/>
              <a:ea typeface="黑体" pitchFamily="2" charset="-122"/>
            </a:endParaRPr>
          </a:p>
        </p:txBody>
      </p:sp>
      <p:sp>
        <p:nvSpPr>
          <p:cNvPr id="12296" name="Freeform 97"/>
          <p:cNvSpPr/>
          <p:nvPr/>
        </p:nvSpPr>
        <p:spPr bwMode="auto">
          <a:xfrm>
            <a:off x="2025650" y="4103689"/>
            <a:ext cx="146050" cy="819150"/>
          </a:xfrm>
          <a:custGeom>
            <a:avLst/>
            <a:gdLst>
              <a:gd name="T0" fmla="*/ 0 w 172"/>
              <a:gd name="T1" fmla="*/ 0 h 244"/>
              <a:gd name="T2" fmla="*/ 2147483646 w 172"/>
              <a:gd name="T3" fmla="*/ 2147483646 h 244"/>
              <a:gd name="T4" fmla="*/ 0 60000 65536"/>
              <a:gd name="T5" fmla="*/ 0 60000 65536"/>
              <a:gd name="T6" fmla="*/ 0 w 172"/>
              <a:gd name="T7" fmla="*/ 0 h 244"/>
              <a:gd name="T8" fmla="*/ 172 w 172"/>
              <a:gd name="T9" fmla="*/ 244 h 244"/>
            </a:gdLst>
            <a:ahLst/>
            <a:cxnLst>
              <a:cxn ang="T4">
                <a:pos x="T0" y="T1"/>
              </a:cxn>
              <a:cxn ang="T5">
                <a:pos x="T2" y="T3"/>
              </a:cxn>
            </a:cxnLst>
            <a:rect l="T6" t="T7" r="T8" b="T9"/>
            <a:pathLst>
              <a:path w="172" h="244">
                <a:moveTo>
                  <a:pt x="0" y="0"/>
                </a:moveTo>
                <a:lnTo>
                  <a:pt x="172" y="244"/>
                </a:lnTo>
              </a:path>
            </a:pathLst>
          </a:custGeom>
          <a:noFill/>
          <a:ln w="9525">
            <a:solidFill>
              <a:schemeClr val="tx1"/>
            </a:solidFill>
            <a:rou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12297" name="Line 98"/>
          <p:cNvSpPr>
            <a:spLocks noChangeShapeType="1"/>
          </p:cNvSpPr>
          <p:nvPr/>
        </p:nvSpPr>
        <p:spPr bwMode="auto">
          <a:xfrm flipH="1">
            <a:off x="3170238" y="3798888"/>
            <a:ext cx="360362" cy="661987"/>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2298" name="Line 99"/>
          <p:cNvSpPr>
            <a:spLocks noChangeShapeType="1"/>
          </p:cNvSpPr>
          <p:nvPr/>
        </p:nvSpPr>
        <p:spPr bwMode="auto">
          <a:xfrm>
            <a:off x="3730625" y="3829050"/>
            <a:ext cx="471488" cy="617538"/>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2299" name="Line 100"/>
          <p:cNvSpPr>
            <a:spLocks noChangeShapeType="1"/>
          </p:cNvSpPr>
          <p:nvPr/>
        </p:nvSpPr>
        <p:spPr bwMode="auto">
          <a:xfrm>
            <a:off x="4283075" y="4570413"/>
            <a:ext cx="504825" cy="792162"/>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2300" name="Line 101"/>
          <p:cNvSpPr>
            <a:spLocks noChangeShapeType="1"/>
          </p:cNvSpPr>
          <p:nvPr/>
        </p:nvSpPr>
        <p:spPr bwMode="auto">
          <a:xfrm>
            <a:off x="3194050" y="4589463"/>
            <a:ext cx="615950" cy="704850"/>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2301" name="Line 102"/>
          <p:cNvSpPr>
            <a:spLocks noChangeShapeType="1"/>
          </p:cNvSpPr>
          <p:nvPr/>
        </p:nvSpPr>
        <p:spPr bwMode="auto">
          <a:xfrm flipH="1">
            <a:off x="3087688" y="4600575"/>
            <a:ext cx="17462" cy="603250"/>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2302" name="Line 103"/>
          <p:cNvSpPr>
            <a:spLocks noChangeShapeType="1"/>
          </p:cNvSpPr>
          <p:nvPr/>
        </p:nvSpPr>
        <p:spPr bwMode="auto">
          <a:xfrm flipH="1">
            <a:off x="2335213" y="4519613"/>
            <a:ext cx="747712" cy="774700"/>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2303" name="Oval 104"/>
          <p:cNvSpPr>
            <a:spLocks noChangeArrowheads="1"/>
          </p:cNvSpPr>
          <p:nvPr/>
        </p:nvSpPr>
        <p:spPr bwMode="auto">
          <a:xfrm>
            <a:off x="3278188" y="3573463"/>
            <a:ext cx="649287" cy="384175"/>
          </a:xfrm>
          <a:prstGeom prst="ellipse">
            <a:avLst/>
          </a:prstGeom>
          <a:solidFill>
            <a:schemeClr val="bg1"/>
          </a:solidFill>
          <a:ln w="9525">
            <a:solidFill>
              <a:schemeClr val="tx1"/>
            </a:solidFill>
            <a:round/>
          </a:ln>
        </p:spPr>
        <p:txBody>
          <a:bodyPr wrap="none" anchor="ctr"/>
          <a:lstStyle/>
          <a:p>
            <a:pPr algn="ctr" eaLnBrk="1" hangingPunct="1"/>
            <a:r>
              <a:rPr kumimoji="1" lang="en-US" altLang="zh-CN" sz="2400" b="1">
                <a:solidFill>
                  <a:srgbClr val="4D4D4D"/>
                </a:solidFill>
                <a:ea typeface="黑体" pitchFamily="2" charset="-122"/>
              </a:rPr>
              <a:t>abc</a:t>
            </a:r>
            <a:endParaRPr kumimoji="1" lang="en-US" altLang="zh-CN" sz="2400" b="1">
              <a:solidFill>
                <a:srgbClr val="4D4D4D"/>
              </a:solidFill>
              <a:ea typeface="黑体" pitchFamily="2" charset="-122"/>
            </a:endParaRPr>
          </a:p>
        </p:txBody>
      </p:sp>
      <p:sp>
        <p:nvSpPr>
          <p:cNvPr id="12304" name="Oval 105"/>
          <p:cNvSpPr>
            <a:spLocks noChangeArrowheads="1"/>
          </p:cNvSpPr>
          <p:nvPr/>
        </p:nvSpPr>
        <p:spPr bwMode="auto">
          <a:xfrm>
            <a:off x="2836863" y="4365625"/>
            <a:ext cx="569912" cy="306388"/>
          </a:xfrm>
          <a:prstGeom prst="ellipse">
            <a:avLst/>
          </a:prstGeom>
          <a:solidFill>
            <a:schemeClr val="bg1"/>
          </a:solidFill>
          <a:ln w="9525">
            <a:solidFill>
              <a:schemeClr val="tx1"/>
            </a:solidFill>
            <a:round/>
          </a:ln>
        </p:spPr>
        <p:txBody>
          <a:bodyPr wrap="none" anchor="ctr"/>
          <a:lstStyle/>
          <a:p>
            <a:pPr algn="ctr" eaLnBrk="1" hangingPunct="1"/>
            <a:r>
              <a:rPr kumimoji="1" lang="en-US" altLang="zh-CN" sz="2400" b="1">
                <a:solidFill>
                  <a:srgbClr val="4D4D4D"/>
                </a:solidFill>
                <a:ea typeface="黑体" pitchFamily="2" charset="-122"/>
              </a:rPr>
              <a:t>x</a:t>
            </a:r>
            <a:endParaRPr kumimoji="1" lang="en-US" altLang="zh-CN" sz="2400" b="1">
              <a:solidFill>
                <a:srgbClr val="4D4D4D"/>
              </a:solidFill>
              <a:ea typeface="黑体" pitchFamily="2" charset="-122"/>
            </a:endParaRPr>
          </a:p>
        </p:txBody>
      </p:sp>
      <p:sp>
        <p:nvSpPr>
          <p:cNvPr id="12305" name="Oval 106"/>
          <p:cNvSpPr>
            <a:spLocks noChangeArrowheads="1"/>
          </p:cNvSpPr>
          <p:nvPr/>
        </p:nvSpPr>
        <p:spPr bwMode="auto">
          <a:xfrm>
            <a:off x="2025650" y="5208588"/>
            <a:ext cx="569913" cy="307975"/>
          </a:xfrm>
          <a:prstGeom prst="ellipse">
            <a:avLst/>
          </a:prstGeom>
          <a:solidFill>
            <a:schemeClr val="bg1"/>
          </a:solidFill>
          <a:ln w="9525">
            <a:solidFill>
              <a:schemeClr val="tx1"/>
            </a:solidFill>
            <a:round/>
          </a:ln>
        </p:spPr>
        <p:txBody>
          <a:bodyPr wrap="none" anchor="ctr"/>
          <a:lstStyle/>
          <a:p>
            <a:pPr algn="ctr" eaLnBrk="1" hangingPunct="1"/>
            <a:r>
              <a:rPr kumimoji="1" lang="en-US" altLang="zh-CN" sz="2400" b="1">
                <a:solidFill>
                  <a:srgbClr val="4D4D4D"/>
                </a:solidFill>
                <a:ea typeface="黑体" pitchFamily="2" charset="-122"/>
              </a:rPr>
              <a:t>u</a:t>
            </a:r>
            <a:endParaRPr kumimoji="1" lang="en-US" altLang="zh-CN" sz="2400" b="1">
              <a:solidFill>
                <a:srgbClr val="4D4D4D"/>
              </a:solidFill>
              <a:ea typeface="黑体" pitchFamily="2" charset="-122"/>
            </a:endParaRPr>
          </a:p>
        </p:txBody>
      </p:sp>
      <p:sp>
        <p:nvSpPr>
          <p:cNvPr id="12306" name="Oval 107"/>
          <p:cNvSpPr>
            <a:spLocks noChangeArrowheads="1"/>
          </p:cNvSpPr>
          <p:nvPr/>
        </p:nvSpPr>
        <p:spPr bwMode="auto">
          <a:xfrm>
            <a:off x="2782888" y="5208588"/>
            <a:ext cx="569912" cy="307975"/>
          </a:xfrm>
          <a:prstGeom prst="ellipse">
            <a:avLst/>
          </a:prstGeom>
          <a:solidFill>
            <a:schemeClr val="bg1"/>
          </a:solidFill>
          <a:ln w="9525">
            <a:solidFill>
              <a:schemeClr val="tx1"/>
            </a:solidFill>
            <a:round/>
          </a:ln>
        </p:spPr>
        <p:txBody>
          <a:bodyPr wrap="none" anchor="ctr"/>
          <a:lstStyle/>
          <a:p>
            <a:pPr algn="ctr" eaLnBrk="1" hangingPunct="1"/>
            <a:r>
              <a:rPr kumimoji="1" lang="en-US" altLang="zh-CN" sz="2400" b="1">
                <a:solidFill>
                  <a:srgbClr val="4D4D4D"/>
                </a:solidFill>
                <a:ea typeface="黑体" pitchFamily="2" charset="-122"/>
              </a:rPr>
              <a:t>v</a:t>
            </a:r>
            <a:endParaRPr kumimoji="1" lang="en-US" altLang="zh-CN" sz="2400" b="1">
              <a:solidFill>
                <a:srgbClr val="4D4D4D"/>
              </a:solidFill>
              <a:ea typeface="黑体" pitchFamily="2" charset="-122"/>
            </a:endParaRPr>
          </a:p>
        </p:txBody>
      </p:sp>
      <p:sp>
        <p:nvSpPr>
          <p:cNvPr id="12307" name="Oval 108"/>
          <p:cNvSpPr>
            <a:spLocks noChangeArrowheads="1"/>
          </p:cNvSpPr>
          <p:nvPr/>
        </p:nvSpPr>
        <p:spPr bwMode="auto">
          <a:xfrm>
            <a:off x="3541713" y="5208588"/>
            <a:ext cx="569912" cy="307975"/>
          </a:xfrm>
          <a:prstGeom prst="ellipse">
            <a:avLst/>
          </a:prstGeom>
          <a:solidFill>
            <a:schemeClr val="bg1"/>
          </a:solidFill>
          <a:ln w="9525">
            <a:solidFill>
              <a:schemeClr val="tx1"/>
            </a:solidFill>
            <a:round/>
          </a:ln>
        </p:spPr>
        <p:txBody>
          <a:bodyPr wrap="none" anchor="ctr"/>
          <a:lstStyle/>
          <a:p>
            <a:pPr algn="ctr" eaLnBrk="1" hangingPunct="1"/>
            <a:r>
              <a:rPr kumimoji="1" lang="en-US" altLang="zh-CN" sz="2400" b="1">
                <a:solidFill>
                  <a:srgbClr val="4D4D4D"/>
                </a:solidFill>
                <a:ea typeface="黑体" pitchFamily="2" charset="-122"/>
              </a:rPr>
              <a:t>w</a:t>
            </a:r>
            <a:endParaRPr kumimoji="1" lang="en-US" altLang="zh-CN" sz="2400" b="1">
              <a:solidFill>
                <a:srgbClr val="4D4D4D"/>
              </a:solidFill>
              <a:ea typeface="黑体" pitchFamily="2" charset="-122"/>
            </a:endParaRPr>
          </a:p>
        </p:txBody>
      </p:sp>
      <p:sp>
        <p:nvSpPr>
          <p:cNvPr id="12308" name="Oval 109"/>
          <p:cNvSpPr>
            <a:spLocks noChangeArrowheads="1"/>
          </p:cNvSpPr>
          <p:nvPr/>
        </p:nvSpPr>
        <p:spPr bwMode="auto">
          <a:xfrm>
            <a:off x="4462463" y="5208588"/>
            <a:ext cx="569912" cy="307975"/>
          </a:xfrm>
          <a:prstGeom prst="ellipse">
            <a:avLst/>
          </a:prstGeom>
          <a:solidFill>
            <a:schemeClr val="bg1"/>
          </a:solidFill>
          <a:ln w="9525">
            <a:solidFill>
              <a:schemeClr val="tx1"/>
            </a:solidFill>
            <a:round/>
          </a:ln>
        </p:spPr>
        <p:txBody>
          <a:bodyPr wrap="none" anchor="ctr"/>
          <a:lstStyle/>
          <a:p>
            <a:pPr algn="ctr" eaLnBrk="1" hangingPunct="1"/>
            <a:r>
              <a:rPr kumimoji="1" lang="en-US" altLang="zh-CN" sz="2400" b="1">
                <a:solidFill>
                  <a:srgbClr val="4D4D4D"/>
                </a:solidFill>
                <a:ea typeface="黑体" pitchFamily="2" charset="-122"/>
              </a:rPr>
              <a:t>t</a:t>
            </a:r>
            <a:endParaRPr kumimoji="1" lang="en-US" altLang="zh-CN" sz="2400" b="1">
              <a:solidFill>
                <a:srgbClr val="4D4D4D"/>
              </a:solidFill>
              <a:ea typeface="黑体" pitchFamily="2" charset="-122"/>
            </a:endParaRPr>
          </a:p>
        </p:txBody>
      </p:sp>
      <p:sp>
        <p:nvSpPr>
          <p:cNvPr id="12309" name="Oval 110"/>
          <p:cNvSpPr>
            <a:spLocks noChangeArrowheads="1"/>
          </p:cNvSpPr>
          <p:nvPr/>
        </p:nvSpPr>
        <p:spPr bwMode="auto">
          <a:xfrm>
            <a:off x="3975100" y="4365625"/>
            <a:ext cx="569913" cy="306388"/>
          </a:xfrm>
          <a:prstGeom prst="ellipse">
            <a:avLst/>
          </a:prstGeom>
          <a:solidFill>
            <a:schemeClr val="bg1"/>
          </a:solidFill>
          <a:ln w="9525">
            <a:solidFill>
              <a:schemeClr val="tx1"/>
            </a:solidFill>
            <a:round/>
          </a:ln>
        </p:spPr>
        <p:txBody>
          <a:bodyPr wrap="none" anchor="ctr"/>
          <a:lstStyle/>
          <a:p>
            <a:pPr algn="ctr" eaLnBrk="1" hangingPunct="1"/>
            <a:r>
              <a:rPr kumimoji="1" lang="en-US" altLang="zh-CN" sz="2400" b="1">
                <a:solidFill>
                  <a:srgbClr val="4D4D4D"/>
                </a:solidFill>
                <a:ea typeface="黑体" pitchFamily="2" charset="-122"/>
              </a:rPr>
              <a:t>y</a:t>
            </a:r>
            <a:endParaRPr kumimoji="1" lang="en-US" altLang="zh-CN" sz="2400" b="1">
              <a:solidFill>
                <a:srgbClr val="4D4D4D"/>
              </a:solidFill>
              <a:ea typeface="黑体" pitchFamily="2" charset="-122"/>
            </a:endParaRPr>
          </a:p>
        </p:txBody>
      </p:sp>
      <p:sp>
        <p:nvSpPr>
          <p:cNvPr id="23" name="Text Box 111"/>
          <p:cNvSpPr txBox="1">
            <a:spLocks noChangeArrowheads="1"/>
          </p:cNvSpPr>
          <p:nvPr/>
        </p:nvSpPr>
        <p:spPr bwMode="auto">
          <a:xfrm>
            <a:off x="2690813" y="5945188"/>
            <a:ext cx="16145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400" b="1">
                <a:latin typeface="Arial" panose="020B0604020202020204" pitchFamily="34" charset="0"/>
                <a:ea typeface="黑体" pitchFamily="2" charset="-122"/>
              </a:rPr>
              <a:t>(a) </a:t>
            </a:r>
            <a:r>
              <a:rPr kumimoji="1" lang="zh-CN" altLang="en-US" sz="2400" b="1">
                <a:latin typeface="Arial" panose="020B0604020202020204" pitchFamily="34" charset="0"/>
                <a:ea typeface="黑体" pitchFamily="2" charset="-122"/>
              </a:rPr>
              <a:t>区 </a:t>
            </a:r>
            <a:r>
              <a:rPr kumimoji="1" lang="en-US" altLang="zh-CN" sz="2400" b="1">
                <a:latin typeface="Arial" panose="020B0604020202020204" pitchFamily="34" charset="0"/>
                <a:ea typeface="黑体" pitchFamily="2" charset="-122"/>
              </a:rPr>
              <a:t>= </a:t>
            </a:r>
            <a:r>
              <a:rPr kumimoji="1" lang="zh-CN" altLang="en-US" sz="2400" b="1">
                <a:latin typeface="Arial" panose="020B0604020202020204" pitchFamily="34" charset="0"/>
                <a:ea typeface="黑体" pitchFamily="2" charset="-122"/>
              </a:rPr>
              <a:t>域</a:t>
            </a:r>
            <a:endParaRPr kumimoji="1" lang="zh-CN" altLang="en-US" sz="2400" b="1">
              <a:latin typeface="Arial" panose="020B0604020202020204" pitchFamily="34" charset="0"/>
              <a:ea typeface="黑体" pitchFamily="2" charset="-122"/>
            </a:endParaRPr>
          </a:p>
        </p:txBody>
      </p:sp>
      <p:grpSp>
        <p:nvGrpSpPr>
          <p:cNvPr id="24" name="Group 173"/>
          <p:cNvGrpSpPr/>
          <p:nvPr/>
        </p:nvGrpSpPr>
        <p:grpSpPr bwMode="auto">
          <a:xfrm>
            <a:off x="5811838" y="1552575"/>
            <a:ext cx="4676777" cy="4854576"/>
            <a:chOff x="2850" y="709"/>
            <a:chExt cx="2946" cy="3058"/>
          </a:xfrm>
        </p:grpSpPr>
        <p:grpSp>
          <p:nvGrpSpPr>
            <p:cNvPr id="12332" name="Group 89"/>
            <p:cNvGrpSpPr/>
            <p:nvPr/>
          </p:nvGrpSpPr>
          <p:grpSpPr bwMode="auto">
            <a:xfrm>
              <a:off x="4196" y="1530"/>
              <a:ext cx="256" cy="98"/>
              <a:chOff x="1519" y="813"/>
              <a:chExt cx="227" cy="77"/>
            </a:xfrm>
          </p:grpSpPr>
          <p:sp>
            <p:nvSpPr>
              <p:cNvPr id="12373" name="Line 90"/>
              <p:cNvSpPr>
                <a:spLocks noChangeShapeType="1"/>
              </p:cNvSpPr>
              <p:nvPr/>
            </p:nvSpPr>
            <p:spPr bwMode="auto">
              <a:xfrm>
                <a:off x="1647" y="813"/>
                <a:ext cx="99" cy="77"/>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2374" name="Line 91"/>
              <p:cNvSpPr>
                <a:spLocks noChangeShapeType="1"/>
              </p:cNvSpPr>
              <p:nvPr/>
            </p:nvSpPr>
            <p:spPr bwMode="auto">
              <a:xfrm flipH="1">
                <a:off x="1519" y="813"/>
                <a:ext cx="99" cy="77"/>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b="1"/>
              </a:p>
            </p:txBody>
          </p:sp>
        </p:grpSp>
        <p:sp>
          <p:nvSpPr>
            <p:cNvPr id="12333" name="Text Box 112"/>
            <p:cNvSpPr txBox="1">
              <a:spLocks noChangeArrowheads="1"/>
            </p:cNvSpPr>
            <p:nvPr/>
          </p:nvSpPr>
          <p:spPr bwMode="auto">
            <a:xfrm>
              <a:off x="3742" y="3476"/>
              <a:ext cx="102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400" b="1">
                  <a:latin typeface="Arial" panose="020B0604020202020204" pitchFamily="34" charset="0"/>
                  <a:ea typeface="黑体" pitchFamily="2" charset="-122"/>
                </a:rPr>
                <a:t>(b) </a:t>
              </a:r>
              <a:r>
                <a:rPr kumimoji="1" lang="zh-CN" altLang="en-US" sz="2400" b="1">
                  <a:latin typeface="Arial" panose="020B0604020202020204" pitchFamily="34" charset="0"/>
                  <a:ea typeface="黑体" pitchFamily="2" charset="-122"/>
                </a:rPr>
                <a:t>区 </a:t>
              </a:r>
              <a:r>
                <a:rPr kumimoji="1" lang="en-US" altLang="zh-CN" sz="2400" b="1">
                  <a:latin typeface="Arial" panose="020B0604020202020204" pitchFamily="34" charset="0"/>
                  <a:ea typeface="黑体" pitchFamily="2" charset="-122"/>
                </a:rPr>
                <a:t>&lt; </a:t>
              </a:r>
              <a:r>
                <a:rPr kumimoji="1" lang="zh-CN" altLang="en-US" sz="2400" b="1">
                  <a:latin typeface="Arial" panose="020B0604020202020204" pitchFamily="34" charset="0"/>
                  <a:ea typeface="黑体" pitchFamily="2" charset="-122"/>
                </a:rPr>
                <a:t>域</a:t>
              </a:r>
              <a:endParaRPr kumimoji="1" lang="zh-CN" altLang="en-US" sz="2400" b="1">
                <a:latin typeface="Arial" panose="020B0604020202020204" pitchFamily="34" charset="0"/>
                <a:ea typeface="黑体" pitchFamily="2" charset="-122"/>
              </a:endParaRPr>
            </a:p>
          </p:txBody>
        </p:sp>
        <p:sp>
          <p:nvSpPr>
            <p:cNvPr id="12334" name="Line 113"/>
            <p:cNvSpPr>
              <a:spLocks noChangeShapeType="1"/>
            </p:cNvSpPr>
            <p:nvPr/>
          </p:nvSpPr>
          <p:spPr bwMode="auto">
            <a:xfrm>
              <a:off x="4328" y="1523"/>
              <a:ext cx="5" cy="505"/>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12335" name="Text Box 114"/>
            <p:cNvSpPr txBox="1">
              <a:spLocks noChangeArrowheads="1"/>
            </p:cNvSpPr>
            <p:nvPr/>
          </p:nvSpPr>
          <p:spPr bwMode="auto">
            <a:xfrm>
              <a:off x="3061" y="1757"/>
              <a:ext cx="115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zh-CN" altLang="en-US" sz="2400" b="1" dirty="0">
                  <a:solidFill>
                    <a:schemeClr val="tx2">
                      <a:lumMod val="60000"/>
                      <a:lumOff val="40000"/>
                    </a:schemeClr>
                  </a:solidFill>
                  <a:latin typeface="Arial" panose="020B0604020202020204" pitchFamily="34" charset="0"/>
                  <a:ea typeface="黑体" pitchFamily="2" charset="-122"/>
                </a:rPr>
                <a:t>域 </a:t>
              </a:r>
              <a:r>
                <a:rPr kumimoji="1" lang="en-US" altLang="zh-CN" sz="2400" b="1" dirty="0">
                  <a:solidFill>
                    <a:schemeClr val="tx2">
                      <a:lumMod val="60000"/>
                      <a:lumOff val="40000"/>
                    </a:schemeClr>
                  </a:solidFill>
                  <a:latin typeface="Arial" panose="020B0604020202020204" pitchFamily="34" charset="0"/>
                  <a:ea typeface="黑体" pitchFamily="2" charset="-122"/>
                </a:rPr>
                <a:t>abc.com</a:t>
              </a:r>
              <a:endParaRPr kumimoji="1" lang="en-US" altLang="zh-CN" sz="2400" b="1" dirty="0">
                <a:solidFill>
                  <a:schemeClr val="tx2">
                    <a:lumMod val="60000"/>
                    <a:lumOff val="40000"/>
                  </a:schemeClr>
                </a:solidFill>
                <a:latin typeface="Arial" panose="020B0604020202020204" pitchFamily="34" charset="0"/>
                <a:ea typeface="黑体" pitchFamily="2" charset="-122"/>
              </a:endParaRPr>
            </a:p>
          </p:txBody>
        </p:sp>
        <p:sp>
          <p:nvSpPr>
            <p:cNvPr id="12336" name="Freeform 115"/>
            <p:cNvSpPr/>
            <p:nvPr/>
          </p:nvSpPr>
          <p:spPr bwMode="auto">
            <a:xfrm>
              <a:off x="4458" y="2341"/>
              <a:ext cx="849" cy="958"/>
            </a:xfrm>
            <a:custGeom>
              <a:avLst/>
              <a:gdLst>
                <a:gd name="T0" fmla="*/ 2347 w 753"/>
                <a:gd name="T1" fmla="*/ 86 h 900"/>
                <a:gd name="T2" fmla="*/ 558 w 753"/>
                <a:gd name="T3" fmla="*/ 179 h 900"/>
                <a:gd name="T4" fmla="*/ 1 w 753"/>
                <a:gd name="T5" fmla="*/ 686 h 900"/>
                <a:gd name="T6" fmla="*/ 622 w 753"/>
                <a:gd name="T7" fmla="*/ 1056 h 900"/>
                <a:gd name="T8" fmla="*/ 1766 w 753"/>
                <a:gd name="T9" fmla="*/ 1698 h 900"/>
                <a:gd name="T10" fmla="*/ 2788 w 753"/>
                <a:gd name="T11" fmla="*/ 2373 h 900"/>
                <a:gd name="T12" fmla="*/ 4130 w 753"/>
                <a:gd name="T13" fmla="*/ 2586 h 900"/>
                <a:gd name="T14" fmla="*/ 5304 w 753"/>
                <a:gd name="T15" fmla="*/ 2468 h 900"/>
                <a:gd name="T16" fmla="*/ 5791 w 753"/>
                <a:gd name="T17" fmla="*/ 2213 h 900"/>
                <a:gd name="T18" fmla="*/ 5287 w 753"/>
                <a:gd name="T19" fmla="*/ 1677 h 900"/>
                <a:gd name="T20" fmla="*/ 4619 w 753"/>
                <a:gd name="T21" fmla="*/ 1246 h 900"/>
                <a:gd name="T22" fmla="*/ 3707 w 753"/>
                <a:gd name="T23" fmla="*/ 706 h 900"/>
                <a:gd name="T24" fmla="*/ 2347 w 753"/>
                <a:gd name="T25" fmla="*/ 86 h 9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53"/>
                <a:gd name="T40" fmla="*/ 0 h 900"/>
                <a:gd name="T41" fmla="*/ 753 w 753"/>
                <a:gd name="T42" fmla="*/ 900 h 9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53" h="900">
                  <a:moveTo>
                    <a:pt x="305" y="30"/>
                  </a:moveTo>
                  <a:cubicBezTo>
                    <a:pt x="237" y="0"/>
                    <a:pt x="124" y="27"/>
                    <a:pt x="73" y="62"/>
                  </a:cubicBezTo>
                  <a:cubicBezTo>
                    <a:pt x="22" y="97"/>
                    <a:pt x="0" y="187"/>
                    <a:pt x="1" y="238"/>
                  </a:cubicBezTo>
                  <a:cubicBezTo>
                    <a:pt x="2" y="289"/>
                    <a:pt x="43" y="308"/>
                    <a:pt x="81" y="366"/>
                  </a:cubicBezTo>
                  <a:cubicBezTo>
                    <a:pt x="119" y="424"/>
                    <a:pt x="184" y="510"/>
                    <a:pt x="231" y="586"/>
                  </a:cubicBezTo>
                  <a:cubicBezTo>
                    <a:pt x="278" y="662"/>
                    <a:pt x="312" y="769"/>
                    <a:pt x="363" y="820"/>
                  </a:cubicBezTo>
                  <a:cubicBezTo>
                    <a:pt x="414" y="871"/>
                    <a:pt x="483" y="888"/>
                    <a:pt x="537" y="894"/>
                  </a:cubicBezTo>
                  <a:cubicBezTo>
                    <a:pt x="591" y="900"/>
                    <a:pt x="653" y="875"/>
                    <a:pt x="689" y="854"/>
                  </a:cubicBezTo>
                  <a:cubicBezTo>
                    <a:pt x="725" y="833"/>
                    <a:pt x="753" y="812"/>
                    <a:pt x="753" y="766"/>
                  </a:cubicBezTo>
                  <a:cubicBezTo>
                    <a:pt x="753" y="720"/>
                    <a:pt x="712" y="636"/>
                    <a:pt x="687" y="580"/>
                  </a:cubicBezTo>
                  <a:cubicBezTo>
                    <a:pt x="662" y="524"/>
                    <a:pt x="635" y="486"/>
                    <a:pt x="601" y="430"/>
                  </a:cubicBezTo>
                  <a:cubicBezTo>
                    <a:pt x="567" y="374"/>
                    <a:pt x="532" y="311"/>
                    <a:pt x="483" y="244"/>
                  </a:cubicBezTo>
                  <a:cubicBezTo>
                    <a:pt x="434" y="177"/>
                    <a:pt x="368" y="58"/>
                    <a:pt x="305" y="30"/>
                  </a:cubicBezTo>
                  <a:close/>
                </a:path>
              </a:pathLst>
            </a:custGeom>
            <a:solidFill>
              <a:srgbClr val="9999FF"/>
            </a:solidFill>
            <a:ln>
              <a:noFill/>
            </a:ln>
            <a:extLst>
              <a:ext uri="{91240B29-F687-4F45-9708-019B960494DF}">
                <a14:hiddenLine xmlns:a14="http://schemas.microsoft.com/office/drawing/2010/main" w="38100">
                  <a:solidFill>
                    <a:srgbClr val="000000"/>
                  </a:solidFill>
                  <a:round/>
                </a14:hiddenLine>
              </a:ext>
            </a:extLst>
          </p:spPr>
          <p:txBody>
            <a:bodyPr/>
            <a:lstStyle/>
            <a:p>
              <a:endParaRPr lang="zh-CN" altLang="en-US" b="1"/>
            </a:p>
          </p:txBody>
        </p:sp>
        <p:sp>
          <p:nvSpPr>
            <p:cNvPr id="12337" name="Freeform 116"/>
            <p:cNvSpPr/>
            <p:nvPr/>
          </p:nvSpPr>
          <p:spPr bwMode="auto">
            <a:xfrm>
              <a:off x="3215" y="1882"/>
              <a:ext cx="1535" cy="1436"/>
            </a:xfrm>
            <a:custGeom>
              <a:avLst/>
              <a:gdLst>
                <a:gd name="T0" fmla="*/ 9395 w 1360"/>
                <a:gd name="T1" fmla="*/ 168 h 1349"/>
                <a:gd name="T2" fmla="*/ 6906 w 1360"/>
                <a:gd name="T3" fmla="*/ 134 h 1349"/>
                <a:gd name="T4" fmla="*/ 4728 w 1360"/>
                <a:gd name="T5" fmla="*/ 976 h 1349"/>
                <a:gd name="T6" fmla="*/ 938 w 1360"/>
                <a:gd name="T7" fmla="*/ 2839 h 1349"/>
                <a:gd name="T8" fmla="*/ 100 w 1360"/>
                <a:gd name="T9" fmla="*/ 3598 h 1349"/>
                <a:gd name="T10" fmla="*/ 1527 w 1360"/>
                <a:gd name="T11" fmla="*/ 3863 h 1349"/>
                <a:gd name="T12" fmla="*/ 4790 w 1360"/>
                <a:gd name="T13" fmla="*/ 3865 h 1349"/>
                <a:gd name="T14" fmla="*/ 9012 w 1360"/>
                <a:gd name="T15" fmla="*/ 3845 h 1349"/>
                <a:gd name="T16" fmla="*/ 10465 w 1360"/>
                <a:gd name="T17" fmla="*/ 3571 h 1349"/>
                <a:gd name="T18" fmla="*/ 10041 w 1360"/>
                <a:gd name="T19" fmla="*/ 3073 h 1349"/>
                <a:gd name="T20" fmla="*/ 8213 w 1360"/>
                <a:gd name="T21" fmla="*/ 2231 h 1349"/>
                <a:gd name="T22" fmla="*/ 7919 w 1360"/>
                <a:gd name="T23" fmla="*/ 1759 h 1349"/>
                <a:gd name="T24" fmla="*/ 8968 w 1360"/>
                <a:gd name="T25" fmla="*/ 1107 h 1349"/>
                <a:gd name="T26" fmla="*/ 9910 w 1360"/>
                <a:gd name="T27" fmla="*/ 760 h 1349"/>
                <a:gd name="T28" fmla="*/ 10043 w 1360"/>
                <a:gd name="T29" fmla="*/ 482 h 1349"/>
                <a:gd name="T30" fmla="*/ 9395 w 1360"/>
                <a:gd name="T31" fmla="*/ 168 h 13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60"/>
                <a:gd name="T49" fmla="*/ 0 h 1349"/>
                <a:gd name="T50" fmla="*/ 1360 w 1360"/>
                <a:gd name="T51" fmla="*/ 1349 h 13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60" h="1349">
                  <a:moveTo>
                    <a:pt x="1200" y="58"/>
                  </a:moveTo>
                  <a:cubicBezTo>
                    <a:pt x="1133" y="38"/>
                    <a:pt x="981" y="0"/>
                    <a:pt x="882" y="46"/>
                  </a:cubicBezTo>
                  <a:cubicBezTo>
                    <a:pt x="783" y="92"/>
                    <a:pt x="730" y="180"/>
                    <a:pt x="603" y="336"/>
                  </a:cubicBezTo>
                  <a:cubicBezTo>
                    <a:pt x="476" y="492"/>
                    <a:pt x="218" y="831"/>
                    <a:pt x="120" y="982"/>
                  </a:cubicBezTo>
                  <a:cubicBezTo>
                    <a:pt x="22" y="1133"/>
                    <a:pt x="0" y="1184"/>
                    <a:pt x="13" y="1243"/>
                  </a:cubicBezTo>
                  <a:cubicBezTo>
                    <a:pt x="26" y="1302"/>
                    <a:pt x="95" y="1319"/>
                    <a:pt x="195" y="1334"/>
                  </a:cubicBezTo>
                  <a:cubicBezTo>
                    <a:pt x="295" y="1349"/>
                    <a:pt x="453" y="1337"/>
                    <a:pt x="612" y="1336"/>
                  </a:cubicBezTo>
                  <a:cubicBezTo>
                    <a:pt x="771" y="1335"/>
                    <a:pt x="1031" y="1347"/>
                    <a:pt x="1152" y="1330"/>
                  </a:cubicBezTo>
                  <a:cubicBezTo>
                    <a:pt x="1273" y="1313"/>
                    <a:pt x="1316" y="1279"/>
                    <a:pt x="1338" y="1234"/>
                  </a:cubicBezTo>
                  <a:cubicBezTo>
                    <a:pt x="1360" y="1189"/>
                    <a:pt x="1331" y="1139"/>
                    <a:pt x="1283" y="1062"/>
                  </a:cubicBezTo>
                  <a:cubicBezTo>
                    <a:pt x="1235" y="985"/>
                    <a:pt x="1095" y="848"/>
                    <a:pt x="1050" y="772"/>
                  </a:cubicBezTo>
                  <a:cubicBezTo>
                    <a:pt x="1005" y="696"/>
                    <a:pt x="995" y="673"/>
                    <a:pt x="1011" y="608"/>
                  </a:cubicBezTo>
                  <a:cubicBezTo>
                    <a:pt x="1027" y="543"/>
                    <a:pt x="1104" y="440"/>
                    <a:pt x="1146" y="382"/>
                  </a:cubicBezTo>
                  <a:cubicBezTo>
                    <a:pt x="1188" y="324"/>
                    <a:pt x="1243" y="298"/>
                    <a:pt x="1266" y="262"/>
                  </a:cubicBezTo>
                  <a:cubicBezTo>
                    <a:pt x="1289" y="226"/>
                    <a:pt x="1295" y="200"/>
                    <a:pt x="1284" y="166"/>
                  </a:cubicBezTo>
                  <a:cubicBezTo>
                    <a:pt x="1273" y="132"/>
                    <a:pt x="1267" y="78"/>
                    <a:pt x="1200" y="58"/>
                  </a:cubicBezTo>
                  <a:close/>
                </a:path>
              </a:pathLst>
            </a:custGeom>
            <a:solidFill>
              <a:srgbClr val="99FF66"/>
            </a:solidFill>
            <a:ln>
              <a:noFill/>
            </a:ln>
            <a:extLst>
              <a:ext uri="{91240B29-F687-4F45-9708-019B960494DF}">
                <a14:hiddenLine xmlns:a14="http://schemas.microsoft.com/office/drawing/2010/main" w="38100">
                  <a:solidFill>
                    <a:srgbClr val="000000"/>
                  </a:solidFill>
                  <a:round/>
                </a14:hiddenLine>
              </a:ext>
            </a:extLst>
          </p:spPr>
          <p:txBody>
            <a:bodyPr/>
            <a:lstStyle/>
            <a:p>
              <a:endParaRPr lang="zh-CN" altLang="en-US" b="1"/>
            </a:p>
          </p:txBody>
        </p:sp>
        <p:sp>
          <p:nvSpPr>
            <p:cNvPr id="12338" name="AutoShape 117"/>
            <p:cNvSpPr>
              <a:spLocks noChangeArrowheads="1"/>
            </p:cNvSpPr>
            <p:nvPr/>
          </p:nvSpPr>
          <p:spPr bwMode="auto">
            <a:xfrm>
              <a:off x="2971" y="1800"/>
              <a:ext cx="2734" cy="1664"/>
            </a:xfrm>
            <a:prstGeom prst="roundRect">
              <a:avLst>
                <a:gd name="adj" fmla="val 9319"/>
              </a:avLst>
            </a:prstGeom>
            <a:noFill/>
            <a:ln w="28575">
              <a:solidFill>
                <a:schemeClr val="tx1"/>
              </a:solidFill>
              <a:prstDash val="dash"/>
              <a:rou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sz="3600" b="1">
                <a:solidFill>
                  <a:srgbClr val="4D4D4D"/>
                </a:solidFill>
                <a:latin typeface="Tahoma" panose="020B0604030504040204" pitchFamily="34" charset="0"/>
              </a:endParaRPr>
            </a:p>
          </p:txBody>
        </p:sp>
        <p:sp>
          <p:nvSpPr>
            <p:cNvPr id="12339" name="Text Box 118"/>
            <p:cNvSpPr txBox="1">
              <a:spLocks noChangeArrowheads="1"/>
            </p:cNvSpPr>
            <p:nvPr/>
          </p:nvSpPr>
          <p:spPr bwMode="auto">
            <a:xfrm>
              <a:off x="2850" y="2131"/>
              <a:ext cx="120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70000"/>
                </a:lnSpc>
              </a:pPr>
              <a:r>
                <a:rPr kumimoji="1" lang="zh-CN" altLang="zh-CN" sz="2400" b="1" dirty="0">
                  <a:solidFill>
                    <a:srgbClr val="7030A0"/>
                  </a:solidFill>
                  <a:latin typeface="Arial" panose="020B0604020202020204" pitchFamily="34" charset="0"/>
                  <a:ea typeface="黑体" pitchFamily="2" charset="-122"/>
                </a:rPr>
                <a:t> </a:t>
              </a:r>
              <a:r>
                <a:rPr kumimoji="1" lang="zh-CN" altLang="zh-CN" sz="2400" b="1" dirty="0" smtClean="0">
                  <a:solidFill>
                    <a:srgbClr val="7030A0"/>
                  </a:solidFill>
                  <a:latin typeface="Arial" panose="020B0604020202020204" pitchFamily="34" charset="0"/>
                  <a:ea typeface="黑体" pitchFamily="2" charset="-122"/>
                </a:rPr>
                <a:t>区</a:t>
              </a:r>
              <a:r>
                <a:rPr kumimoji="1" lang="en-US" altLang="zh-CN" sz="2400" b="1" dirty="0" smtClean="0">
                  <a:solidFill>
                    <a:srgbClr val="7030A0"/>
                  </a:solidFill>
                  <a:latin typeface="Arial" panose="020B0604020202020204" pitchFamily="34" charset="0"/>
                  <a:ea typeface="黑体" pitchFamily="2" charset="-122"/>
                </a:rPr>
                <a:t> abc.com</a:t>
              </a:r>
              <a:endParaRPr kumimoji="1" lang="en-US" altLang="zh-CN" sz="2400" b="1" dirty="0">
                <a:solidFill>
                  <a:srgbClr val="7030A0"/>
                </a:solidFill>
                <a:latin typeface="Arial" panose="020B0604020202020204" pitchFamily="34" charset="0"/>
                <a:ea typeface="黑体" pitchFamily="2" charset="-122"/>
              </a:endParaRPr>
            </a:p>
          </p:txBody>
        </p:sp>
        <p:sp>
          <p:nvSpPr>
            <p:cNvPr id="12340" name="Text Box 119"/>
            <p:cNvSpPr txBox="1">
              <a:spLocks noChangeArrowheads="1"/>
            </p:cNvSpPr>
            <p:nvPr/>
          </p:nvSpPr>
          <p:spPr bwMode="auto">
            <a:xfrm>
              <a:off x="4480" y="2112"/>
              <a:ext cx="131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75000"/>
                </a:lnSpc>
              </a:pPr>
              <a:r>
                <a:rPr kumimoji="1" lang="zh-CN" altLang="en-US" sz="2400" b="1" dirty="0" smtClean="0">
                  <a:solidFill>
                    <a:srgbClr val="CC0000"/>
                  </a:solidFill>
                  <a:latin typeface="Arial" panose="020B0604020202020204" pitchFamily="34" charset="0"/>
                  <a:ea typeface="黑体" pitchFamily="2" charset="-122"/>
                </a:rPr>
                <a:t>区 </a:t>
              </a:r>
              <a:r>
                <a:rPr kumimoji="1" lang="en-US" altLang="zh-CN" sz="2400" b="1" dirty="0" smtClean="0">
                  <a:solidFill>
                    <a:srgbClr val="CC0000"/>
                  </a:solidFill>
                  <a:latin typeface="Arial" panose="020B0604020202020204" pitchFamily="34" charset="0"/>
                  <a:ea typeface="黑体" pitchFamily="2" charset="-122"/>
                </a:rPr>
                <a:t>y.abc.com</a:t>
              </a:r>
              <a:endParaRPr kumimoji="1" lang="en-US" altLang="zh-CN" sz="2400" b="1" dirty="0">
                <a:solidFill>
                  <a:srgbClr val="CC0000"/>
                </a:solidFill>
                <a:latin typeface="Arial" panose="020B0604020202020204" pitchFamily="34" charset="0"/>
                <a:ea typeface="黑体" pitchFamily="2" charset="-122"/>
              </a:endParaRPr>
            </a:p>
          </p:txBody>
        </p:sp>
        <p:sp>
          <p:nvSpPr>
            <p:cNvPr id="12341" name="Line 120"/>
            <p:cNvSpPr>
              <a:spLocks noChangeShapeType="1"/>
            </p:cNvSpPr>
            <p:nvPr/>
          </p:nvSpPr>
          <p:spPr bwMode="auto">
            <a:xfrm>
              <a:off x="3382" y="2316"/>
              <a:ext cx="156" cy="402"/>
            </a:xfrm>
            <a:prstGeom prst="line">
              <a:avLst/>
            </a:prstGeom>
            <a:noFill/>
            <a:ln w="9525">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12342" name="Line 121"/>
            <p:cNvSpPr>
              <a:spLocks noChangeShapeType="1"/>
            </p:cNvSpPr>
            <p:nvPr/>
          </p:nvSpPr>
          <p:spPr bwMode="auto">
            <a:xfrm rot="10800000" flipV="1">
              <a:off x="5103" y="2316"/>
              <a:ext cx="124" cy="426"/>
            </a:xfrm>
            <a:prstGeom prst="line">
              <a:avLst/>
            </a:prstGeom>
            <a:noFill/>
            <a:ln w="9525">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12343" name="Line 122"/>
            <p:cNvSpPr>
              <a:spLocks noChangeShapeType="1"/>
            </p:cNvSpPr>
            <p:nvPr/>
          </p:nvSpPr>
          <p:spPr bwMode="auto">
            <a:xfrm flipH="1">
              <a:off x="4054" y="2124"/>
              <a:ext cx="226" cy="417"/>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2344" name="Line 123"/>
            <p:cNvSpPr>
              <a:spLocks noChangeShapeType="1"/>
            </p:cNvSpPr>
            <p:nvPr/>
          </p:nvSpPr>
          <p:spPr bwMode="auto">
            <a:xfrm>
              <a:off x="4407" y="2143"/>
              <a:ext cx="297" cy="389"/>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2345" name="Line 124"/>
            <p:cNvSpPr>
              <a:spLocks noChangeShapeType="1"/>
            </p:cNvSpPr>
            <p:nvPr/>
          </p:nvSpPr>
          <p:spPr bwMode="auto">
            <a:xfrm>
              <a:off x="4754" y="2610"/>
              <a:ext cx="319" cy="499"/>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2346" name="Line 125"/>
            <p:cNvSpPr>
              <a:spLocks noChangeShapeType="1"/>
            </p:cNvSpPr>
            <p:nvPr/>
          </p:nvSpPr>
          <p:spPr bwMode="auto">
            <a:xfrm>
              <a:off x="4068" y="2622"/>
              <a:ext cx="388" cy="444"/>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2347" name="Line 126"/>
            <p:cNvSpPr>
              <a:spLocks noChangeShapeType="1"/>
            </p:cNvSpPr>
            <p:nvPr/>
          </p:nvSpPr>
          <p:spPr bwMode="auto">
            <a:xfrm flipH="1">
              <a:off x="4002" y="2629"/>
              <a:ext cx="11" cy="380"/>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2348" name="Line 127"/>
            <p:cNvSpPr>
              <a:spLocks noChangeShapeType="1"/>
            </p:cNvSpPr>
            <p:nvPr/>
          </p:nvSpPr>
          <p:spPr bwMode="auto">
            <a:xfrm flipH="1">
              <a:off x="3528" y="2578"/>
              <a:ext cx="470" cy="488"/>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2349" name="Oval 128"/>
            <p:cNvSpPr>
              <a:spLocks noChangeArrowheads="1"/>
            </p:cNvSpPr>
            <p:nvPr/>
          </p:nvSpPr>
          <p:spPr bwMode="auto">
            <a:xfrm>
              <a:off x="4121" y="1982"/>
              <a:ext cx="410" cy="242"/>
            </a:xfrm>
            <a:prstGeom prst="ellipse">
              <a:avLst/>
            </a:prstGeom>
            <a:solidFill>
              <a:schemeClr val="bg1"/>
            </a:solidFill>
            <a:ln w="9525">
              <a:solidFill>
                <a:schemeClr val="tx1"/>
              </a:solidFill>
              <a:round/>
            </a:ln>
          </p:spPr>
          <p:txBody>
            <a:bodyPr wrap="none" anchor="ctr"/>
            <a:lstStyle/>
            <a:p>
              <a:pPr algn="ctr" eaLnBrk="1" hangingPunct="1"/>
              <a:r>
                <a:rPr kumimoji="1" lang="en-US" altLang="zh-CN" sz="2400" b="1" dirty="0" err="1">
                  <a:solidFill>
                    <a:srgbClr val="4D4D4D"/>
                  </a:solidFill>
                  <a:ea typeface="黑体" pitchFamily="2" charset="-122"/>
                </a:rPr>
                <a:t>abc</a:t>
              </a:r>
              <a:endParaRPr kumimoji="1" lang="en-US" altLang="zh-CN" sz="2400" b="1" dirty="0">
                <a:solidFill>
                  <a:srgbClr val="4D4D4D"/>
                </a:solidFill>
                <a:ea typeface="黑体" pitchFamily="2" charset="-122"/>
              </a:endParaRPr>
            </a:p>
          </p:txBody>
        </p:sp>
        <p:sp>
          <p:nvSpPr>
            <p:cNvPr id="12350" name="Oval 129"/>
            <p:cNvSpPr>
              <a:spLocks noChangeArrowheads="1"/>
            </p:cNvSpPr>
            <p:nvPr/>
          </p:nvSpPr>
          <p:spPr bwMode="auto">
            <a:xfrm>
              <a:off x="3844" y="2481"/>
              <a:ext cx="359" cy="193"/>
            </a:xfrm>
            <a:prstGeom prst="ellipse">
              <a:avLst/>
            </a:prstGeom>
            <a:solidFill>
              <a:schemeClr val="bg1"/>
            </a:solidFill>
            <a:ln w="9525">
              <a:solidFill>
                <a:schemeClr val="tx1"/>
              </a:solidFill>
              <a:round/>
            </a:ln>
          </p:spPr>
          <p:txBody>
            <a:bodyPr wrap="none" anchor="ctr"/>
            <a:lstStyle/>
            <a:p>
              <a:pPr algn="ctr" eaLnBrk="1" hangingPunct="1"/>
              <a:r>
                <a:rPr kumimoji="1" lang="en-US" altLang="zh-CN" sz="2400" b="1">
                  <a:solidFill>
                    <a:srgbClr val="4D4D4D"/>
                  </a:solidFill>
                  <a:ea typeface="黑体" pitchFamily="2" charset="-122"/>
                </a:rPr>
                <a:t>x</a:t>
              </a:r>
              <a:endParaRPr kumimoji="1" lang="en-US" altLang="zh-CN" sz="2400" b="1">
                <a:solidFill>
                  <a:srgbClr val="4D4D4D"/>
                </a:solidFill>
                <a:ea typeface="黑体" pitchFamily="2" charset="-122"/>
              </a:endParaRPr>
            </a:p>
          </p:txBody>
        </p:sp>
        <p:sp>
          <p:nvSpPr>
            <p:cNvPr id="12351" name="Oval 130"/>
            <p:cNvSpPr>
              <a:spLocks noChangeArrowheads="1"/>
            </p:cNvSpPr>
            <p:nvPr/>
          </p:nvSpPr>
          <p:spPr bwMode="auto">
            <a:xfrm>
              <a:off x="3332" y="3012"/>
              <a:ext cx="359" cy="194"/>
            </a:xfrm>
            <a:prstGeom prst="ellipse">
              <a:avLst/>
            </a:prstGeom>
            <a:solidFill>
              <a:schemeClr val="bg1"/>
            </a:solidFill>
            <a:ln w="9525">
              <a:solidFill>
                <a:schemeClr val="tx1"/>
              </a:solidFill>
              <a:round/>
            </a:ln>
          </p:spPr>
          <p:txBody>
            <a:bodyPr wrap="none" anchor="ctr"/>
            <a:lstStyle/>
            <a:p>
              <a:pPr algn="ctr" eaLnBrk="1" hangingPunct="1"/>
              <a:r>
                <a:rPr kumimoji="1" lang="en-US" altLang="zh-CN" sz="2400" b="1">
                  <a:solidFill>
                    <a:srgbClr val="4D4D4D"/>
                  </a:solidFill>
                  <a:ea typeface="黑体" pitchFamily="2" charset="-122"/>
                </a:rPr>
                <a:t>u</a:t>
              </a:r>
              <a:endParaRPr kumimoji="1" lang="en-US" altLang="zh-CN" sz="2400" b="1">
                <a:solidFill>
                  <a:srgbClr val="4D4D4D"/>
                </a:solidFill>
                <a:ea typeface="黑体" pitchFamily="2" charset="-122"/>
              </a:endParaRPr>
            </a:p>
          </p:txBody>
        </p:sp>
        <p:sp>
          <p:nvSpPr>
            <p:cNvPr id="12352" name="Oval 131"/>
            <p:cNvSpPr>
              <a:spLocks noChangeArrowheads="1"/>
            </p:cNvSpPr>
            <p:nvPr/>
          </p:nvSpPr>
          <p:spPr bwMode="auto">
            <a:xfrm>
              <a:off x="3810" y="3012"/>
              <a:ext cx="359" cy="194"/>
            </a:xfrm>
            <a:prstGeom prst="ellipse">
              <a:avLst/>
            </a:prstGeom>
            <a:solidFill>
              <a:schemeClr val="bg1"/>
            </a:solidFill>
            <a:ln w="9525">
              <a:solidFill>
                <a:schemeClr val="tx1"/>
              </a:solidFill>
              <a:round/>
            </a:ln>
          </p:spPr>
          <p:txBody>
            <a:bodyPr wrap="none" anchor="ctr"/>
            <a:lstStyle/>
            <a:p>
              <a:pPr algn="ctr" eaLnBrk="1" hangingPunct="1"/>
              <a:r>
                <a:rPr kumimoji="1" lang="en-US" altLang="zh-CN" sz="2400" b="1">
                  <a:solidFill>
                    <a:srgbClr val="4D4D4D"/>
                  </a:solidFill>
                  <a:ea typeface="黑体" pitchFamily="2" charset="-122"/>
                </a:rPr>
                <a:t>v</a:t>
              </a:r>
              <a:endParaRPr kumimoji="1" lang="en-US" altLang="zh-CN" sz="2400" b="1">
                <a:solidFill>
                  <a:srgbClr val="4D4D4D"/>
                </a:solidFill>
                <a:ea typeface="黑体" pitchFamily="2" charset="-122"/>
              </a:endParaRPr>
            </a:p>
          </p:txBody>
        </p:sp>
        <p:sp>
          <p:nvSpPr>
            <p:cNvPr id="12353" name="Oval 132"/>
            <p:cNvSpPr>
              <a:spLocks noChangeArrowheads="1"/>
            </p:cNvSpPr>
            <p:nvPr/>
          </p:nvSpPr>
          <p:spPr bwMode="auto">
            <a:xfrm>
              <a:off x="4287" y="3012"/>
              <a:ext cx="359" cy="194"/>
            </a:xfrm>
            <a:prstGeom prst="ellipse">
              <a:avLst/>
            </a:prstGeom>
            <a:solidFill>
              <a:schemeClr val="bg1"/>
            </a:solidFill>
            <a:ln w="9525">
              <a:solidFill>
                <a:schemeClr val="tx1"/>
              </a:solidFill>
              <a:round/>
            </a:ln>
          </p:spPr>
          <p:txBody>
            <a:bodyPr wrap="none" anchor="ctr"/>
            <a:lstStyle/>
            <a:p>
              <a:pPr algn="ctr" eaLnBrk="1" hangingPunct="1"/>
              <a:r>
                <a:rPr kumimoji="1" lang="en-US" altLang="zh-CN" sz="2400" b="1">
                  <a:solidFill>
                    <a:srgbClr val="4D4D4D"/>
                  </a:solidFill>
                  <a:ea typeface="黑体" pitchFamily="2" charset="-122"/>
                </a:rPr>
                <a:t>w</a:t>
              </a:r>
              <a:endParaRPr kumimoji="1" lang="en-US" altLang="zh-CN" sz="2400" b="1">
                <a:solidFill>
                  <a:srgbClr val="4D4D4D"/>
                </a:solidFill>
                <a:ea typeface="黑体" pitchFamily="2" charset="-122"/>
              </a:endParaRPr>
            </a:p>
          </p:txBody>
        </p:sp>
        <p:sp>
          <p:nvSpPr>
            <p:cNvPr id="12354" name="Oval 133"/>
            <p:cNvSpPr>
              <a:spLocks noChangeArrowheads="1"/>
            </p:cNvSpPr>
            <p:nvPr/>
          </p:nvSpPr>
          <p:spPr bwMode="auto">
            <a:xfrm>
              <a:off x="4867" y="3012"/>
              <a:ext cx="359" cy="194"/>
            </a:xfrm>
            <a:prstGeom prst="ellipse">
              <a:avLst/>
            </a:prstGeom>
            <a:solidFill>
              <a:schemeClr val="bg1"/>
            </a:solidFill>
            <a:ln w="9525">
              <a:solidFill>
                <a:schemeClr val="tx1"/>
              </a:solidFill>
              <a:round/>
            </a:ln>
          </p:spPr>
          <p:txBody>
            <a:bodyPr wrap="none" anchor="ctr"/>
            <a:lstStyle/>
            <a:p>
              <a:pPr algn="ctr" eaLnBrk="1" hangingPunct="1"/>
              <a:r>
                <a:rPr kumimoji="1" lang="en-US" altLang="zh-CN" sz="2400" b="1">
                  <a:solidFill>
                    <a:srgbClr val="4D4D4D"/>
                  </a:solidFill>
                  <a:ea typeface="黑体" pitchFamily="2" charset="-122"/>
                </a:rPr>
                <a:t>t</a:t>
              </a:r>
              <a:endParaRPr kumimoji="1" lang="en-US" altLang="zh-CN" sz="2400" b="1">
                <a:solidFill>
                  <a:srgbClr val="4D4D4D"/>
                </a:solidFill>
                <a:ea typeface="黑体" pitchFamily="2" charset="-122"/>
              </a:endParaRPr>
            </a:p>
          </p:txBody>
        </p:sp>
        <p:sp>
          <p:nvSpPr>
            <p:cNvPr id="12355" name="Oval 134"/>
            <p:cNvSpPr>
              <a:spLocks noChangeArrowheads="1"/>
            </p:cNvSpPr>
            <p:nvPr/>
          </p:nvSpPr>
          <p:spPr bwMode="auto">
            <a:xfrm>
              <a:off x="4560" y="2481"/>
              <a:ext cx="359" cy="193"/>
            </a:xfrm>
            <a:prstGeom prst="ellipse">
              <a:avLst/>
            </a:prstGeom>
            <a:solidFill>
              <a:schemeClr val="bg1"/>
            </a:solidFill>
            <a:ln w="9525">
              <a:solidFill>
                <a:schemeClr val="tx1"/>
              </a:solidFill>
              <a:round/>
            </a:ln>
          </p:spPr>
          <p:txBody>
            <a:bodyPr wrap="none" anchor="ctr"/>
            <a:lstStyle/>
            <a:p>
              <a:pPr algn="ctr" eaLnBrk="1" hangingPunct="1"/>
              <a:r>
                <a:rPr kumimoji="1" lang="en-US" altLang="zh-CN" sz="2400" b="1">
                  <a:solidFill>
                    <a:srgbClr val="4D4D4D"/>
                  </a:solidFill>
                  <a:ea typeface="黑体" pitchFamily="2" charset="-122"/>
                </a:rPr>
                <a:t>y</a:t>
              </a:r>
              <a:endParaRPr kumimoji="1" lang="en-US" altLang="zh-CN" sz="2400" b="1">
                <a:solidFill>
                  <a:srgbClr val="4D4D4D"/>
                </a:solidFill>
                <a:ea typeface="黑体" pitchFamily="2" charset="-122"/>
              </a:endParaRPr>
            </a:p>
          </p:txBody>
        </p:sp>
        <p:sp>
          <p:nvSpPr>
            <p:cNvPr id="12356" name="AutoShape 135"/>
            <p:cNvSpPr>
              <a:spLocks noChangeArrowheads="1"/>
            </p:cNvSpPr>
            <p:nvPr/>
          </p:nvSpPr>
          <p:spPr bwMode="auto">
            <a:xfrm>
              <a:off x="4063" y="1232"/>
              <a:ext cx="522" cy="303"/>
            </a:xfrm>
            <a:prstGeom prst="roundRect">
              <a:avLst>
                <a:gd name="adj" fmla="val 34167"/>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hangingPunct="1"/>
              <a:r>
                <a:rPr kumimoji="1" lang="en-US" altLang="zh-CN" sz="2400" b="1">
                  <a:solidFill>
                    <a:srgbClr val="4D4D4D"/>
                  </a:solidFill>
                  <a:ea typeface="黑体" pitchFamily="2" charset="-122"/>
                </a:rPr>
                <a:t>com</a:t>
              </a:r>
              <a:endParaRPr kumimoji="1" lang="en-US" altLang="zh-CN" sz="2400" b="1">
                <a:solidFill>
                  <a:srgbClr val="4D4D4D"/>
                </a:solidFill>
                <a:ea typeface="黑体" pitchFamily="2" charset="-122"/>
              </a:endParaRPr>
            </a:p>
          </p:txBody>
        </p:sp>
        <p:sp>
          <p:nvSpPr>
            <p:cNvPr id="12357" name="AutoShape 136"/>
            <p:cNvSpPr>
              <a:spLocks noChangeArrowheads="1"/>
            </p:cNvSpPr>
            <p:nvPr/>
          </p:nvSpPr>
          <p:spPr bwMode="auto">
            <a:xfrm>
              <a:off x="4909" y="1225"/>
              <a:ext cx="522" cy="304"/>
            </a:xfrm>
            <a:prstGeom prst="roundRect">
              <a:avLst>
                <a:gd name="adj" fmla="val 34167"/>
              </a:avLst>
            </a:prstGeom>
            <a:solidFill>
              <a:srgbClr val="FF99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hangingPunct="1"/>
              <a:r>
                <a:rPr kumimoji="1" lang="en-US" altLang="zh-CN" sz="2400" b="1">
                  <a:solidFill>
                    <a:srgbClr val="4D4D4D"/>
                  </a:solidFill>
                  <a:ea typeface="黑体" pitchFamily="2" charset="-122"/>
                </a:rPr>
                <a:t>edu</a:t>
              </a:r>
              <a:endParaRPr kumimoji="1" lang="en-US" altLang="zh-CN" sz="2400" b="1">
                <a:solidFill>
                  <a:srgbClr val="4D4D4D"/>
                </a:solidFill>
                <a:ea typeface="黑体" pitchFamily="2" charset="-122"/>
              </a:endParaRPr>
            </a:p>
          </p:txBody>
        </p:sp>
        <p:sp>
          <p:nvSpPr>
            <p:cNvPr id="12358" name="AutoShape 137"/>
            <p:cNvSpPr>
              <a:spLocks noChangeArrowheads="1"/>
            </p:cNvSpPr>
            <p:nvPr/>
          </p:nvSpPr>
          <p:spPr bwMode="auto">
            <a:xfrm>
              <a:off x="3220" y="1225"/>
              <a:ext cx="522" cy="304"/>
            </a:xfrm>
            <a:prstGeom prst="roundRect">
              <a:avLst>
                <a:gd name="adj" fmla="val 34167"/>
              </a:avLst>
            </a:prstGeom>
            <a:solidFill>
              <a:srgbClr val="FFFF99"/>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hangingPunct="1"/>
              <a:r>
                <a:rPr kumimoji="1" lang="en-US" altLang="zh-CN" sz="2400" b="1">
                  <a:solidFill>
                    <a:srgbClr val="4D4D4D"/>
                  </a:solidFill>
                  <a:ea typeface="黑体" pitchFamily="2" charset="-122"/>
                </a:rPr>
                <a:t>org</a:t>
              </a:r>
              <a:endParaRPr kumimoji="1" lang="en-US" altLang="zh-CN" sz="2400" b="1">
                <a:solidFill>
                  <a:srgbClr val="4D4D4D"/>
                </a:solidFill>
                <a:ea typeface="黑体" pitchFamily="2" charset="-122"/>
              </a:endParaRPr>
            </a:p>
          </p:txBody>
        </p:sp>
        <p:grpSp>
          <p:nvGrpSpPr>
            <p:cNvPr id="12359" name="Group 138"/>
            <p:cNvGrpSpPr/>
            <p:nvPr/>
          </p:nvGrpSpPr>
          <p:grpSpPr bwMode="auto">
            <a:xfrm>
              <a:off x="5042" y="1530"/>
              <a:ext cx="256" cy="98"/>
              <a:chOff x="2875" y="1143"/>
              <a:chExt cx="330" cy="132"/>
            </a:xfrm>
          </p:grpSpPr>
          <p:sp>
            <p:nvSpPr>
              <p:cNvPr id="12369" name="Line 139"/>
              <p:cNvSpPr>
                <a:spLocks noChangeShapeType="1"/>
              </p:cNvSpPr>
              <p:nvPr/>
            </p:nvSpPr>
            <p:spPr bwMode="auto">
              <a:xfrm>
                <a:off x="3061" y="1143"/>
                <a:ext cx="144" cy="132"/>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2370" name="Line 140"/>
              <p:cNvSpPr>
                <a:spLocks noChangeShapeType="1"/>
              </p:cNvSpPr>
              <p:nvPr/>
            </p:nvSpPr>
            <p:spPr bwMode="auto">
              <a:xfrm>
                <a:off x="3050" y="1143"/>
                <a:ext cx="37" cy="129"/>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2371" name="Line 141"/>
              <p:cNvSpPr>
                <a:spLocks noChangeShapeType="1"/>
              </p:cNvSpPr>
              <p:nvPr/>
            </p:nvSpPr>
            <p:spPr bwMode="auto">
              <a:xfrm flipH="1">
                <a:off x="2875" y="1143"/>
                <a:ext cx="144" cy="132"/>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2372" name="Line 142"/>
              <p:cNvSpPr>
                <a:spLocks noChangeShapeType="1"/>
              </p:cNvSpPr>
              <p:nvPr/>
            </p:nvSpPr>
            <p:spPr bwMode="auto">
              <a:xfrm flipH="1">
                <a:off x="2980" y="1143"/>
                <a:ext cx="54" cy="126"/>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b="1"/>
              </a:p>
            </p:txBody>
          </p:sp>
        </p:grpSp>
        <p:grpSp>
          <p:nvGrpSpPr>
            <p:cNvPr id="12360" name="Group 143"/>
            <p:cNvGrpSpPr/>
            <p:nvPr/>
          </p:nvGrpSpPr>
          <p:grpSpPr bwMode="auto">
            <a:xfrm>
              <a:off x="3353" y="1530"/>
              <a:ext cx="256" cy="98"/>
              <a:chOff x="2875" y="1143"/>
              <a:chExt cx="330" cy="132"/>
            </a:xfrm>
          </p:grpSpPr>
          <p:sp>
            <p:nvSpPr>
              <p:cNvPr id="12365" name="Line 144"/>
              <p:cNvSpPr>
                <a:spLocks noChangeShapeType="1"/>
              </p:cNvSpPr>
              <p:nvPr/>
            </p:nvSpPr>
            <p:spPr bwMode="auto">
              <a:xfrm>
                <a:off x="3061" y="1143"/>
                <a:ext cx="144" cy="132"/>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2366" name="Line 145"/>
              <p:cNvSpPr>
                <a:spLocks noChangeShapeType="1"/>
              </p:cNvSpPr>
              <p:nvPr/>
            </p:nvSpPr>
            <p:spPr bwMode="auto">
              <a:xfrm>
                <a:off x="3050" y="1143"/>
                <a:ext cx="37" cy="129"/>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2367" name="Line 146"/>
              <p:cNvSpPr>
                <a:spLocks noChangeShapeType="1"/>
              </p:cNvSpPr>
              <p:nvPr/>
            </p:nvSpPr>
            <p:spPr bwMode="auto">
              <a:xfrm flipH="1">
                <a:off x="2875" y="1143"/>
                <a:ext cx="144" cy="132"/>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2368" name="Line 147"/>
              <p:cNvSpPr>
                <a:spLocks noChangeShapeType="1"/>
              </p:cNvSpPr>
              <p:nvPr/>
            </p:nvSpPr>
            <p:spPr bwMode="auto">
              <a:xfrm flipH="1">
                <a:off x="2980" y="1143"/>
                <a:ext cx="54" cy="126"/>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b="1"/>
              </a:p>
            </p:txBody>
          </p:sp>
        </p:grpSp>
        <p:sp>
          <p:nvSpPr>
            <p:cNvPr id="12361" name="AutoShape 148"/>
            <p:cNvSpPr>
              <a:spLocks noChangeArrowheads="1"/>
            </p:cNvSpPr>
            <p:nvPr/>
          </p:nvSpPr>
          <p:spPr bwMode="auto">
            <a:xfrm>
              <a:off x="4049" y="709"/>
              <a:ext cx="523" cy="304"/>
            </a:xfrm>
            <a:prstGeom prst="roundRect">
              <a:avLst>
                <a:gd name="adj" fmla="val 34167"/>
              </a:avLst>
            </a:prstGeom>
            <a:solidFill>
              <a:srgbClr val="FF99FF"/>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hangingPunct="1"/>
              <a:r>
                <a:rPr kumimoji="1" lang="zh-CN" altLang="en-US" sz="2400" b="1">
                  <a:solidFill>
                    <a:srgbClr val="4D4D4D"/>
                  </a:solidFill>
                  <a:ea typeface="黑体" pitchFamily="2" charset="-122"/>
                </a:rPr>
                <a:t>根</a:t>
              </a:r>
              <a:endParaRPr kumimoji="1" lang="zh-CN" altLang="en-US" sz="2400" b="1">
                <a:solidFill>
                  <a:srgbClr val="4D4D4D"/>
                </a:solidFill>
                <a:ea typeface="黑体" pitchFamily="2" charset="-122"/>
              </a:endParaRPr>
            </a:p>
          </p:txBody>
        </p:sp>
        <p:sp>
          <p:nvSpPr>
            <p:cNvPr id="12362" name="Line 149"/>
            <p:cNvSpPr>
              <a:spLocks noChangeShapeType="1"/>
            </p:cNvSpPr>
            <p:nvPr/>
          </p:nvSpPr>
          <p:spPr bwMode="auto">
            <a:xfrm>
              <a:off x="4375" y="1010"/>
              <a:ext cx="792" cy="213"/>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2363" name="Line 150"/>
            <p:cNvSpPr>
              <a:spLocks noChangeShapeType="1"/>
            </p:cNvSpPr>
            <p:nvPr/>
          </p:nvSpPr>
          <p:spPr bwMode="auto">
            <a:xfrm flipV="1">
              <a:off x="3481" y="1010"/>
              <a:ext cx="779" cy="213"/>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2364" name="Line 151"/>
            <p:cNvSpPr>
              <a:spLocks noChangeShapeType="1"/>
            </p:cNvSpPr>
            <p:nvPr/>
          </p:nvSpPr>
          <p:spPr bwMode="auto">
            <a:xfrm>
              <a:off x="4321" y="1010"/>
              <a:ext cx="0" cy="213"/>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b="1"/>
            </a:p>
          </p:txBody>
        </p:sp>
      </p:grpSp>
      <p:sp>
        <p:nvSpPr>
          <p:cNvPr id="12312" name="AutoShape 152"/>
          <p:cNvSpPr>
            <a:spLocks noChangeArrowheads="1"/>
          </p:cNvSpPr>
          <p:nvPr/>
        </p:nvSpPr>
        <p:spPr bwMode="auto">
          <a:xfrm>
            <a:off x="3201988" y="2382838"/>
            <a:ext cx="830262" cy="481012"/>
          </a:xfrm>
          <a:prstGeom prst="roundRect">
            <a:avLst>
              <a:gd name="adj" fmla="val 34167"/>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hangingPunct="1"/>
            <a:r>
              <a:rPr kumimoji="1" lang="en-US" altLang="zh-CN" sz="2400" b="1">
                <a:solidFill>
                  <a:srgbClr val="4D4D4D"/>
                </a:solidFill>
                <a:ea typeface="黑体" pitchFamily="2" charset="-122"/>
              </a:rPr>
              <a:t>com</a:t>
            </a:r>
            <a:endParaRPr kumimoji="1" lang="en-US" altLang="zh-CN" sz="2400" b="1">
              <a:solidFill>
                <a:srgbClr val="4D4D4D"/>
              </a:solidFill>
              <a:ea typeface="黑体" pitchFamily="2" charset="-122"/>
            </a:endParaRPr>
          </a:p>
        </p:txBody>
      </p:sp>
      <p:sp>
        <p:nvSpPr>
          <p:cNvPr id="12313" name="AutoShape 153"/>
          <p:cNvSpPr>
            <a:spLocks noChangeArrowheads="1"/>
          </p:cNvSpPr>
          <p:nvPr/>
        </p:nvSpPr>
        <p:spPr bwMode="auto">
          <a:xfrm>
            <a:off x="4546600" y="2371725"/>
            <a:ext cx="828675" cy="482600"/>
          </a:xfrm>
          <a:prstGeom prst="roundRect">
            <a:avLst>
              <a:gd name="adj" fmla="val 34167"/>
            </a:avLst>
          </a:prstGeom>
          <a:solidFill>
            <a:srgbClr val="FF99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hangingPunct="1"/>
            <a:r>
              <a:rPr kumimoji="1" lang="en-US" altLang="zh-CN" sz="2400" b="1">
                <a:solidFill>
                  <a:srgbClr val="4D4D4D"/>
                </a:solidFill>
                <a:ea typeface="黑体" pitchFamily="2" charset="-122"/>
              </a:rPr>
              <a:t>edu</a:t>
            </a:r>
            <a:endParaRPr kumimoji="1" lang="en-US" altLang="zh-CN" sz="2400" b="1">
              <a:solidFill>
                <a:srgbClr val="4D4D4D"/>
              </a:solidFill>
              <a:ea typeface="黑体" pitchFamily="2" charset="-122"/>
            </a:endParaRPr>
          </a:p>
        </p:txBody>
      </p:sp>
      <p:sp>
        <p:nvSpPr>
          <p:cNvPr id="12314" name="AutoShape 154"/>
          <p:cNvSpPr>
            <a:spLocks noChangeArrowheads="1"/>
          </p:cNvSpPr>
          <p:nvPr/>
        </p:nvSpPr>
        <p:spPr bwMode="auto">
          <a:xfrm>
            <a:off x="1863725" y="2371725"/>
            <a:ext cx="830263" cy="482600"/>
          </a:xfrm>
          <a:prstGeom prst="roundRect">
            <a:avLst>
              <a:gd name="adj" fmla="val 34167"/>
            </a:avLst>
          </a:prstGeom>
          <a:solidFill>
            <a:srgbClr val="FFFF99"/>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hangingPunct="1"/>
            <a:r>
              <a:rPr kumimoji="1" lang="en-US" altLang="zh-CN" sz="2400" b="1">
                <a:solidFill>
                  <a:srgbClr val="4D4D4D"/>
                </a:solidFill>
                <a:ea typeface="黑体" pitchFamily="2" charset="-122"/>
              </a:rPr>
              <a:t>org</a:t>
            </a:r>
            <a:endParaRPr kumimoji="1" lang="en-US" altLang="zh-CN" sz="2400" b="1">
              <a:solidFill>
                <a:srgbClr val="4D4D4D"/>
              </a:solidFill>
              <a:ea typeface="黑体" pitchFamily="2" charset="-122"/>
            </a:endParaRPr>
          </a:p>
        </p:txBody>
      </p:sp>
      <p:grpSp>
        <p:nvGrpSpPr>
          <p:cNvPr id="12315" name="Group 155"/>
          <p:cNvGrpSpPr/>
          <p:nvPr/>
        </p:nvGrpSpPr>
        <p:grpSpPr bwMode="auto">
          <a:xfrm>
            <a:off x="4757738" y="2855913"/>
            <a:ext cx="406400" cy="155575"/>
            <a:chOff x="2875" y="1143"/>
            <a:chExt cx="330" cy="132"/>
          </a:xfrm>
        </p:grpSpPr>
        <p:sp>
          <p:nvSpPr>
            <p:cNvPr id="12328" name="Line 156"/>
            <p:cNvSpPr>
              <a:spLocks noChangeShapeType="1"/>
            </p:cNvSpPr>
            <p:nvPr/>
          </p:nvSpPr>
          <p:spPr bwMode="auto">
            <a:xfrm>
              <a:off x="3061" y="1143"/>
              <a:ext cx="144" cy="132"/>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2329" name="Line 157"/>
            <p:cNvSpPr>
              <a:spLocks noChangeShapeType="1"/>
            </p:cNvSpPr>
            <p:nvPr/>
          </p:nvSpPr>
          <p:spPr bwMode="auto">
            <a:xfrm>
              <a:off x="3050" y="1143"/>
              <a:ext cx="37" cy="129"/>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2330" name="Line 158"/>
            <p:cNvSpPr>
              <a:spLocks noChangeShapeType="1"/>
            </p:cNvSpPr>
            <p:nvPr/>
          </p:nvSpPr>
          <p:spPr bwMode="auto">
            <a:xfrm flipH="1">
              <a:off x="2875" y="1143"/>
              <a:ext cx="144" cy="132"/>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2331" name="Line 159"/>
            <p:cNvSpPr>
              <a:spLocks noChangeShapeType="1"/>
            </p:cNvSpPr>
            <p:nvPr/>
          </p:nvSpPr>
          <p:spPr bwMode="auto">
            <a:xfrm flipH="1">
              <a:off x="2980" y="1143"/>
              <a:ext cx="54" cy="126"/>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b="1"/>
            </a:p>
          </p:txBody>
        </p:sp>
      </p:grpSp>
      <p:grpSp>
        <p:nvGrpSpPr>
          <p:cNvPr id="12316" name="Group 160"/>
          <p:cNvGrpSpPr/>
          <p:nvPr/>
        </p:nvGrpSpPr>
        <p:grpSpPr bwMode="auto">
          <a:xfrm>
            <a:off x="2076450" y="2855913"/>
            <a:ext cx="406400" cy="155575"/>
            <a:chOff x="2875" y="1143"/>
            <a:chExt cx="330" cy="132"/>
          </a:xfrm>
        </p:grpSpPr>
        <p:sp>
          <p:nvSpPr>
            <p:cNvPr id="12324" name="Line 161"/>
            <p:cNvSpPr>
              <a:spLocks noChangeShapeType="1"/>
            </p:cNvSpPr>
            <p:nvPr/>
          </p:nvSpPr>
          <p:spPr bwMode="auto">
            <a:xfrm>
              <a:off x="3061" y="1143"/>
              <a:ext cx="144" cy="132"/>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2325" name="Line 162"/>
            <p:cNvSpPr>
              <a:spLocks noChangeShapeType="1"/>
            </p:cNvSpPr>
            <p:nvPr/>
          </p:nvSpPr>
          <p:spPr bwMode="auto">
            <a:xfrm>
              <a:off x="3050" y="1143"/>
              <a:ext cx="37" cy="129"/>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2326" name="Line 163"/>
            <p:cNvSpPr>
              <a:spLocks noChangeShapeType="1"/>
            </p:cNvSpPr>
            <p:nvPr/>
          </p:nvSpPr>
          <p:spPr bwMode="auto">
            <a:xfrm flipH="1">
              <a:off x="2875" y="1143"/>
              <a:ext cx="144" cy="132"/>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2327" name="Line 164"/>
            <p:cNvSpPr>
              <a:spLocks noChangeShapeType="1"/>
            </p:cNvSpPr>
            <p:nvPr/>
          </p:nvSpPr>
          <p:spPr bwMode="auto">
            <a:xfrm flipH="1">
              <a:off x="2980" y="1143"/>
              <a:ext cx="54" cy="126"/>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b="1"/>
            </a:p>
          </p:txBody>
        </p:sp>
      </p:grpSp>
      <p:sp>
        <p:nvSpPr>
          <p:cNvPr id="12317" name="AutoShape 165"/>
          <p:cNvSpPr>
            <a:spLocks noChangeArrowheads="1"/>
          </p:cNvSpPr>
          <p:nvPr/>
        </p:nvSpPr>
        <p:spPr bwMode="auto">
          <a:xfrm>
            <a:off x="3181350" y="1552575"/>
            <a:ext cx="828675" cy="482600"/>
          </a:xfrm>
          <a:prstGeom prst="roundRect">
            <a:avLst>
              <a:gd name="adj" fmla="val 34167"/>
            </a:avLst>
          </a:prstGeom>
          <a:solidFill>
            <a:srgbClr val="FF99FF"/>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hangingPunct="1"/>
            <a:r>
              <a:rPr kumimoji="1" lang="zh-CN" altLang="en-US" sz="2400" b="1">
                <a:solidFill>
                  <a:srgbClr val="4D4D4D"/>
                </a:solidFill>
                <a:ea typeface="黑体" pitchFamily="2" charset="-122"/>
              </a:rPr>
              <a:t>根</a:t>
            </a:r>
            <a:endParaRPr kumimoji="1" lang="zh-CN" altLang="en-US" sz="2400" b="1">
              <a:solidFill>
                <a:srgbClr val="4D4D4D"/>
              </a:solidFill>
              <a:ea typeface="黑体" pitchFamily="2" charset="-122"/>
            </a:endParaRPr>
          </a:p>
        </p:txBody>
      </p:sp>
      <p:sp>
        <p:nvSpPr>
          <p:cNvPr id="12318" name="Line 166"/>
          <p:cNvSpPr>
            <a:spLocks noChangeShapeType="1"/>
          </p:cNvSpPr>
          <p:nvPr/>
        </p:nvSpPr>
        <p:spPr bwMode="auto">
          <a:xfrm>
            <a:off x="3698875" y="2030413"/>
            <a:ext cx="1257300" cy="338137"/>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2319" name="Line 167"/>
          <p:cNvSpPr>
            <a:spLocks noChangeShapeType="1"/>
          </p:cNvSpPr>
          <p:nvPr/>
        </p:nvSpPr>
        <p:spPr bwMode="auto">
          <a:xfrm flipV="1">
            <a:off x="2279650" y="2030413"/>
            <a:ext cx="1236663" cy="338137"/>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2320" name="Line 168"/>
          <p:cNvSpPr>
            <a:spLocks noChangeShapeType="1"/>
          </p:cNvSpPr>
          <p:nvPr/>
        </p:nvSpPr>
        <p:spPr bwMode="auto">
          <a:xfrm>
            <a:off x="3613150" y="2030413"/>
            <a:ext cx="0" cy="338137"/>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12321" name="Group 169"/>
          <p:cNvGrpSpPr/>
          <p:nvPr/>
        </p:nvGrpSpPr>
        <p:grpSpPr bwMode="auto">
          <a:xfrm>
            <a:off x="3408363" y="2855913"/>
            <a:ext cx="406400" cy="155575"/>
            <a:chOff x="1519" y="813"/>
            <a:chExt cx="227" cy="77"/>
          </a:xfrm>
        </p:grpSpPr>
        <p:sp>
          <p:nvSpPr>
            <p:cNvPr id="12322" name="Line 170"/>
            <p:cNvSpPr>
              <a:spLocks noChangeShapeType="1"/>
            </p:cNvSpPr>
            <p:nvPr/>
          </p:nvSpPr>
          <p:spPr bwMode="auto">
            <a:xfrm>
              <a:off x="1647" y="813"/>
              <a:ext cx="99" cy="77"/>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2323" name="Line 171"/>
            <p:cNvSpPr>
              <a:spLocks noChangeShapeType="1"/>
            </p:cNvSpPr>
            <p:nvPr/>
          </p:nvSpPr>
          <p:spPr bwMode="auto">
            <a:xfrm flipH="1">
              <a:off x="1519" y="813"/>
              <a:ext cx="99" cy="77"/>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b="1"/>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noChangeArrowheads="1"/>
          </p:cNvSpPr>
          <p:nvPr>
            <p:ph type="title"/>
          </p:nvPr>
        </p:nvSpPr>
        <p:spPr/>
        <p:txBody>
          <a:bodyPr/>
          <a:lstStyle/>
          <a:p>
            <a:r>
              <a:rPr lang="zh-CN" altLang="en-US" dirty="0" smtClean="0"/>
              <a:t>树状结构的 </a:t>
            </a:r>
            <a:r>
              <a:rPr lang="en-US" altLang="zh-CN" dirty="0" smtClean="0"/>
              <a:t>DNS </a:t>
            </a:r>
            <a:r>
              <a:rPr lang="zh-CN" altLang="en-US" dirty="0" smtClean="0"/>
              <a:t>域名服务器 </a:t>
            </a:r>
            <a:endParaRPr lang="zh-CN" altLang="en-US" dirty="0" smtClean="0"/>
          </a:p>
        </p:txBody>
      </p:sp>
      <p:sp>
        <p:nvSpPr>
          <p:cNvPr id="13315" name="AutoShape 31"/>
          <p:cNvSpPr>
            <a:spLocks noChangeArrowheads="1"/>
          </p:cNvSpPr>
          <p:nvPr/>
        </p:nvSpPr>
        <p:spPr bwMode="auto">
          <a:xfrm>
            <a:off x="5910263" y="3763963"/>
            <a:ext cx="2638425" cy="2084387"/>
          </a:xfrm>
          <a:prstGeom prst="roundRect">
            <a:avLst>
              <a:gd name="adj" fmla="val 16667"/>
            </a:avLst>
          </a:prstGeom>
          <a:solidFill>
            <a:srgbClr val="33CCFF"/>
          </a:solidFill>
          <a:ln w="9525">
            <a:solidFill>
              <a:schemeClr val="tx1"/>
            </a:solidFill>
            <a:prstDash val="dash"/>
            <a:round/>
          </a:ln>
        </p:spPr>
        <p:txBody>
          <a:bodyPr wrap="none" anchor="ctr"/>
          <a:lstStyle/>
          <a:p>
            <a:pPr eaLnBrk="1" hangingPunct="1"/>
            <a:endParaRPr lang="zh-CN" altLang="en-US" sz="2000" b="1">
              <a:solidFill>
                <a:srgbClr val="4D4D4D"/>
              </a:solidFill>
              <a:latin typeface="Tahoma" panose="020B0604030504040204" pitchFamily="34" charset="0"/>
            </a:endParaRPr>
          </a:p>
        </p:txBody>
      </p:sp>
      <p:grpSp>
        <p:nvGrpSpPr>
          <p:cNvPr id="13316" name="Group 5"/>
          <p:cNvGrpSpPr/>
          <p:nvPr/>
        </p:nvGrpSpPr>
        <p:grpSpPr bwMode="auto">
          <a:xfrm>
            <a:off x="5343525" y="2468563"/>
            <a:ext cx="4318000" cy="392112"/>
            <a:chOff x="2294" y="572"/>
            <a:chExt cx="2450" cy="318"/>
          </a:xfrm>
        </p:grpSpPr>
        <p:sp>
          <p:nvSpPr>
            <p:cNvPr id="13349" name="Line 6"/>
            <p:cNvSpPr>
              <a:spLocks noChangeShapeType="1"/>
            </p:cNvSpPr>
            <p:nvPr/>
          </p:nvSpPr>
          <p:spPr bwMode="auto">
            <a:xfrm flipV="1">
              <a:off x="2294" y="572"/>
              <a:ext cx="1089" cy="318"/>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3350" name="Line 7"/>
            <p:cNvSpPr>
              <a:spLocks noChangeShapeType="1"/>
            </p:cNvSpPr>
            <p:nvPr/>
          </p:nvSpPr>
          <p:spPr bwMode="auto">
            <a:xfrm>
              <a:off x="3474" y="572"/>
              <a:ext cx="0" cy="318"/>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3351" name="Line 8"/>
            <p:cNvSpPr>
              <a:spLocks noChangeShapeType="1"/>
            </p:cNvSpPr>
            <p:nvPr/>
          </p:nvSpPr>
          <p:spPr bwMode="auto">
            <a:xfrm flipH="1" flipV="1">
              <a:off x="3565" y="572"/>
              <a:ext cx="1179" cy="318"/>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b="1"/>
            </a:p>
          </p:txBody>
        </p:sp>
      </p:grpSp>
      <p:sp>
        <p:nvSpPr>
          <p:cNvPr id="13317" name="Rectangle 9"/>
          <p:cNvSpPr>
            <a:spLocks noChangeArrowheads="1"/>
          </p:cNvSpPr>
          <p:nvPr/>
        </p:nvSpPr>
        <p:spPr bwMode="auto">
          <a:xfrm>
            <a:off x="6550025" y="1947863"/>
            <a:ext cx="1758950" cy="496887"/>
          </a:xfrm>
          <a:prstGeom prst="rect">
            <a:avLst/>
          </a:prstGeom>
          <a:solidFill>
            <a:srgbClr val="FF99FF"/>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r>
              <a:rPr kumimoji="1" lang="zh-CN" altLang="en-US" sz="2000" b="1">
                <a:solidFill>
                  <a:srgbClr val="4D4D4D"/>
                </a:solidFill>
                <a:ea typeface="黑体" pitchFamily="2" charset="-122"/>
              </a:rPr>
              <a:t>根域名服务器</a:t>
            </a:r>
            <a:endParaRPr kumimoji="1" lang="zh-CN" altLang="en-US" sz="2000" b="1">
              <a:solidFill>
                <a:srgbClr val="4D4D4D"/>
              </a:solidFill>
              <a:ea typeface="黑体" pitchFamily="2" charset="-122"/>
            </a:endParaRPr>
          </a:p>
        </p:txBody>
      </p:sp>
      <p:sp>
        <p:nvSpPr>
          <p:cNvPr id="13318" name="Rectangle 10"/>
          <p:cNvSpPr>
            <a:spLocks noChangeArrowheads="1"/>
          </p:cNvSpPr>
          <p:nvPr/>
        </p:nvSpPr>
        <p:spPr bwMode="auto">
          <a:xfrm>
            <a:off x="4318000" y="2860675"/>
            <a:ext cx="1831975" cy="496888"/>
          </a:xfrm>
          <a:prstGeom prst="rect">
            <a:avLst/>
          </a:prstGeom>
          <a:solidFill>
            <a:srgbClr val="CCFF99"/>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r>
              <a:rPr kumimoji="1" lang="en-US" altLang="zh-CN" sz="2000" b="1">
                <a:solidFill>
                  <a:srgbClr val="4D4D4D"/>
                </a:solidFill>
                <a:ea typeface="黑体" pitchFamily="2" charset="-122"/>
              </a:rPr>
              <a:t>org </a:t>
            </a:r>
            <a:r>
              <a:rPr kumimoji="1" lang="zh-CN" altLang="en-US" sz="2000" b="1">
                <a:solidFill>
                  <a:srgbClr val="4D4D4D"/>
                </a:solidFill>
                <a:ea typeface="黑体" pitchFamily="2" charset="-122"/>
              </a:rPr>
              <a:t>域名服务器</a:t>
            </a:r>
            <a:endParaRPr kumimoji="1" lang="zh-CN" altLang="en-US" sz="2000" b="1">
              <a:solidFill>
                <a:srgbClr val="4D4D4D"/>
              </a:solidFill>
              <a:ea typeface="黑体" pitchFamily="2" charset="-122"/>
            </a:endParaRPr>
          </a:p>
        </p:txBody>
      </p:sp>
      <p:sp>
        <p:nvSpPr>
          <p:cNvPr id="13319" name="Rectangle 11"/>
          <p:cNvSpPr>
            <a:spLocks noChangeArrowheads="1"/>
          </p:cNvSpPr>
          <p:nvPr/>
        </p:nvSpPr>
        <p:spPr bwMode="auto">
          <a:xfrm>
            <a:off x="6470650" y="2860675"/>
            <a:ext cx="1908175" cy="496888"/>
          </a:xfrm>
          <a:prstGeom prst="rect">
            <a:avLst/>
          </a:prstGeom>
          <a:solidFill>
            <a:srgbClr val="CCECFF"/>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r>
              <a:rPr kumimoji="1" lang="en-US" altLang="zh-CN" sz="2000" b="1">
                <a:solidFill>
                  <a:srgbClr val="4D4D4D"/>
                </a:solidFill>
                <a:ea typeface="黑体" pitchFamily="2" charset="-122"/>
              </a:rPr>
              <a:t>com </a:t>
            </a:r>
            <a:r>
              <a:rPr kumimoji="1" lang="zh-CN" altLang="en-US" sz="2000" b="1">
                <a:solidFill>
                  <a:srgbClr val="4D4D4D"/>
                </a:solidFill>
                <a:ea typeface="黑体" pitchFamily="2" charset="-122"/>
              </a:rPr>
              <a:t>域名服务器</a:t>
            </a:r>
            <a:endParaRPr kumimoji="1" lang="zh-CN" altLang="en-US" sz="2000" b="1">
              <a:solidFill>
                <a:srgbClr val="4D4D4D"/>
              </a:solidFill>
              <a:ea typeface="黑体" pitchFamily="2" charset="-122"/>
            </a:endParaRPr>
          </a:p>
        </p:txBody>
      </p:sp>
      <p:sp>
        <p:nvSpPr>
          <p:cNvPr id="13320" name="Rectangle 12"/>
          <p:cNvSpPr>
            <a:spLocks noChangeArrowheads="1"/>
          </p:cNvSpPr>
          <p:nvPr/>
        </p:nvSpPr>
        <p:spPr bwMode="auto">
          <a:xfrm>
            <a:off x="8710613" y="2860675"/>
            <a:ext cx="1908175" cy="496888"/>
          </a:xfrm>
          <a:prstGeom prst="rect">
            <a:avLst/>
          </a:prstGeom>
          <a:solidFill>
            <a:srgbClr val="CC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r>
              <a:rPr kumimoji="1" lang="en-US" altLang="zh-CN" sz="2000" b="1">
                <a:solidFill>
                  <a:srgbClr val="4D4D4D"/>
                </a:solidFill>
                <a:ea typeface="黑体" pitchFamily="2" charset="-122"/>
              </a:rPr>
              <a:t>edu </a:t>
            </a:r>
            <a:r>
              <a:rPr kumimoji="1" lang="zh-CN" altLang="en-US" sz="2000" b="1">
                <a:solidFill>
                  <a:srgbClr val="4D4D4D"/>
                </a:solidFill>
                <a:ea typeface="黑体" pitchFamily="2" charset="-122"/>
              </a:rPr>
              <a:t>域名服务器</a:t>
            </a:r>
            <a:endParaRPr kumimoji="1" lang="zh-CN" altLang="en-US" sz="2000" b="1">
              <a:solidFill>
                <a:srgbClr val="4D4D4D"/>
              </a:solidFill>
              <a:ea typeface="黑体" pitchFamily="2" charset="-122"/>
            </a:endParaRPr>
          </a:p>
        </p:txBody>
      </p:sp>
      <p:grpSp>
        <p:nvGrpSpPr>
          <p:cNvPr id="13321" name="Group 13"/>
          <p:cNvGrpSpPr/>
          <p:nvPr/>
        </p:nvGrpSpPr>
        <p:grpSpPr bwMode="auto">
          <a:xfrm>
            <a:off x="9186863" y="3357563"/>
            <a:ext cx="800100" cy="249237"/>
            <a:chOff x="2875" y="1143"/>
            <a:chExt cx="330" cy="132"/>
          </a:xfrm>
        </p:grpSpPr>
        <p:sp>
          <p:nvSpPr>
            <p:cNvPr id="13345" name="Line 14"/>
            <p:cNvSpPr>
              <a:spLocks noChangeShapeType="1"/>
            </p:cNvSpPr>
            <p:nvPr/>
          </p:nvSpPr>
          <p:spPr bwMode="auto">
            <a:xfrm>
              <a:off x="3061" y="1143"/>
              <a:ext cx="144" cy="132"/>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3346" name="Line 15"/>
            <p:cNvSpPr>
              <a:spLocks noChangeShapeType="1"/>
            </p:cNvSpPr>
            <p:nvPr/>
          </p:nvSpPr>
          <p:spPr bwMode="auto">
            <a:xfrm>
              <a:off x="3050" y="1143"/>
              <a:ext cx="37" cy="129"/>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3347" name="Line 16"/>
            <p:cNvSpPr>
              <a:spLocks noChangeShapeType="1"/>
            </p:cNvSpPr>
            <p:nvPr/>
          </p:nvSpPr>
          <p:spPr bwMode="auto">
            <a:xfrm flipH="1">
              <a:off x="2875" y="1143"/>
              <a:ext cx="144" cy="132"/>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3348" name="Line 17"/>
            <p:cNvSpPr>
              <a:spLocks noChangeShapeType="1"/>
            </p:cNvSpPr>
            <p:nvPr/>
          </p:nvSpPr>
          <p:spPr bwMode="auto">
            <a:xfrm flipH="1">
              <a:off x="2980" y="1143"/>
              <a:ext cx="54" cy="126"/>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b="1"/>
            </a:p>
          </p:txBody>
        </p:sp>
      </p:grpSp>
      <p:sp>
        <p:nvSpPr>
          <p:cNvPr id="13322" name="Text Box 18"/>
          <p:cNvSpPr txBox="1">
            <a:spLocks noChangeArrowheads="1"/>
          </p:cNvSpPr>
          <p:nvPr/>
        </p:nvSpPr>
        <p:spPr bwMode="auto">
          <a:xfrm>
            <a:off x="10801350" y="2809875"/>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000" b="1">
                <a:latin typeface="Arial" panose="020B0604020202020204" pitchFamily="34" charset="0"/>
                <a:ea typeface="黑体" pitchFamily="2" charset="-122"/>
              </a:rPr>
              <a:t>…</a:t>
            </a:r>
            <a:endParaRPr kumimoji="1" lang="en-US" altLang="zh-CN" sz="2000" b="1">
              <a:latin typeface="Arial" panose="020B0604020202020204" pitchFamily="34" charset="0"/>
              <a:ea typeface="黑体" pitchFamily="2" charset="-122"/>
            </a:endParaRPr>
          </a:p>
        </p:txBody>
      </p:sp>
      <p:grpSp>
        <p:nvGrpSpPr>
          <p:cNvPr id="13323" name="Group 19"/>
          <p:cNvGrpSpPr/>
          <p:nvPr/>
        </p:nvGrpSpPr>
        <p:grpSpPr bwMode="auto">
          <a:xfrm>
            <a:off x="4870450" y="3357563"/>
            <a:ext cx="800100" cy="249237"/>
            <a:chOff x="2875" y="1143"/>
            <a:chExt cx="330" cy="132"/>
          </a:xfrm>
        </p:grpSpPr>
        <p:sp>
          <p:nvSpPr>
            <p:cNvPr id="13341" name="Line 20"/>
            <p:cNvSpPr>
              <a:spLocks noChangeShapeType="1"/>
            </p:cNvSpPr>
            <p:nvPr/>
          </p:nvSpPr>
          <p:spPr bwMode="auto">
            <a:xfrm>
              <a:off x="3061" y="1143"/>
              <a:ext cx="144" cy="132"/>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3342" name="Line 21"/>
            <p:cNvSpPr>
              <a:spLocks noChangeShapeType="1"/>
            </p:cNvSpPr>
            <p:nvPr/>
          </p:nvSpPr>
          <p:spPr bwMode="auto">
            <a:xfrm>
              <a:off x="3050" y="1143"/>
              <a:ext cx="37" cy="129"/>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3343" name="Line 22"/>
            <p:cNvSpPr>
              <a:spLocks noChangeShapeType="1"/>
            </p:cNvSpPr>
            <p:nvPr/>
          </p:nvSpPr>
          <p:spPr bwMode="auto">
            <a:xfrm flipH="1">
              <a:off x="2875" y="1143"/>
              <a:ext cx="144" cy="132"/>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3344" name="Line 23"/>
            <p:cNvSpPr>
              <a:spLocks noChangeShapeType="1"/>
            </p:cNvSpPr>
            <p:nvPr/>
          </p:nvSpPr>
          <p:spPr bwMode="auto">
            <a:xfrm flipH="1">
              <a:off x="2980" y="1143"/>
              <a:ext cx="54" cy="126"/>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b="1"/>
            </a:p>
          </p:txBody>
        </p:sp>
      </p:grpSp>
      <p:sp>
        <p:nvSpPr>
          <p:cNvPr id="13324" name="Line 24"/>
          <p:cNvSpPr>
            <a:spLocks noChangeShapeType="1"/>
          </p:cNvSpPr>
          <p:nvPr/>
        </p:nvSpPr>
        <p:spPr bwMode="auto">
          <a:xfrm>
            <a:off x="7561263" y="3357563"/>
            <a:ext cx="347662" cy="249237"/>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3325" name="Line 25"/>
          <p:cNvSpPr>
            <a:spLocks noChangeShapeType="1"/>
          </p:cNvSpPr>
          <p:nvPr/>
        </p:nvSpPr>
        <p:spPr bwMode="auto">
          <a:xfrm>
            <a:off x="7534275" y="3357563"/>
            <a:ext cx="90488" cy="244475"/>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3326" name="Line 26"/>
          <p:cNvSpPr>
            <a:spLocks noChangeShapeType="1"/>
          </p:cNvSpPr>
          <p:nvPr/>
        </p:nvSpPr>
        <p:spPr bwMode="auto">
          <a:xfrm flipH="1">
            <a:off x="7108825" y="3357563"/>
            <a:ext cx="349250" cy="249237"/>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3327" name="Line 27"/>
          <p:cNvSpPr>
            <a:spLocks noChangeShapeType="1"/>
          </p:cNvSpPr>
          <p:nvPr/>
        </p:nvSpPr>
        <p:spPr bwMode="auto">
          <a:xfrm flipH="1">
            <a:off x="7235825" y="3357563"/>
            <a:ext cx="260350" cy="668337"/>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3328" name="Rectangle 29"/>
          <p:cNvSpPr>
            <a:spLocks noChangeArrowheads="1"/>
          </p:cNvSpPr>
          <p:nvPr/>
        </p:nvSpPr>
        <p:spPr bwMode="auto">
          <a:xfrm>
            <a:off x="6310313" y="5019675"/>
            <a:ext cx="1760537" cy="579438"/>
          </a:xfrm>
          <a:prstGeom prst="rect">
            <a:avLst/>
          </a:prstGeom>
          <a:solidFill>
            <a:srgbClr val="FFFF99"/>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r>
              <a:rPr lang="en-US" altLang="zh-CN" sz="2000" b="1">
                <a:solidFill>
                  <a:srgbClr val="4D4D4D"/>
                </a:solidFill>
                <a:ea typeface="黑体" pitchFamily="2" charset="-122"/>
              </a:rPr>
              <a:t>y.abc.com</a:t>
            </a:r>
            <a:endParaRPr lang="en-US" altLang="zh-CN" sz="2000" b="1">
              <a:solidFill>
                <a:srgbClr val="4D4D4D"/>
              </a:solidFill>
              <a:ea typeface="黑体" pitchFamily="2" charset="-122"/>
            </a:endParaRPr>
          </a:p>
          <a:p>
            <a:pPr algn="ctr" eaLnBrk="1" hangingPunct="1"/>
            <a:r>
              <a:rPr lang="zh-CN" altLang="en-US" sz="2000" b="1">
                <a:solidFill>
                  <a:srgbClr val="4D4D4D"/>
                </a:solidFill>
                <a:ea typeface="黑体" pitchFamily="2" charset="-122"/>
              </a:rPr>
              <a:t>域名服务器</a:t>
            </a:r>
            <a:endParaRPr lang="zh-CN" altLang="en-US" sz="2000" b="1">
              <a:solidFill>
                <a:srgbClr val="4D4D4D"/>
              </a:solidFill>
              <a:ea typeface="黑体" pitchFamily="2" charset="-122"/>
            </a:endParaRPr>
          </a:p>
        </p:txBody>
      </p:sp>
      <p:sp>
        <p:nvSpPr>
          <p:cNvPr id="13329" name="Line 30"/>
          <p:cNvSpPr>
            <a:spLocks noChangeShapeType="1"/>
          </p:cNvSpPr>
          <p:nvPr/>
        </p:nvSpPr>
        <p:spPr bwMode="auto">
          <a:xfrm>
            <a:off x="7188200" y="4519613"/>
            <a:ext cx="0" cy="498475"/>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3330" name="Line 32"/>
          <p:cNvSpPr>
            <a:spLocks noChangeShapeType="1"/>
          </p:cNvSpPr>
          <p:nvPr/>
        </p:nvSpPr>
        <p:spPr bwMode="auto">
          <a:xfrm flipH="1" flipV="1">
            <a:off x="8128000" y="4227513"/>
            <a:ext cx="1287463" cy="180975"/>
          </a:xfrm>
          <a:prstGeom prst="line">
            <a:avLst/>
          </a:prstGeom>
          <a:noFill/>
          <a:ln w="28575">
            <a:solidFill>
              <a:schemeClr val="folHlink"/>
            </a:solidFill>
            <a:round/>
            <a:tailEnd type="triangle" w="sm" len="med"/>
          </a:ln>
          <a:extLst>
            <a:ext uri="{909E8E84-426E-40DD-AFC4-6F175D3DCCD1}">
              <a14:hiddenFill xmlns:a14="http://schemas.microsoft.com/office/drawing/2010/main">
                <a:noFill/>
              </a14:hiddenFill>
            </a:ext>
          </a:extLst>
        </p:spPr>
        <p:txBody>
          <a:bodyPr/>
          <a:lstStyle/>
          <a:p>
            <a:endParaRPr lang="zh-CN" altLang="en-US" b="1"/>
          </a:p>
        </p:txBody>
      </p:sp>
      <p:sp>
        <p:nvSpPr>
          <p:cNvPr id="13331" name="Text Box 33"/>
          <p:cNvSpPr txBox="1">
            <a:spLocks noChangeArrowheads="1"/>
          </p:cNvSpPr>
          <p:nvPr/>
        </p:nvSpPr>
        <p:spPr bwMode="auto">
          <a:xfrm>
            <a:off x="9299575" y="4140200"/>
            <a:ext cx="19796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algn="ctr" eaLnBrk="1" hangingPunct="1"/>
            <a:r>
              <a:rPr lang="en-US" altLang="zh-CN" sz="2000" b="1">
                <a:latin typeface="Arial" panose="020B0604020202020204" pitchFamily="34" charset="0"/>
                <a:ea typeface="黑体" pitchFamily="2" charset="-122"/>
              </a:rPr>
              <a:t>abc </a:t>
            </a:r>
            <a:r>
              <a:rPr lang="zh-CN" altLang="en-US" sz="2000" b="1">
                <a:latin typeface="Arial" panose="020B0604020202020204" pitchFamily="34" charset="0"/>
                <a:ea typeface="黑体" pitchFamily="2" charset="-122"/>
              </a:rPr>
              <a:t>公司有两个</a:t>
            </a:r>
            <a:endParaRPr lang="zh-CN" altLang="en-US" sz="2000" b="1">
              <a:latin typeface="Arial" panose="020B0604020202020204" pitchFamily="34" charset="0"/>
              <a:ea typeface="黑体" pitchFamily="2" charset="-122"/>
            </a:endParaRPr>
          </a:p>
          <a:p>
            <a:pPr algn="ctr" eaLnBrk="1" hangingPunct="1"/>
            <a:r>
              <a:rPr lang="zh-CN" altLang="en-US" sz="2000" b="1">
                <a:latin typeface="Arial" panose="020B0604020202020204" pitchFamily="34" charset="0"/>
                <a:ea typeface="黑体" pitchFamily="2" charset="-122"/>
              </a:rPr>
              <a:t>权限域名服务器</a:t>
            </a:r>
            <a:endParaRPr lang="zh-CN" altLang="en-US" sz="2000" b="1">
              <a:latin typeface="Arial" panose="020B0604020202020204" pitchFamily="34" charset="0"/>
              <a:ea typeface="黑体" pitchFamily="2" charset="-122"/>
            </a:endParaRPr>
          </a:p>
        </p:txBody>
      </p:sp>
      <p:grpSp>
        <p:nvGrpSpPr>
          <p:cNvPr id="13332" name="Group 34"/>
          <p:cNvGrpSpPr/>
          <p:nvPr/>
        </p:nvGrpSpPr>
        <p:grpSpPr bwMode="auto">
          <a:xfrm>
            <a:off x="1100138" y="2719388"/>
            <a:ext cx="9113837" cy="830262"/>
            <a:chOff x="158" y="799"/>
            <a:chExt cx="5444" cy="454"/>
          </a:xfrm>
        </p:grpSpPr>
        <p:sp>
          <p:nvSpPr>
            <p:cNvPr id="13339" name="Line 35"/>
            <p:cNvSpPr>
              <a:spLocks noChangeShapeType="1"/>
            </p:cNvSpPr>
            <p:nvPr/>
          </p:nvSpPr>
          <p:spPr bwMode="auto">
            <a:xfrm>
              <a:off x="158" y="799"/>
              <a:ext cx="5444" cy="0"/>
            </a:xfrm>
            <a:prstGeom prst="line">
              <a:avLst/>
            </a:prstGeom>
            <a:noFill/>
            <a:ln w="9525">
              <a:solidFill>
                <a:schemeClr val="folHlink"/>
              </a:solidFill>
              <a:prstDash val="dash"/>
              <a:round/>
            </a:ln>
            <a:extLst>
              <a:ext uri="{909E8E84-426E-40DD-AFC4-6F175D3DCCD1}">
                <a14:hiddenFill xmlns:a14="http://schemas.microsoft.com/office/drawing/2010/main">
                  <a:noFill/>
                </a14:hiddenFill>
              </a:ext>
            </a:extLst>
          </p:spPr>
          <p:txBody>
            <a:bodyPr/>
            <a:lstStyle/>
            <a:p>
              <a:endParaRPr lang="zh-CN" altLang="en-US" b="1"/>
            </a:p>
          </p:txBody>
        </p:sp>
        <p:sp>
          <p:nvSpPr>
            <p:cNvPr id="13340" name="Line 36"/>
            <p:cNvSpPr>
              <a:spLocks noChangeShapeType="1"/>
            </p:cNvSpPr>
            <p:nvPr/>
          </p:nvSpPr>
          <p:spPr bwMode="auto">
            <a:xfrm>
              <a:off x="158" y="1253"/>
              <a:ext cx="5444" cy="0"/>
            </a:xfrm>
            <a:prstGeom prst="line">
              <a:avLst/>
            </a:prstGeom>
            <a:noFill/>
            <a:ln w="9525">
              <a:solidFill>
                <a:schemeClr val="folHlink"/>
              </a:solidFill>
              <a:prstDash val="dash"/>
              <a:round/>
            </a:ln>
            <a:extLst>
              <a:ext uri="{909E8E84-426E-40DD-AFC4-6F175D3DCCD1}">
                <a14:hiddenFill xmlns:a14="http://schemas.microsoft.com/office/drawing/2010/main">
                  <a:noFill/>
                </a14:hiddenFill>
              </a:ext>
            </a:extLst>
          </p:spPr>
          <p:txBody>
            <a:bodyPr/>
            <a:lstStyle/>
            <a:p>
              <a:endParaRPr lang="zh-CN" altLang="en-US" b="1"/>
            </a:p>
          </p:txBody>
        </p:sp>
      </p:grpSp>
      <p:sp>
        <p:nvSpPr>
          <p:cNvPr id="13333" name="Text Box 37"/>
          <p:cNvSpPr txBox="1">
            <a:spLocks noChangeArrowheads="1"/>
          </p:cNvSpPr>
          <p:nvPr/>
        </p:nvSpPr>
        <p:spPr bwMode="auto">
          <a:xfrm>
            <a:off x="677863" y="4397375"/>
            <a:ext cx="3057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algn="ctr" eaLnBrk="1" hangingPunct="1"/>
            <a:r>
              <a:rPr lang="zh-CN" altLang="en-US" b="1">
                <a:latin typeface="Arial" panose="020B0604020202020204" pitchFamily="34" charset="0"/>
                <a:ea typeface="黑体" pitchFamily="2" charset="-122"/>
              </a:rPr>
              <a:t>权限域名服务器</a:t>
            </a:r>
            <a:endParaRPr lang="zh-CN" altLang="en-US" b="1">
              <a:latin typeface="Arial" panose="020B0604020202020204" pitchFamily="34" charset="0"/>
              <a:ea typeface="黑体" pitchFamily="2" charset="-122"/>
            </a:endParaRPr>
          </a:p>
        </p:txBody>
      </p:sp>
      <p:sp>
        <p:nvSpPr>
          <p:cNvPr id="13334" name="Text Box 38"/>
          <p:cNvSpPr txBox="1">
            <a:spLocks noChangeArrowheads="1"/>
          </p:cNvSpPr>
          <p:nvPr/>
        </p:nvSpPr>
        <p:spPr bwMode="auto">
          <a:xfrm>
            <a:off x="873125" y="2030413"/>
            <a:ext cx="26463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algn="ctr" eaLnBrk="1" hangingPunct="1"/>
            <a:r>
              <a:rPr lang="zh-CN" altLang="en-US" b="1">
                <a:latin typeface="Arial" panose="020B0604020202020204" pitchFamily="34" charset="0"/>
                <a:ea typeface="黑体" pitchFamily="2" charset="-122"/>
              </a:rPr>
              <a:t>根域名服务器</a:t>
            </a:r>
            <a:endParaRPr lang="zh-CN" altLang="en-US" b="1">
              <a:latin typeface="Arial" panose="020B0604020202020204" pitchFamily="34" charset="0"/>
              <a:ea typeface="黑体" pitchFamily="2" charset="-122"/>
            </a:endParaRPr>
          </a:p>
        </p:txBody>
      </p:sp>
      <p:sp>
        <p:nvSpPr>
          <p:cNvPr id="13335" name="Text Box 39"/>
          <p:cNvSpPr txBox="1">
            <a:spLocks noChangeArrowheads="1"/>
          </p:cNvSpPr>
          <p:nvPr/>
        </p:nvSpPr>
        <p:spPr bwMode="auto">
          <a:xfrm>
            <a:off x="676275" y="2917825"/>
            <a:ext cx="3057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algn="ctr" eaLnBrk="1" hangingPunct="1"/>
            <a:r>
              <a:rPr lang="zh-CN" altLang="en-US" b="1">
                <a:latin typeface="Arial" panose="020B0604020202020204" pitchFamily="34" charset="0"/>
                <a:ea typeface="黑体" pitchFamily="2" charset="-122"/>
              </a:rPr>
              <a:t>顶级域名服务器</a:t>
            </a:r>
            <a:endParaRPr lang="zh-CN" altLang="en-US" b="1">
              <a:latin typeface="Arial" panose="020B0604020202020204" pitchFamily="34" charset="0"/>
              <a:ea typeface="黑体" pitchFamily="2" charset="-122"/>
            </a:endParaRPr>
          </a:p>
        </p:txBody>
      </p:sp>
      <p:sp>
        <p:nvSpPr>
          <p:cNvPr id="13336" name="Line 40"/>
          <p:cNvSpPr>
            <a:spLocks noChangeShapeType="1"/>
          </p:cNvSpPr>
          <p:nvPr/>
        </p:nvSpPr>
        <p:spPr bwMode="auto">
          <a:xfrm>
            <a:off x="3863975" y="1908175"/>
            <a:ext cx="0" cy="3900488"/>
          </a:xfrm>
          <a:prstGeom prst="line">
            <a:avLst/>
          </a:prstGeom>
          <a:noFill/>
          <a:ln w="9525">
            <a:solidFill>
              <a:schemeClr val="folHlink"/>
            </a:solidFill>
            <a:prstDash val="dash"/>
            <a:round/>
          </a:ln>
          <a:extLst>
            <a:ext uri="{909E8E84-426E-40DD-AFC4-6F175D3DCCD1}">
              <a14:hiddenFill xmlns:a14="http://schemas.microsoft.com/office/drawing/2010/main">
                <a:noFill/>
              </a14:hiddenFill>
            </a:ext>
          </a:extLst>
        </p:spPr>
        <p:txBody>
          <a:bodyPr/>
          <a:lstStyle/>
          <a:p>
            <a:endParaRPr lang="zh-CN" altLang="en-US" b="1"/>
          </a:p>
        </p:txBody>
      </p:sp>
      <p:sp>
        <p:nvSpPr>
          <p:cNvPr id="13337" name="Line 41"/>
          <p:cNvSpPr>
            <a:spLocks noChangeShapeType="1"/>
          </p:cNvSpPr>
          <p:nvPr/>
        </p:nvSpPr>
        <p:spPr bwMode="auto">
          <a:xfrm flipH="1">
            <a:off x="8104188" y="4686300"/>
            <a:ext cx="1317625" cy="658813"/>
          </a:xfrm>
          <a:prstGeom prst="line">
            <a:avLst/>
          </a:prstGeom>
          <a:noFill/>
          <a:ln w="28575">
            <a:solidFill>
              <a:schemeClr val="folHlink"/>
            </a:solidFill>
            <a:round/>
            <a:tailEnd type="triangle" w="sm" len="med"/>
          </a:ln>
          <a:extLst>
            <a:ext uri="{909E8E84-426E-40DD-AFC4-6F175D3DCCD1}">
              <a14:hiddenFill xmlns:a14="http://schemas.microsoft.com/office/drawing/2010/main">
                <a:noFill/>
              </a14:hiddenFill>
            </a:ext>
          </a:extLst>
        </p:spPr>
        <p:txBody>
          <a:bodyPr/>
          <a:lstStyle/>
          <a:p>
            <a:endParaRPr lang="zh-CN" altLang="en-US" b="1"/>
          </a:p>
        </p:txBody>
      </p:sp>
      <p:sp>
        <p:nvSpPr>
          <p:cNvPr id="13338" name="Rectangle 43"/>
          <p:cNvSpPr>
            <a:spLocks noChangeArrowheads="1"/>
          </p:cNvSpPr>
          <p:nvPr/>
        </p:nvSpPr>
        <p:spPr bwMode="auto">
          <a:xfrm>
            <a:off x="6299200" y="4022725"/>
            <a:ext cx="1760538" cy="579438"/>
          </a:xfrm>
          <a:prstGeom prst="rect">
            <a:avLst/>
          </a:prstGeom>
          <a:solidFill>
            <a:srgbClr val="FFFF99"/>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r>
              <a:rPr lang="en-US" altLang="zh-CN" sz="2000" b="1">
                <a:solidFill>
                  <a:srgbClr val="4D4D4D"/>
                </a:solidFill>
                <a:ea typeface="黑体" pitchFamily="2" charset="-122"/>
              </a:rPr>
              <a:t>abc.com</a:t>
            </a:r>
            <a:endParaRPr lang="en-US" altLang="zh-CN" sz="2000" b="1">
              <a:solidFill>
                <a:srgbClr val="4D4D4D"/>
              </a:solidFill>
              <a:ea typeface="黑体" pitchFamily="2" charset="-122"/>
            </a:endParaRPr>
          </a:p>
          <a:p>
            <a:pPr algn="ctr" eaLnBrk="1" hangingPunct="1"/>
            <a:r>
              <a:rPr lang="zh-CN" altLang="en-US" sz="2000" b="1">
                <a:solidFill>
                  <a:srgbClr val="4D4D4D"/>
                </a:solidFill>
                <a:ea typeface="黑体" pitchFamily="2" charset="-122"/>
              </a:rPr>
              <a:t>域名服务器</a:t>
            </a:r>
            <a:endParaRPr lang="zh-CN" altLang="en-US" sz="2000" b="1">
              <a:solidFill>
                <a:srgbClr val="4D4D4D"/>
              </a:solidFill>
              <a:ea typeface="黑体"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noChangeArrowheads="1"/>
          </p:cNvSpPr>
          <p:nvPr>
            <p:ph type="title"/>
          </p:nvPr>
        </p:nvSpPr>
        <p:spPr/>
        <p:txBody>
          <a:bodyPr/>
          <a:lstStyle/>
          <a:p>
            <a:r>
              <a:rPr lang="zh-CN" altLang="en-US" dirty="0" smtClean="0"/>
              <a:t>域名服务器的类型 </a:t>
            </a:r>
            <a:endParaRPr lang="zh-CN" altLang="en-US" dirty="0" smtClean="0"/>
          </a:p>
        </p:txBody>
      </p:sp>
      <p:sp>
        <p:nvSpPr>
          <p:cNvPr id="14339" name="内容占位符 2"/>
          <p:cNvSpPr>
            <a:spLocks noGrp="1" noChangeArrowheads="1"/>
          </p:cNvSpPr>
          <p:nvPr>
            <p:ph idx="1"/>
          </p:nvPr>
        </p:nvSpPr>
        <p:spPr>
          <a:xfrm>
            <a:off x="442913" y="1266825"/>
            <a:ext cx="11304587" cy="4895850"/>
          </a:xfrm>
        </p:spPr>
        <p:txBody>
          <a:bodyPr/>
          <a:lstStyle/>
          <a:p>
            <a:r>
              <a:rPr lang="zh-CN" altLang="en-US" b="1" dirty="0"/>
              <a:t>根据域名服务器所起的作用，可以把域名服务器划分为以下四种不同的类型</a:t>
            </a:r>
            <a:r>
              <a:rPr lang="en-US" altLang="zh-CN" b="1" dirty="0"/>
              <a:t>:</a:t>
            </a:r>
            <a:endParaRPr lang="en-US" altLang="zh-CN" b="1" dirty="0" smtClean="0"/>
          </a:p>
          <a:p>
            <a:pPr lvl="1"/>
            <a:r>
              <a:rPr lang="zh-CN" altLang="en-US" b="1" dirty="0" smtClean="0"/>
              <a:t>根域名服务器 </a:t>
            </a:r>
            <a:endParaRPr lang="zh-CN" altLang="en-US" b="1" dirty="0" smtClean="0"/>
          </a:p>
          <a:p>
            <a:pPr lvl="1"/>
            <a:r>
              <a:rPr lang="zh-CN" altLang="en-US" b="1" dirty="0" smtClean="0"/>
              <a:t>顶级域名服务器 </a:t>
            </a:r>
            <a:endParaRPr lang="zh-CN" altLang="en-US" b="1" dirty="0" smtClean="0"/>
          </a:p>
          <a:p>
            <a:pPr lvl="1"/>
            <a:r>
              <a:rPr lang="zh-CN" altLang="en-US" b="1" dirty="0" smtClean="0"/>
              <a:t>权限域名服务器 </a:t>
            </a:r>
            <a:endParaRPr lang="zh-CN" altLang="en-US" b="1" dirty="0" smtClean="0"/>
          </a:p>
          <a:p>
            <a:pPr lvl="1"/>
            <a:r>
              <a:rPr lang="zh-CN" altLang="en-US" b="1" dirty="0" smtClean="0"/>
              <a:t>本地域名服务器 </a:t>
            </a:r>
            <a:endParaRPr lang="zh-CN" altLang="en-US" b="1" dirty="0" smtClean="0"/>
          </a:p>
        </p:txBody>
      </p:sp>
      <p:sp>
        <p:nvSpPr>
          <p:cNvPr id="2" name="文本框 1"/>
          <p:cNvSpPr txBox="1"/>
          <p:nvPr userDrawn="1"/>
        </p:nvSpPr>
        <p:spPr>
          <a:xfrm>
            <a:off x="5476620" y="6736915"/>
            <a:ext cx="3098800" cy="368300"/>
          </a:xfrm>
          <a:prstGeom prst="rect">
            <a:avLst/>
          </a:prstGeom>
        </p:spPr>
        <p:txBody>
          <a:bodyPr wrap="square" rtlCol="0">
            <a:spAutoFit/>
          </a:bodyPr>
          <a:p>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a:t>
            </a:r>
            <a:r>
              <a:rPr lang="zh-CN" altLang="en-US" dirty="0" smtClean="0"/>
              <a:t>域名</a:t>
            </a:r>
            <a:r>
              <a:rPr lang="zh-CN" altLang="en-US" dirty="0"/>
              <a:t>服务器</a:t>
            </a:r>
            <a:endParaRPr lang="zh-CN" altLang="en-US" dirty="0"/>
          </a:p>
        </p:txBody>
      </p:sp>
      <p:sp>
        <p:nvSpPr>
          <p:cNvPr id="3" name="内容占位符 2"/>
          <p:cNvSpPr>
            <a:spLocks noGrp="1"/>
          </p:cNvSpPr>
          <p:nvPr>
            <p:ph idx="1"/>
          </p:nvPr>
        </p:nvSpPr>
        <p:spPr/>
        <p:txBody>
          <a:bodyPr/>
          <a:lstStyle/>
          <a:p>
            <a:r>
              <a:rPr lang="zh-CN" altLang="en-US" b="1" dirty="0" smtClean="0"/>
              <a:t>根域名服务器是最高层次的域名服务器，也是最重要的域名服务器。</a:t>
            </a:r>
            <a:r>
              <a:rPr lang="zh-CN" altLang="en-US" b="1" dirty="0"/>
              <a:t>若所有的根域名服务器都瘫痪了，则整个互联网中的 </a:t>
            </a:r>
            <a:r>
              <a:rPr lang="en-US" altLang="zh-CN" b="1" dirty="0"/>
              <a:t>DNS </a:t>
            </a:r>
            <a:r>
              <a:rPr lang="zh-CN" altLang="en-US" b="1" dirty="0"/>
              <a:t>系统就无法工作了</a:t>
            </a:r>
            <a:r>
              <a:rPr lang="zh-CN" altLang="en-US" b="1" dirty="0" smtClean="0"/>
              <a:t>。</a:t>
            </a:r>
            <a:endParaRPr lang="en-US" altLang="zh-CN" b="1" dirty="0" smtClean="0"/>
          </a:p>
          <a:p>
            <a:r>
              <a:rPr lang="zh-CN" altLang="en-US" b="1" dirty="0"/>
              <a:t>不管是哪一个</a:t>
            </a:r>
            <a:r>
              <a:rPr lang="zh-CN" altLang="en-US" b="1" dirty="0">
                <a:solidFill>
                  <a:schemeClr val="tx2">
                    <a:lumMod val="60000"/>
                    <a:lumOff val="40000"/>
                  </a:schemeClr>
                </a:solidFill>
              </a:rPr>
              <a:t>本地域名服务器</a:t>
            </a:r>
            <a:r>
              <a:rPr lang="zh-CN" altLang="en-US" b="1" dirty="0" smtClean="0"/>
              <a:t>，只要</a:t>
            </a:r>
            <a:r>
              <a:rPr lang="zh-CN" altLang="en-US" b="1" dirty="0"/>
              <a:t>自己无法解析，就首先求助于根域名服务器。</a:t>
            </a:r>
            <a:endParaRPr lang="zh-CN" altLang="en-US" b="1" dirty="0"/>
          </a:p>
          <a:p>
            <a:endParaRPr lang="en-US" altLang="zh-C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a:t>所有的根域名服务器都知道所有的</a:t>
            </a:r>
            <a:r>
              <a:rPr lang="zh-CN" altLang="en-US" b="1" dirty="0">
                <a:solidFill>
                  <a:schemeClr val="tx2">
                    <a:lumMod val="60000"/>
                    <a:lumOff val="40000"/>
                  </a:schemeClr>
                </a:solidFill>
              </a:rPr>
              <a:t>顶级域名服务器</a:t>
            </a:r>
            <a:r>
              <a:rPr lang="zh-CN" altLang="en-US" b="1" dirty="0"/>
              <a:t>的域名和 </a:t>
            </a:r>
            <a:r>
              <a:rPr lang="en-US" altLang="zh-CN" b="1" dirty="0"/>
              <a:t>IP </a:t>
            </a:r>
            <a:r>
              <a:rPr lang="zh-CN" altLang="en-US" b="1" dirty="0"/>
              <a:t>地址。根域名服务器并不直接把待查询的域名直接转换成 </a:t>
            </a:r>
            <a:r>
              <a:rPr lang="en-US" altLang="zh-CN" b="1" dirty="0"/>
              <a:t>IP </a:t>
            </a:r>
            <a:r>
              <a:rPr lang="zh-CN" altLang="en-US" b="1" dirty="0"/>
              <a:t>地址，而是告诉</a:t>
            </a:r>
            <a:r>
              <a:rPr lang="zh-CN" altLang="en-US" b="1" dirty="0">
                <a:solidFill>
                  <a:schemeClr val="tx2">
                    <a:lumMod val="60000"/>
                    <a:lumOff val="40000"/>
                  </a:schemeClr>
                </a:solidFill>
              </a:rPr>
              <a:t>本地域名服务器</a:t>
            </a:r>
            <a:r>
              <a:rPr lang="zh-CN" altLang="en-US" b="1" dirty="0"/>
              <a:t>下一步应当找哪一个顶级域名服务器进行查询</a:t>
            </a:r>
            <a:r>
              <a:rPr lang="zh-CN" altLang="en-US" b="1" dirty="0" smtClean="0"/>
              <a:t>。</a:t>
            </a:r>
            <a:endParaRPr lang="en-US" altLang="zh-CN" b="1" dirty="0" smtClean="0"/>
          </a:p>
          <a:p>
            <a:r>
              <a:rPr lang="zh-CN" altLang="en-US" b="1" dirty="0" smtClean="0"/>
              <a:t>根</a:t>
            </a:r>
            <a:r>
              <a:rPr lang="zh-CN" altLang="en-US" b="1" dirty="0"/>
              <a:t>域名服务器共有 </a:t>
            </a:r>
            <a:r>
              <a:rPr lang="en-US" altLang="zh-CN" b="1" dirty="0">
                <a:solidFill>
                  <a:schemeClr val="tx2">
                    <a:lumMod val="60000"/>
                    <a:lumOff val="40000"/>
                  </a:schemeClr>
                </a:solidFill>
              </a:rPr>
              <a:t>13 </a:t>
            </a:r>
            <a:r>
              <a:rPr lang="zh-CN" altLang="en-US" b="1" dirty="0">
                <a:solidFill>
                  <a:schemeClr val="tx2">
                    <a:lumMod val="60000"/>
                    <a:lumOff val="40000"/>
                  </a:schemeClr>
                </a:solidFill>
              </a:rPr>
              <a:t>套</a:t>
            </a:r>
            <a:r>
              <a:rPr lang="zh-CN" altLang="en-US" b="1" dirty="0"/>
              <a:t>装置，构成 </a:t>
            </a:r>
            <a:r>
              <a:rPr lang="en-US" altLang="zh-CN" b="1" dirty="0">
                <a:solidFill>
                  <a:schemeClr val="tx2">
                    <a:lumMod val="60000"/>
                    <a:lumOff val="40000"/>
                  </a:schemeClr>
                </a:solidFill>
              </a:rPr>
              <a:t>13 </a:t>
            </a:r>
            <a:r>
              <a:rPr lang="zh-CN" altLang="en-US" b="1" dirty="0">
                <a:solidFill>
                  <a:schemeClr val="tx2">
                    <a:lumMod val="60000"/>
                    <a:lumOff val="40000"/>
                  </a:schemeClr>
                </a:solidFill>
              </a:rPr>
              <a:t>组</a:t>
            </a:r>
            <a:r>
              <a:rPr lang="zh-CN" altLang="en-US" b="1" dirty="0"/>
              <a:t>根域名</a:t>
            </a:r>
            <a:r>
              <a:rPr lang="zh-CN" altLang="en-US" b="1" dirty="0" smtClean="0"/>
              <a:t>服务器</a:t>
            </a:r>
            <a:r>
              <a:rPr lang="zh-CN" altLang="en-US" b="1" dirty="0"/>
              <a:t>，</a:t>
            </a:r>
            <a:r>
              <a:rPr lang="zh-CN" altLang="en-US" b="1" dirty="0" smtClean="0"/>
              <a:t>总共</a:t>
            </a:r>
            <a:r>
              <a:rPr lang="zh-CN" altLang="en-US" b="1" dirty="0" smtClean="0"/>
              <a:t>使用 </a:t>
            </a:r>
            <a:r>
              <a:rPr lang="en-US" altLang="zh-CN" b="1" dirty="0"/>
              <a:t>13 </a:t>
            </a:r>
            <a:r>
              <a:rPr lang="zh-CN" altLang="en-US" b="1" dirty="0"/>
              <a:t>个</a:t>
            </a:r>
            <a:r>
              <a:rPr lang="zh-CN" altLang="en-US" b="1" dirty="0">
                <a:solidFill>
                  <a:schemeClr val="tx2">
                    <a:lumMod val="60000"/>
                    <a:lumOff val="40000"/>
                  </a:schemeClr>
                </a:solidFill>
              </a:rPr>
              <a:t>不同 </a:t>
            </a:r>
            <a:r>
              <a:rPr lang="en-US" altLang="zh-CN" b="1" dirty="0">
                <a:solidFill>
                  <a:schemeClr val="tx2">
                    <a:lumMod val="60000"/>
                    <a:lumOff val="40000"/>
                  </a:schemeClr>
                </a:solidFill>
              </a:rPr>
              <a:t>IP </a:t>
            </a:r>
            <a:r>
              <a:rPr lang="zh-CN" altLang="en-US" b="1" dirty="0">
                <a:solidFill>
                  <a:schemeClr val="tx2">
                    <a:lumMod val="60000"/>
                    <a:lumOff val="40000"/>
                  </a:schemeClr>
                </a:solidFill>
              </a:rPr>
              <a:t>地址</a:t>
            </a:r>
            <a:r>
              <a:rPr lang="zh-CN" altLang="en-US" b="1" dirty="0"/>
              <a:t>的</a:t>
            </a:r>
            <a:r>
              <a:rPr lang="zh-CN" altLang="en-US" b="1" dirty="0" smtClean="0"/>
              <a:t>域名。</a:t>
            </a:r>
            <a:endParaRPr lang="zh-CN" altLang="en-US" b="1" dirty="0"/>
          </a:p>
          <a:p>
            <a:endParaRPr lang="zh-CN" altLang="en-US" b="1" dirty="0" smtClean="0"/>
          </a:p>
          <a:p>
            <a:endParaRPr lang="zh-CN" altLang="en-US" b="1" dirty="0"/>
          </a:p>
        </p:txBody>
      </p:sp>
      <p:graphicFrame>
        <p:nvGraphicFramePr>
          <p:cNvPr id="4" name="表格 3"/>
          <p:cNvGraphicFramePr>
            <a:graphicFrameLocks noGrp="1"/>
          </p:cNvGraphicFramePr>
          <p:nvPr/>
        </p:nvGraphicFramePr>
        <p:xfrm>
          <a:off x="1055440" y="1484784"/>
          <a:ext cx="9735700" cy="4968549"/>
        </p:xfrm>
        <a:graphic>
          <a:graphicData uri="http://schemas.openxmlformats.org/drawingml/2006/table">
            <a:tbl>
              <a:tblPr firstRow="1">
                <a:tableStyleId>{B301B821-A1FF-4177-AEE7-76D212191A09}</a:tableStyleId>
              </a:tblPr>
              <a:tblGrid>
                <a:gridCol w="3251284"/>
                <a:gridCol w="3251284"/>
                <a:gridCol w="3233132"/>
              </a:tblGrid>
              <a:tr h="223218">
                <a:tc>
                  <a:txBody>
                    <a:bodyPr/>
                    <a:lstStyle/>
                    <a:p>
                      <a:pPr algn="ctr" fontAlgn="b">
                        <a:lnSpc>
                          <a:spcPct val="80000"/>
                        </a:lnSpc>
                      </a:pPr>
                      <a:r>
                        <a:rPr lang="zh-CN" altLang="en-US" sz="1200" b="1" i="0" cap="all" dirty="0" smtClean="0">
                          <a:solidFill>
                            <a:schemeClr val="lt1"/>
                          </a:solidFill>
                          <a:effectLst/>
                          <a:latin typeface="+mn-lt"/>
                        </a:rPr>
                        <a:t>域名</a:t>
                      </a:r>
                      <a:endParaRPr lang="en-US" sz="1200" b="1" i="0" cap="all" dirty="0">
                        <a:solidFill>
                          <a:schemeClr val="tx1"/>
                        </a:solidFill>
                        <a:effectLst/>
                        <a:latin typeface="+mn-lt"/>
                      </a:endParaRPr>
                    </a:p>
                  </a:txBody>
                  <a:tcPr marL="24941" marR="24941" marT="12471" marB="12471" anchor="b"/>
                </a:tc>
                <a:tc>
                  <a:txBody>
                    <a:bodyPr/>
                    <a:lstStyle/>
                    <a:p>
                      <a:pPr algn="ctr" fontAlgn="b">
                        <a:lnSpc>
                          <a:spcPct val="80000"/>
                        </a:lnSpc>
                      </a:pPr>
                      <a:r>
                        <a:rPr lang="en-US" sz="1200" cap="all" dirty="0">
                          <a:effectLst/>
                        </a:rPr>
                        <a:t>IP </a:t>
                      </a:r>
                      <a:r>
                        <a:rPr lang="zh-CN" altLang="en-US" sz="1200" cap="all" dirty="0" smtClean="0">
                          <a:effectLst/>
                        </a:rPr>
                        <a:t>地址</a:t>
                      </a:r>
                      <a:endParaRPr lang="en-US" sz="1200" b="1" i="0" cap="all" dirty="0">
                        <a:solidFill>
                          <a:schemeClr val="tx1"/>
                        </a:solidFill>
                        <a:effectLst/>
                        <a:latin typeface="+mn-lt"/>
                      </a:endParaRPr>
                    </a:p>
                  </a:txBody>
                  <a:tcPr marL="12471" marR="24941" marT="12471" marB="12471" anchor="b"/>
                </a:tc>
                <a:tc>
                  <a:txBody>
                    <a:bodyPr/>
                    <a:lstStyle/>
                    <a:p>
                      <a:pPr algn="ctr" fontAlgn="b">
                        <a:lnSpc>
                          <a:spcPct val="80000"/>
                        </a:lnSpc>
                      </a:pPr>
                      <a:r>
                        <a:rPr lang="zh-CN" altLang="en-US" sz="1200" cap="all" dirty="0" smtClean="0">
                          <a:effectLst/>
                        </a:rPr>
                        <a:t>运营商</a:t>
                      </a:r>
                      <a:endParaRPr lang="en-US" sz="1200" b="1" i="0" cap="all" dirty="0">
                        <a:solidFill>
                          <a:schemeClr val="tx1"/>
                        </a:solidFill>
                        <a:effectLst/>
                        <a:latin typeface="+mn-lt"/>
                      </a:endParaRPr>
                    </a:p>
                  </a:txBody>
                  <a:tcPr marL="12471" marR="24941" marT="12471" marB="12471" anchor="b"/>
                </a:tc>
              </a:tr>
              <a:tr h="286787">
                <a:tc>
                  <a:txBody>
                    <a:bodyPr/>
                    <a:lstStyle/>
                    <a:p>
                      <a:pPr algn="ctr" fontAlgn="t">
                        <a:lnSpc>
                          <a:spcPct val="80000"/>
                        </a:lnSpc>
                      </a:pPr>
                      <a:r>
                        <a:rPr lang="en-US" sz="1600" b="1" dirty="0">
                          <a:solidFill>
                            <a:srgbClr val="000000"/>
                          </a:solidFill>
                          <a:effectLst/>
                        </a:rPr>
                        <a:t>a.root-servers.net</a:t>
                      </a:r>
                      <a:endParaRPr lang="en-US" sz="1600" b="1" i="0" dirty="0">
                        <a:solidFill>
                          <a:srgbClr val="000000"/>
                        </a:solidFill>
                        <a:effectLst/>
                        <a:latin typeface="+mn-lt"/>
                      </a:endParaRPr>
                    </a:p>
                  </a:txBody>
                  <a:tcPr marL="24941" marR="24941" marT="12471" marB="12471" anchor="ctr">
                    <a:solidFill>
                      <a:srgbClr val="FFFFCC"/>
                    </a:solidFill>
                  </a:tcPr>
                </a:tc>
                <a:tc>
                  <a:txBody>
                    <a:bodyPr/>
                    <a:lstStyle/>
                    <a:p>
                      <a:pPr algn="ctr" fontAlgn="t">
                        <a:lnSpc>
                          <a:spcPct val="80000"/>
                        </a:lnSpc>
                      </a:pPr>
                      <a:r>
                        <a:rPr lang="en-US" sz="1600" b="1" dirty="0">
                          <a:solidFill>
                            <a:srgbClr val="000000"/>
                          </a:solidFill>
                          <a:effectLst/>
                        </a:rPr>
                        <a:t>198.41.0.4, 2001:503:ba3e::2:30</a:t>
                      </a:r>
                      <a:endParaRPr lang="en-US" sz="1600" b="1" i="0" dirty="0">
                        <a:solidFill>
                          <a:srgbClr val="000000"/>
                        </a:solidFill>
                        <a:effectLst/>
                        <a:latin typeface="+mn-lt"/>
                      </a:endParaRPr>
                    </a:p>
                  </a:txBody>
                  <a:tcPr marL="12471" marR="24941" marT="12471" marB="12471" anchor="ctr">
                    <a:solidFill>
                      <a:srgbClr val="FFFFCC"/>
                    </a:solidFill>
                  </a:tcPr>
                </a:tc>
                <a:tc>
                  <a:txBody>
                    <a:bodyPr/>
                    <a:lstStyle/>
                    <a:p>
                      <a:pPr algn="ctr" fontAlgn="t">
                        <a:lnSpc>
                          <a:spcPct val="80000"/>
                        </a:lnSpc>
                      </a:pPr>
                      <a:r>
                        <a:rPr lang="en-US" sz="1600" b="1" dirty="0">
                          <a:solidFill>
                            <a:srgbClr val="000000"/>
                          </a:solidFill>
                          <a:effectLst/>
                        </a:rPr>
                        <a:t>Verisign, Inc.</a:t>
                      </a:r>
                      <a:endParaRPr lang="en-US" sz="1600" b="1" i="0" dirty="0">
                        <a:solidFill>
                          <a:srgbClr val="000000"/>
                        </a:solidFill>
                        <a:effectLst/>
                        <a:latin typeface="+mn-lt"/>
                      </a:endParaRPr>
                    </a:p>
                  </a:txBody>
                  <a:tcPr marL="12471" marR="24941" marT="12471" marB="12471" anchor="ctr">
                    <a:solidFill>
                      <a:srgbClr val="FFFFCC"/>
                    </a:solidFill>
                  </a:tcPr>
                </a:tc>
              </a:tr>
              <a:tr h="795337">
                <a:tc>
                  <a:txBody>
                    <a:bodyPr/>
                    <a:lstStyle/>
                    <a:p>
                      <a:pPr algn="ctr" fontAlgn="t">
                        <a:lnSpc>
                          <a:spcPct val="80000"/>
                        </a:lnSpc>
                      </a:pPr>
                      <a:r>
                        <a:rPr lang="en-US" sz="1600" b="1" dirty="0">
                          <a:solidFill>
                            <a:srgbClr val="000000"/>
                          </a:solidFill>
                          <a:effectLst/>
                        </a:rPr>
                        <a:t>b.root-servers.net</a:t>
                      </a:r>
                      <a:endParaRPr lang="en-US" sz="1600" b="1" i="0" dirty="0">
                        <a:solidFill>
                          <a:srgbClr val="000000"/>
                        </a:solidFill>
                        <a:effectLst/>
                        <a:latin typeface="+mn-lt"/>
                      </a:endParaRPr>
                    </a:p>
                  </a:txBody>
                  <a:tcPr marL="24941" marR="24941" marT="12471" marB="12471" anchor="ctr">
                    <a:solidFill>
                      <a:srgbClr val="FFFFCC"/>
                    </a:solidFill>
                  </a:tcPr>
                </a:tc>
                <a:tc>
                  <a:txBody>
                    <a:bodyPr/>
                    <a:lstStyle/>
                    <a:p>
                      <a:pPr algn="ctr" fontAlgn="t">
                        <a:lnSpc>
                          <a:spcPct val="80000"/>
                        </a:lnSpc>
                      </a:pPr>
                      <a:r>
                        <a:rPr lang="en-US" sz="1600" b="1" dirty="0">
                          <a:solidFill>
                            <a:srgbClr val="000000"/>
                          </a:solidFill>
                          <a:effectLst/>
                        </a:rPr>
                        <a:t>199.9.14.201, 2001:500:200::b</a:t>
                      </a:r>
                      <a:endParaRPr lang="en-US" sz="1600" b="1" i="0" dirty="0">
                        <a:solidFill>
                          <a:srgbClr val="000000"/>
                        </a:solidFill>
                        <a:effectLst/>
                        <a:latin typeface="+mn-lt"/>
                      </a:endParaRPr>
                    </a:p>
                  </a:txBody>
                  <a:tcPr marL="12471" marR="24941" marT="12471" marB="12471" anchor="ctr">
                    <a:solidFill>
                      <a:srgbClr val="FFFFCC"/>
                    </a:solidFill>
                  </a:tcPr>
                </a:tc>
                <a:tc>
                  <a:txBody>
                    <a:bodyPr/>
                    <a:lstStyle/>
                    <a:p>
                      <a:pPr algn="ctr" fontAlgn="t">
                        <a:lnSpc>
                          <a:spcPct val="80000"/>
                        </a:lnSpc>
                      </a:pPr>
                      <a:r>
                        <a:rPr lang="en-US" sz="1600" b="1">
                          <a:solidFill>
                            <a:srgbClr val="000000"/>
                          </a:solidFill>
                          <a:effectLst/>
                        </a:rPr>
                        <a:t>University of Southern California,</a:t>
                      </a:r>
                      <a:br>
                        <a:rPr lang="en-US" sz="1600" b="1">
                          <a:solidFill>
                            <a:srgbClr val="000000"/>
                          </a:solidFill>
                          <a:effectLst/>
                        </a:rPr>
                      </a:br>
                      <a:r>
                        <a:rPr lang="en-US" sz="1600" b="1">
                          <a:solidFill>
                            <a:srgbClr val="000000"/>
                          </a:solidFill>
                          <a:effectLst/>
                        </a:rPr>
                        <a:t>Information Sciences Institute</a:t>
                      </a:r>
                      <a:endParaRPr lang="en-US" sz="1600" b="1" i="0">
                        <a:solidFill>
                          <a:srgbClr val="000000"/>
                        </a:solidFill>
                        <a:effectLst/>
                        <a:latin typeface="+mn-lt"/>
                      </a:endParaRPr>
                    </a:p>
                  </a:txBody>
                  <a:tcPr marL="12471" marR="24941" marT="12471" marB="12471" anchor="ctr">
                    <a:solidFill>
                      <a:srgbClr val="FFFFCC"/>
                    </a:solidFill>
                  </a:tcPr>
                </a:tc>
              </a:tr>
              <a:tr h="286787">
                <a:tc>
                  <a:txBody>
                    <a:bodyPr/>
                    <a:lstStyle/>
                    <a:p>
                      <a:pPr algn="ctr" fontAlgn="t">
                        <a:lnSpc>
                          <a:spcPct val="80000"/>
                        </a:lnSpc>
                      </a:pPr>
                      <a:r>
                        <a:rPr lang="en-US" sz="1600" b="1" dirty="0">
                          <a:solidFill>
                            <a:srgbClr val="000000"/>
                          </a:solidFill>
                          <a:effectLst/>
                        </a:rPr>
                        <a:t>c.root-servers.net</a:t>
                      </a:r>
                      <a:endParaRPr lang="en-US" sz="1600" b="1" i="0" dirty="0">
                        <a:solidFill>
                          <a:srgbClr val="000000"/>
                        </a:solidFill>
                        <a:effectLst/>
                        <a:latin typeface="+mn-lt"/>
                      </a:endParaRPr>
                    </a:p>
                  </a:txBody>
                  <a:tcPr marL="24941" marR="24941" marT="12471" marB="12471" anchor="ctr">
                    <a:solidFill>
                      <a:srgbClr val="FFFFCC"/>
                    </a:solidFill>
                  </a:tcPr>
                </a:tc>
                <a:tc>
                  <a:txBody>
                    <a:bodyPr/>
                    <a:lstStyle/>
                    <a:p>
                      <a:pPr algn="ctr" fontAlgn="t">
                        <a:lnSpc>
                          <a:spcPct val="80000"/>
                        </a:lnSpc>
                      </a:pPr>
                      <a:r>
                        <a:rPr lang="en-US" sz="1600" b="1">
                          <a:solidFill>
                            <a:srgbClr val="000000"/>
                          </a:solidFill>
                          <a:effectLst/>
                        </a:rPr>
                        <a:t>192.33.4.12, 2001:500:2::c</a:t>
                      </a:r>
                      <a:endParaRPr lang="en-US" sz="1600" b="1" i="0">
                        <a:solidFill>
                          <a:srgbClr val="000000"/>
                        </a:solidFill>
                        <a:effectLst/>
                        <a:latin typeface="+mn-lt"/>
                      </a:endParaRPr>
                    </a:p>
                  </a:txBody>
                  <a:tcPr marL="12471" marR="24941" marT="12471" marB="12471" anchor="ctr">
                    <a:solidFill>
                      <a:srgbClr val="FFFFCC"/>
                    </a:solidFill>
                  </a:tcPr>
                </a:tc>
                <a:tc>
                  <a:txBody>
                    <a:bodyPr/>
                    <a:lstStyle/>
                    <a:p>
                      <a:pPr algn="ctr" fontAlgn="t">
                        <a:lnSpc>
                          <a:spcPct val="80000"/>
                        </a:lnSpc>
                      </a:pPr>
                      <a:r>
                        <a:rPr lang="en-US" sz="1600" b="1">
                          <a:solidFill>
                            <a:srgbClr val="000000"/>
                          </a:solidFill>
                          <a:effectLst/>
                        </a:rPr>
                        <a:t>Cogent Communications</a:t>
                      </a:r>
                      <a:endParaRPr lang="en-US" sz="1600" b="1" i="0">
                        <a:solidFill>
                          <a:srgbClr val="000000"/>
                        </a:solidFill>
                        <a:effectLst/>
                        <a:latin typeface="+mn-lt"/>
                      </a:endParaRPr>
                    </a:p>
                  </a:txBody>
                  <a:tcPr marL="12471" marR="24941" marT="12471" marB="12471" anchor="ctr">
                    <a:solidFill>
                      <a:srgbClr val="FFFFCC"/>
                    </a:solidFill>
                  </a:tcPr>
                </a:tc>
              </a:tr>
              <a:tr h="286787">
                <a:tc>
                  <a:txBody>
                    <a:bodyPr/>
                    <a:lstStyle/>
                    <a:p>
                      <a:pPr algn="ctr" fontAlgn="t">
                        <a:lnSpc>
                          <a:spcPct val="80000"/>
                        </a:lnSpc>
                      </a:pPr>
                      <a:r>
                        <a:rPr lang="en-US" sz="1600" b="1" dirty="0">
                          <a:solidFill>
                            <a:srgbClr val="000000"/>
                          </a:solidFill>
                          <a:effectLst/>
                        </a:rPr>
                        <a:t>d.root-servers.net</a:t>
                      </a:r>
                      <a:endParaRPr lang="en-US" sz="1600" b="1" i="0" dirty="0">
                        <a:solidFill>
                          <a:srgbClr val="000000"/>
                        </a:solidFill>
                        <a:effectLst/>
                        <a:latin typeface="+mn-lt"/>
                      </a:endParaRPr>
                    </a:p>
                  </a:txBody>
                  <a:tcPr marL="24941" marR="24941" marT="12471" marB="12471" anchor="ctr">
                    <a:solidFill>
                      <a:srgbClr val="FFFFCC"/>
                    </a:solidFill>
                  </a:tcPr>
                </a:tc>
                <a:tc>
                  <a:txBody>
                    <a:bodyPr/>
                    <a:lstStyle/>
                    <a:p>
                      <a:pPr algn="ctr" fontAlgn="t">
                        <a:lnSpc>
                          <a:spcPct val="80000"/>
                        </a:lnSpc>
                      </a:pPr>
                      <a:r>
                        <a:rPr lang="en-US" sz="1600" b="1" dirty="0">
                          <a:solidFill>
                            <a:srgbClr val="000000"/>
                          </a:solidFill>
                          <a:effectLst/>
                        </a:rPr>
                        <a:t>199.7.91.13, 2001:500:2d::d</a:t>
                      </a:r>
                      <a:endParaRPr lang="en-US" sz="1600" b="1" i="0" dirty="0">
                        <a:solidFill>
                          <a:srgbClr val="000000"/>
                        </a:solidFill>
                        <a:effectLst/>
                        <a:latin typeface="+mn-lt"/>
                      </a:endParaRPr>
                    </a:p>
                  </a:txBody>
                  <a:tcPr marL="12471" marR="24941" marT="12471" marB="12471" anchor="ctr">
                    <a:solidFill>
                      <a:srgbClr val="FFFFCC"/>
                    </a:solidFill>
                  </a:tcPr>
                </a:tc>
                <a:tc>
                  <a:txBody>
                    <a:bodyPr/>
                    <a:lstStyle/>
                    <a:p>
                      <a:pPr algn="ctr" fontAlgn="t">
                        <a:lnSpc>
                          <a:spcPct val="80000"/>
                        </a:lnSpc>
                      </a:pPr>
                      <a:r>
                        <a:rPr lang="en-US" sz="1600" b="1" dirty="0">
                          <a:solidFill>
                            <a:srgbClr val="000000"/>
                          </a:solidFill>
                          <a:effectLst/>
                        </a:rPr>
                        <a:t>University of Maryland</a:t>
                      </a:r>
                      <a:endParaRPr lang="en-US" sz="1600" b="1" i="0" dirty="0">
                        <a:solidFill>
                          <a:srgbClr val="000000"/>
                        </a:solidFill>
                        <a:effectLst/>
                        <a:latin typeface="+mn-lt"/>
                      </a:endParaRPr>
                    </a:p>
                  </a:txBody>
                  <a:tcPr marL="12471" marR="24941" marT="12471" marB="12471" anchor="ctr">
                    <a:solidFill>
                      <a:srgbClr val="FFFFCC"/>
                    </a:solidFill>
                  </a:tcPr>
                </a:tc>
              </a:tr>
              <a:tr h="286787">
                <a:tc>
                  <a:txBody>
                    <a:bodyPr/>
                    <a:lstStyle/>
                    <a:p>
                      <a:pPr algn="ctr" fontAlgn="t">
                        <a:lnSpc>
                          <a:spcPct val="80000"/>
                        </a:lnSpc>
                      </a:pPr>
                      <a:r>
                        <a:rPr lang="en-US" sz="1600" b="1" dirty="0">
                          <a:solidFill>
                            <a:srgbClr val="000000"/>
                          </a:solidFill>
                          <a:effectLst/>
                        </a:rPr>
                        <a:t>e.root-servers.net</a:t>
                      </a:r>
                      <a:endParaRPr lang="en-US" sz="1600" b="1" i="0" dirty="0">
                        <a:solidFill>
                          <a:srgbClr val="000000"/>
                        </a:solidFill>
                        <a:effectLst/>
                        <a:latin typeface="+mn-lt"/>
                      </a:endParaRPr>
                    </a:p>
                  </a:txBody>
                  <a:tcPr marL="24941" marR="24941" marT="12471" marB="12471" anchor="ctr">
                    <a:solidFill>
                      <a:srgbClr val="FFFFCC"/>
                    </a:solidFill>
                  </a:tcPr>
                </a:tc>
                <a:tc>
                  <a:txBody>
                    <a:bodyPr/>
                    <a:lstStyle/>
                    <a:p>
                      <a:pPr algn="ctr" fontAlgn="t">
                        <a:lnSpc>
                          <a:spcPct val="80000"/>
                        </a:lnSpc>
                      </a:pPr>
                      <a:r>
                        <a:rPr lang="en-US" sz="1600" b="1" dirty="0">
                          <a:solidFill>
                            <a:srgbClr val="000000"/>
                          </a:solidFill>
                          <a:effectLst/>
                        </a:rPr>
                        <a:t>192.203.230.10, 2001:500:a8::e</a:t>
                      </a:r>
                      <a:endParaRPr lang="en-US" sz="1600" b="1" i="0" dirty="0">
                        <a:solidFill>
                          <a:srgbClr val="000000"/>
                        </a:solidFill>
                        <a:effectLst/>
                        <a:latin typeface="+mn-lt"/>
                      </a:endParaRPr>
                    </a:p>
                  </a:txBody>
                  <a:tcPr marL="12471" marR="24941" marT="12471" marB="12471" anchor="ctr">
                    <a:solidFill>
                      <a:srgbClr val="FFFFCC"/>
                    </a:solidFill>
                  </a:tcPr>
                </a:tc>
                <a:tc>
                  <a:txBody>
                    <a:bodyPr/>
                    <a:lstStyle/>
                    <a:p>
                      <a:pPr algn="ctr" fontAlgn="t">
                        <a:lnSpc>
                          <a:spcPct val="80000"/>
                        </a:lnSpc>
                      </a:pPr>
                      <a:r>
                        <a:rPr lang="en-US" sz="1600" b="1">
                          <a:solidFill>
                            <a:srgbClr val="000000"/>
                          </a:solidFill>
                          <a:effectLst/>
                        </a:rPr>
                        <a:t>NASA (Ames Research Center)</a:t>
                      </a:r>
                      <a:endParaRPr lang="en-US" sz="1600" b="1" i="0">
                        <a:solidFill>
                          <a:srgbClr val="000000"/>
                        </a:solidFill>
                        <a:effectLst/>
                        <a:latin typeface="+mn-lt"/>
                      </a:endParaRPr>
                    </a:p>
                  </a:txBody>
                  <a:tcPr marL="12471" marR="24941" marT="12471" marB="12471" anchor="ctr">
                    <a:solidFill>
                      <a:srgbClr val="FFFFCC"/>
                    </a:solidFill>
                  </a:tcPr>
                </a:tc>
              </a:tr>
              <a:tr h="541062">
                <a:tc>
                  <a:txBody>
                    <a:bodyPr/>
                    <a:lstStyle/>
                    <a:p>
                      <a:pPr algn="ctr" fontAlgn="t">
                        <a:lnSpc>
                          <a:spcPct val="80000"/>
                        </a:lnSpc>
                      </a:pPr>
                      <a:r>
                        <a:rPr lang="en-US" sz="1600" b="1">
                          <a:solidFill>
                            <a:srgbClr val="000000"/>
                          </a:solidFill>
                          <a:effectLst/>
                        </a:rPr>
                        <a:t>f.root-servers.net</a:t>
                      </a:r>
                      <a:endParaRPr lang="en-US" sz="1600" b="1" i="0">
                        <a:solidFill>
                          <a:srgbClr val="000000"/>
                        </a:solidFill>
                        <a:effectLst/>
                        <a:latin typeface="+mn-lt"/>
                      </a:endParaRPr>
                    </a:p>
                  </a:txBody>
                  <a:tcPr marL="24941" marR="24941" marT="12471" marB="12471" anchor="ctr">
                    <a:solidFill>
                      <a:srgbClr val="FFFFCC"/>
                    </a:solidFill>
                  </a:tcPr>
                </a:tc>
                <a:tc>
                  <a:txBody>
                    <a:bodyPr/>
                    <a:lstStyle/>
                    <a:p>
                      <a:pPr algn="ctr" fontAlgn="t">
                        <a:lnSpc>
                          <a:spcPct val="80000"/>
                        </a:lnSpc>
                      </a:pPr>
                      <a:r>
                        <a:rPr lang="en-US" sz="1600" b="1" dirty="0">
                          <a:solidFill>
                            <a:srgbClr val="000000"/>
                          </a:solidFill>
                          <a:effectLst/>
                        </a:rPr>
                        <a:t>192.5.5.241, 2001:500:2f::f</a:t>
                      </a:r>
                      <a:endParaRPr lang="en-US" sz="1600" b="1" i="0" dirty="0">
                        <a:solidFill>
                          <a:srgbClr val="000000"/>
                        </a:solidFill>
                        <a:effectLst/>
                        <a:latin typeface="+mn-lt"/>
                      </a:endParaRPr>
                    </a:p>
                  </a:txBody>
                  <a:tcPr marL="12471" marR="24941" marT="12471" marB="12471" anchor="ctr">
                    <a:solidFill>
                      <a:srgbClr val="FFFFCC"/>
                    </a:solidFill>
                  </a:tcPr>
                </a:tc>
                <a:tc>
                  <a:txBody>
                    <a:bodyPr/>
                    <a:lstStyle/>
                    <a:p>
                      <a:pPr algn="ctr" fontAlgn="t">
                        <a:lnSpc>
                          <a:spcPct val="80000"/>
                        </a:lnSpc>
                      </a:pPr>
                      <a:r>
                        <a:rPr lang="en-US" sz="1600" b="1">
                          <a:solidFill>
                            <a:srgbClr val="000000"/>
                          </a:solidFill>
                          <a:effectLst/>
                        </a:rPr>
                        <a:t>Internet Systems Consortium, Inc.</a:t>
                      </a:r>
                      <a:endParaRPr lang="en-US" sz="1600" b="1" i="0">
                        <a:solidFill>
                          <a:srgbClr val="000000"/>
                        </a:solidFill>
                        <a:effectLst/>
                        <a:latin typeface="+mn-lt"/>
                      </a:endParaRPr>
                    </a:p>
                  </a:txBody>
                  <a:tcPr marL="12471" marR="24941" marT="12471" marB="12471" anchor="ctr">
                    <a:solidFill>
                      <a:srgbClr val="FFFFCC"/>
                    </a:solidFill>
                  </a:tcPr>
                </a:tc>
              </a:tr>
              <a:tr h="286787">
                <a:tc>
                  <a:txBody>
                    <a:bodyPr/>
                    <a:lstStyle/>
                    <a:p>
                      <a:pPr algn="ctr" fontAlgn="t">
                        <a:lnSpc>
                          <a:spcPct val="80000"/>
                        </a:lnSpc>
                      </a:pPr>
                      <a:r>
                        <a:rPr lang="en-US" sz="1600" b="1">
                          <a:solidFill>
                            <a:srgbClr val="000000"/>
                          </a:solidFill>
                          <a:effectLst/>
                        </a:rPr>
                        <a:t>g.root-servers.net</a:t>
                      </a:r>
                      <a:endParaRPr lang="en-US" sz="1600" b="1" i="0">
                        <a:solidFill>
                          <a:srgbClr val="000000"/>
                        </a:solidFill>
                        <a:effectLst/>
                        <a:latin typeface="+mn-lt"/>
                      </a:endParaRPr>
                    </a:p>
                  </a:txBody>
                  <a:tcPr marL="24941" marR="24941" marT="12471" marB="12471" anchor="ctr">
                    <a:solidFill>
                      <a:srgbClr val="FFFFCC"/>
                    </a:solidFill>
                  </a:tcPr>
                </a:tc>
                <a:tc>
                  <a:txBody>
                    <a:bodyPr/>
                    <a:lstStyle/>
                    <a:p>
                      <a:pPr algn="ctr" fontAlgn="t">
                        <a:lnSpc>
                          <a:spcPct val="80000"/>
                        </a:lnSpc>
                      </a:pPr>
                      <a:r>
                        <a:rPr lang="en-US" sz="1600" b="1" dirty="0">
                          <a:solidFill>
                            <a:srgbClr val="000000"/>
                          </a:solidFill>
                          <a:effectLst/>
                        </a:rPr>
                        <a:t>192.112.36.4, 2001:500:12::d0d</a:t>
                      </a:r>
                      <a:endParaRPr lang="en-US" sz="1600" b="1" i="0" dirty="0">
                        <a:solidFill>
                          <a:srgbClr val="000000"/>
                        </a:solidFill>
                        <a:effectLst/>
                        <a:latin typeface="+mn-lt"/>
                      </a:endParaRPr>
                    </a:p>
                  </a:txBody>
                  <a:tcPr marL="12471" marR="24941" marT="12471" marB="12471" anchor="ctr">
                    <a:solidFill>
                      <a:srgbClr val="FFFFCC"/>
                    </a:solidFill>
                  </a:tcPr>
                </a:tc>
                <a:tc>
                  <a:txBody>
                    <a:bodyPr/>
                    <a:lstStyle/>
                    <a:p>
                      <a:pPr algn="ctr" fontAlgn="t">
                        <a:lnSpc>
                          <a:spcPct val="80000"/>
                        </a:lnSpc>
                      </a:pPr>
                      <a:r>
                        <a:rPr lang="en-US" sz="1600" b="1">
                          <a:solidFill>
                            <a:srgbClr val="000000"/>
                          </a:solidFill>
                          <a:effectLst/>
                        </a:rPr>
                        <a:t>US Department of Defense (NIC)</a:t>
                      </a:r>
                      <a:endParaRPr lang="en-US" sz="1600" b="1" i="0">
                        <a:solidFill>
                          <a:srgbClr val="000000"/>
                        </a:solidFill>
                        <a:effectLst/>
                        <a:latin typeface="+mn-lt"/>
                      </a:endParaRPr>
                    </a:p>
                  </a:txBody>
                  <a:tcPr marL="12471" marR="24941" marT="12471" marB="12471" anchor="ctr">
                    <a:solidFill>
                      <a:srgbClr val="FFFFCC"/>
                    </a:solidFill>
                  </a:tcPr>
                </a:tc>
              </a:tr>
              <a:tr h="286787">
                <a:tc>
                  <a:txBody>
                    <a:bodyPr/>
                    <a:lstStyle/>
                    <a:p>
                      <a:pPr algn="ctr" fontAlgn="t">
                        <a:lnSpc>
                          <a:spcPct val="80000"/>
                        </a:lnSpc>
                      </a:pPr>
                      <a:r>
                        <a:rPr lang="en-US" sz="1600" b="1">
                          <a:solidFill>
                            <a:srgbClr val="000000"/>
                          </a:solidFill>
                          <a:effectLst/>
                        </a:rPr>
                        <a:t>h.root-servers.net</a:t>
                      </a:r>
                      <a:endParaRPr lang="en-US" sz="1600" b="1" i="0">
                        <a:solidFill>
                          <a:srgbClr val="000000"/>
                        </a:solidFill>
                        <a:effectLst/>
                        <a:latin typeface="+mn-lt"/>
                      </a:endParaRPr>
                    </a:p>
                  </a:txBody>
                  <a:tcPr marL="24941" marR="24941" marT="12471" marB="12471" anchor="ctr">
                    <a:solidFill>
                      <a:srgbClr val="FFFFCC"/>
                    </a:solidFill>
                  </a:tcPr>
                </a:tc>
                <a:tc>
                  <a:txBody>
                    <a:bodyPr/>
                    <a:lstStyle/>
                    <a:p>
                      <a:pPr algn="ctr" fontAlgn="t">
                        <a:lnSpc>
                          <a:spcPct val="80000"/>
                        </a:lnSpc>
                      </a:pPr>
                      <a:r>
                        <a:rPr lang="en-US" altLang="zh-CN" sz="1600" b="1" dirty="0">
                          <a:solidFill>
                            <a:srgbClr val="000000"/>
                          </a:solidFill>
                          <a:effectLst/>
                        </a:rPr>
                        <a:t>198.97.190.53, 2001:500:1::53</a:t>
                      </a:r>
                      <a:endParaRPr lang="en-US" altLang="zh-CN" sz="1600" b="1" i="0" dirty="0">
                        <a:solidFill>
                          <a:srgbClr val="000000"/>
                        </a:solidFill>
                        <a:effectLst/>
                        <a:latin typeface="+mn-lt"/>
                      </a:endParaRPr>
                    </a:p>
                  </a:txBody>
                  <a:tcPr marL="12471" marR="24941" marT="12471" marB="12471" anchor="ctr">
                    <a:solidFill>
                      <a:srgbClr val="FFFFCC"/>
                    </a:solidFill>
                  </a:tcPr>
                </a:tc>
                <a:tc>
                  <a:txBody>
                    <a:bodyPr/>
                    <a:lstStyle/>
                    <a:p>
                      <a:pPr algn="ctr" fontAlgn="t">
                        <a:lnSpc>
                          <a:spcPct val="80000"/>
                        </a:lnSpc>
                      </a:pPr>
                      <a:r>
                        <a:rPr lang="en-US" sz="1600" b="1" dirty="0">
                          <a:solidFill>
                            <a:srgbClr val="000000"/>
                          </a:solidFill>
                          <a:effectLst/>
                        </a:rPr>
                        <a:t>US Army (Research Lab)</a:t>
                      </a:r>
                      <a:endParaRPr lang="en-US" sz="1600" b="1" i="0" dirty="0">
                        <a:solidFill>
                          <a:srgbClr val="000000"/>
                        </a:solidFill>
                        <a:effectLst/>
                        <a:latin typeface="+mn-lt"/>
                      </a:endParaRPr>
                    </a:p>
                  </a:txBody>
                  <a:tcPr marL="12471" marR="24941" marT="12471" marB="12471" anchor="ctr">
                    <a:solidFill>
                      <a:srgbClr val="FFFFCC"/>
                    </a:solidFill>
                  </a:tcPr>
                </a:tc>
              </a:tr>
              <a:tr h="286787">
                <a:tc>
                  <a:txBody>
                    <a:bodyPr/>
                    <a:lstStyle/>
                    <a:p>
                      <a:pPr algn="ctr" fontAlgn="t">
                        <a:lnSpc>
                          <a:spcPct val="80000"/>
                        </a:lnSpc>
                      </a:pPr>
                      <a:r>
                        <a:rPr lang="en-US" sz="1600" b="1">
                          <a:solidFill>
                            <a:srgbClr val="000000"/>
                          </a:solidFill>
                          <a:effectLst/>
                        </a:rPr>
                        <a:t>i.root-servers.net</a:t>
                      </a:r>
                      <a:endParaRPr lang="en-US" sz="1600" b="1" i="0">
                        <a:solidFill>
                          <a:srgbClr val="000000"/>
                        </a:solidFill>
                        <a:effectLst/>
                        <a:latin typeface="+mn-lt"/>
                      </a:endParaRPr>
                    </a:p>
                  </a:txBody>
                  <a:tcPr marL="24941" marR="24941" marT="12471" marB="12471" anchor="ctr">
                    <a:solidFill>
                      <a:srgbClr val="FFFFCC"/>
                    </a:solidFill>
                  </a:tcPr>
                </a:tc>
                <a:tc>
                  <a:txBody>
                    <a:bodyPr/>
                    <a:lstStyle/>
                    <a:p>
                      <a:pPr algn="ctr" fontAlgn="t">
                        <a:lnSpc>
                          <a:spcPct val="80000"/>
                        </a:lnSpc>
                      </a:pPr>
                      <a:r>
                        <a:rPr lang="en-US" sz="1600" b="1" dirty="0">
                          <a:solidFill>
                            <a:srgbClr val="000000"/>
                          </a:solidFill>
                          <a:effectLst/>
                        </a:rPr>
                        <a:t>192.36.148.17, 2001:7fe::53</a:t>
                      </a:r>
                      <a:endParaRPr lang="en-US" sz="1600" b="1" i="0" dirty="0">
                        <a:solidFill>
                          <a:srgbClr val="000000"/>
                        </a:solidFill>
                        <a:effectLst/>
                        <a:latin typeface="+mn-lt"/>
                      </a:endParaRPr>
                    </a:p>
                  </a:txBody>
                  <a:tcPr marL="12471" marR="24941" marT="12471" marB="12471" anchor="ctr">
                    <a:solidFill>
                      <a:srgbClr val="FFFFCC"/>
                    </a:solidFill>
                  </a:tcPr>
                </a:tc>
                <a:tc>
                  <a:txBody>
                    <a:bodyPr/>
                    <a:lstStyle/>
                    <a:p>
                      <a:pPr algn="ctr" fontAlgn="t">
                        <a:lnSpc>
                          <a:spcPct val="80000"/>
                        </a:lnSpc>
                      </a:pPr>
                      <a:r>
                        <a:rPr lang="en-US" sz="1600" b="1" dirty="0" err="1">
                          <a:solidFill>
                            <a:srgbClr val="000000"/>
                          </a:solidFill>
                          <a:effectLst/>
                        </a:rPr>
                        <a:t>Netnod</a:t>
                      </a:r>
                      <a:endParaRPr lang="en-US" sz="1600" b="1" i="0" dirty="0">
                        <a:solidFill>
                          <a:srgbClr val="000000"/>
                        </a:solidFill>
                        <a:effectLst/>
                        <a:latin typeface="+mn-lt"/>
                      </a:endParaRPr>
                    </a:p>
                  </a:txBody>
                  <a:tcPr marL="12471" marR="24941" marT="12471" marB="12471" anchor="ctr">
                    <a:solidFill>
                      <a:srgbClr val="FFFFCC"/>
                    </a:solidFill>
                  </a:tcPr>
                </a:tc>
              </a:tr>
              <a:tr h="541062">
                <a:tc>
                  <a:txBody>
                    <a:bodyPr/>
                    <a:lstStyle/>
                    <a:p>
                      <a:pPr algn="ctr" fontAlgn="t">
                        <a:lnSpc>
                          <a:spcPct val="80000"/>
                        </a:lnSpc>
                      </a:pPr>
                      <a:r>
                        <a:rPr lang="en-US" sz="1600" b="1" dirty="0" err="1">
                          <a:solidFill>
                            <a:srgbClr val="000000"/>
                          </a:solidFill>
                          <a:effectLst/>
                        </a:rPr>
                        <a:t>j.root-servers.net</a:t>
                      </a:r>
                      <a:endParaRPr lang="en-US" sz="1600" b="1" i="0" dirty="0">
                        <a:solidFill>
                          <a:srgbClr val="000000"/>
                        </a:solidFill>
                        <a:effectLst/>
                        <a:latin typeface="+mn-lt"/>
                      </a:endParaRPr>
                    </a:p>
                  </a:txBody>
                  <a:tcPr marL="24941" marR="24941" marT="12471" marB="12471" anchor="ctr">
                    <a:solidFill>
                      <a:srgbClr val="FFFFCC"/>
                    </a:solidFill>
                  </a:tcPr>
                </a:tc>
                <a:tc>
                  <a:txBody>
                    <a:bodyPr/>
                    <a:lstStyle/>
                    <a:p>
                      <a:pPr algn="ctr" fontAlgn="t">
                        <a:lnSpc>
                          <a:spcPct val="80000"/>
                        </a:lnSpc>
                      </a:pPr>
                      <a:r>
                        <a:rPr lang="en-US" sz="1600" b="1" dirty="0" smtClean="0">
                          <a:solidFill>
                            <a:srgbClr val="000000"/>
                          </a:solidFill>
                          <a:effectLst/>
                        </a:rPr>
                        <a:t>192.58.128.30, 2001:503:c27</a:t>
                      </a:r>
                      <a:r>
                        <a:rPr lang="en-US" sz="1600" b="1" dirty="0">
                          <a:solidFill>
                            <a:srgbClr val="000000"/>
                          </a:solidFill>
                          <a:effectLst/>
                        </a:rPr>
                        <a:t>::2:30</a:t>
                      </a:r>
                      <a:endParaRPr lang="en-US" sz="1600" b="1" i="0" dirty="0">
                        <a:solidFill>
                          <a:srgbClr val="000000"/>
                        </a:solidFill>
                        <a:effectLst/>
                        <a:latin typeface="+mn-lt"/>
                      </a:endParaRPr>
                    </a:p>
                  </a:txBody>
                  <a:tcPr marL="12471" marR="24941" marT="12471" marB="12471" anchor="ctr">
                    <a:solidFill>
                      <a:srgbClr val="FFFFCC"/>
                    </a:solidFill>
                  </a:tcPr>
                </a:tc>
                <a:tc>
                  <a:txBody>
                    <a:bodyPr/>
                    <a:lstStyle/>
                    <a:p>
                      <a:pPr algn="ctr" fontAlgn="t">
                        <a:lnSpc>
                          <a:spcPct val="80000"/>
                        </a:lnSpc>
                      </a:pPr>
                      <a:r>
                        <a:rPr lang="en-US" sz="1600" b="1" dirty="0" err="1">
                          <a:solidFill>
                            <a:srgbClr val="000000"/>
                          </a:solidFill>
                          <a:effectLst/>
                        </a:rPr>
                        <a:t>Verisign</a:t>
                      </a:r>
                      <a:r>
                        <a:rPr lang="en-US" sz="1600" b="1" dirty="0">
                          <a:solidFill>
                            <a:srgbClr val="000000"/>
                          </a:solidFill>
                          <a:effectLst/>
                        </a:rPr>
                        <a:t>, Inc.</a:t>
                      </a:r>
                      <a:endParaRPr lang="en-US" sz="1600" b="1" i="0" dirty="0">
                        <a:solidFill>
                          <a:srgbClr val="000000"/>
                        </a:solidFill>
                        <a:effectLst/>
                        <a:latin typeface="+mn-lt"/>
                      </a:endParaRPr>
                    </a:p>
                  </a:txBody>
                  <a:tcPr marL="12471" marR="24941" marT="12471" marB="12471" anchor="ctr">
                    <a:solidFill>
                      <a:srgbClr val="FFFFCC"/>
                    </a:solidFill>
                  </a:tcPr>
                </a:tc>
              </a:tr>
              <a:tr h="286787">
                <a:tc>
                  <a:txBody>
                    <a:bodyPr/>
                    <a:lstStyle/>
                    <a:p>
                      <a:pPr algn="ctr" fontAlgn="t">
                        <a:lnSpc>
                          <a:spcPct val="80000"/>
                        </a:lnSpc>
                      </a:pPr>
                      <a:r>
                        <a:rPr lang="en-US" sz="1600" b="1">
                          <a:solidFill>
                            <a:srgbClr val="000000"/>
                          </a:solidFill>
                          <a:effectLst/>
                        </a:rPr>
                        <a:t>k.root-servers.net</a:t>
                      </a:r>
                      <a:endParaRPr lang="en-US" sz="1600" b="1" i="0">
                        <a:solidFill>
                          <a:srgbClr val="000000"/>
                        </a:solidFill>
                        <a:effectLst/>
                        <a:latin typeface="+mn-lt"/>
                      </a:endParaRPr>
                    </a:p>
                  </a:txBody>
                  <a:tcPr marL="24941" marR="24941" marT="12471" marB="12471" anchor="ctr">
                    <a:solidFill>
                      <a:srgbClr val="FFFFCC"/>
                    </a:solidFill>
                  </a:tcPr>
                </a:tc>
                <a:tc>
                  <a:txBody>
                    <a:bodyPr/>
                    <a:lstStyle/>
                    <a:p>
                      <a:pPr algn="ctr" fontAlgn="t">
                        <a:lnSpc>
                          <a:spcPct val="80000"/>
                        </a:lnSpc>
                      </a:pPr>
                      <a:r>
                        <a:rPr lang="en-US" sz="1600" b="1">
                          <a:solidFill>
                            <a:srgbClr val="000000"/>
                          </a:solidFill>
                          <a:effectLst/>
                        </a:rPr>
                        <a:t>193.0.14.129, 2001:7fd::1</a:t>
                      </a:r>
                      <a:endParaRPr lang="en-US" sz="1600" b="1" i="0">
                        <a:solidFill>
                          <a:srgbClr val="000000"/>
                        </a:solidFill>
                        <a:effectLst/>
                        <a:latin typeface="+mn-lt"/>
                      </a:endParaRPr>
                    </a:p>
                  </a:txBody>
                  <a:tcPr marL="12471" marR="24941" marT="12471" marB="12471" anchor="ctr">
                    <a:solidFill>
                      <a:srgbClr val="FFFFCC"/>
                    </a:solidFill>
                  </a:tcPr>
                </a:tc>
                <a:tc>
                  <a:txBody>
                    <a:bodyPr/>
                    <a:lstStyle/>
                    <a:p>
                      <a:pPr algn="ctr" fontAlgn="t">
                        <a:lnSpc>
                          <a:spcPct val="80000"/>
                        </a:lnSpc>
                      </a:pPr>
                      <a:r>
                        <a:rPr lang="en-US" sz="1600" b="1" dirty="0">
                          <a:solidFill>
                            <a:srgbClr val="000000"/>
                          </a:solidFill>
                          <a:effectLst/>
                        </a:rPr>
                        <a:t>RIPE NCC</a:t>
                      </a:r>
                      <a:endParaRPr lang="en-US" sz="1600" b="1" i="0" dirty="0">
                        <a:solidFill>
                          <a:srgbClr val="000000"/>
                        </a:solidFill>
                        <a:effectLst/>
                        <a:latin typeface="+mn-lt"/>
                      </a:endParaRPr>
                    </a:p>
                  </a:txBody>
                  <a:tcPr marL="12471" marR="24941" marT="12471" marB="12471" anchor="ctr">
                    <a:solidFill>
                      <a:srgbClr val="FFFFCC"/>
                    </a:solidFill>
                  </a:tcPr>
                </a:tc>
              </a:tr>
              <a:tr h="286787">
                <a:tc>
                  <a:txBody>
                    <a:bodyPr/>
                    <a:lstStyle/>
                    <a:p>
                      <a:pPr algn="ctr" fontAlgn="t">
                        <a:lnSpc>
                          <a:spcPct val="80000"/>
                        </a:lnSpc>
                      </a:pPr>
                      <a:r>
                        <a:rPr lang="en-US" sz="1600" b="1">
                          <a:solidFill>
                            <a:srgbClr val="000000"/>
                          </a:solidFill>
                          <a:effectLst/>
                        </a:rPr>
                        <a:t>l.root-servers.net</a:t>
                      </a:r>
                      <a:endParaRPr lang="en-US" sz="1600" b="1" i="0">
                        <a:solidFill>
                          <a:srgbClr val="000000"/>
                        </a:solidFill>
                        <a:effectLst/>
                        <a:latin typeface="+mn-lt"/>
                      </a:endParaRPr>
                    </a:p>
                  </a:txBody>
                  <a:tcPr marL="24941" marR="24941" marT="12471" marB="12471" anchor="ctr">
                    <a:solidFill>
                      <a:srgbClr val="FFFFCC"/>
                    </a:solidFill>
                  </a:tcPr>
                </a:tc>
                <a:tc>
                  <a:txBody>
                    <a:bodyPr/>
                    <a:lstStyle/>
                    <a:p>
                      <a:pPr algn="ctr" fontAlgn="t">
                        <a:lnSpc>
                          <a:spcPct val="80000"/>
                        </a:lnSpc>
                      </a:pPr>
                      <a:r>
                        <a:rPr lang="en-US" sz="1600" b="1">
                          <a:solidFill>
                            <a:srgbClr val="000000"/>
                          </a:solidFill>
                          <a:effectLst/>
                        </a:rPr>
                        <a:t>199.7.83.42, 2001:500:9f::42</a:t>
                      </a:r>
                      <a:endParaRPr lang="en-US" sz="1600" b="1" i="0">
                        <a:solidFill>
                          <a:srgbClr val="000000"/>
                        </a:solidFill>
                        <a:effectLst/>
                        <a:latin typeface="+mn-lt"/>
                      </a:endParaRPr>
                    </a:p>
                  </a:txBody>
                  <a:tcPr marL="12471" marR="24941" marT="12471" marB="12471" anchor="ctr">
                    <a:solidFill>
                      <a:srgbClr val="FFFFCC"/>
                    </a:solidFill>
                  </a:tcPr>
                </a:tc>
                <a:tc>
                  <a:txBody>
                    <a:bodyPr/>
                    <a:lstStyle/>
                    <a:p>
                      <a:pPr algn="ctr" fontAlgn="t">
                        <a:lnSpc>
                          <a:spcPct val="80000"/>
                        </a:lnSpc>
                      </a:pPr>
                      <a:r>
                        <a:rPr lang="en-US" sz="1600" b="1" dirty="0">
                          <a:solidFill>
                            <a:srgbClr val="000000"/>
                          </a:solidFill>
                          <a:effectLst/>
                        </a:rPr>
                        <a:t>ICANN</a:t>
                      </a:r>
                      <a:endParaRPr lang="en-US" sz="1600" b="1" i="0" dirty="0">
                        <a:solidFill>
                          <a:srgbClr val="000000"/>
                        </a:solidFill>
                        <a:effectLst/>
                        <a:latin typeface="+mn-lt"/>
                      </a:endParaRPr>
                    </a:p>
                  </a:txBody>
                  <a:tcPr marL="12471" marR="24941" marT="12471" marB="12471" anchor="ctr">
                    <a:solidFill>
                      <a:srgbClr val="FFFFCC"/>
                    </a:solidFill>
                  </a:tcPr>
                </a:tc>
              </a:tr>
              <a:tr h="286787">
                <a:tc>
                  <a:txBody>
                    <a:bodyPr/>
                    <a:lstStyle/>
                    <a:p>
                      <a:pPr algn="ctr" fontAlgn="t">
                        <a:lnSpc>
                          <a:spcPct val="80000"/>
                        </a:lnSpc>
                      </a:pPr>
                      <a:r>
                        <a:rPr lang="en-US" sz="1600" b="1">
                          <a:solidFill>
                            <a:srgbClr val="000000"/>
                          </a:solidFill>
                          <a:effectLst/>
                        </a:rPr>
                        <a:t>m.root-servers.net</a:t>
                      </a:r>
                      <a:endParaRPr lang="en-US" sz="1600" b="1" i="0">
                        <a:solidFill>
                          <a:srgbClr val="000000"/>
                        </a:solidFill>
                        <a:effectLst/>
                        <a:latin typeface="+mn-lt"/>
                      </a:endParaRPr>
                    </a:p>
                  </a:txBody>
                  <a:tcPr marL="24941" marR="24941" marT="12471" marB="12471" anchor="ctr">
                    <a:solidFill>
                      <a:srgbClr val="FFFFCC"/>
                    </a:solidFill>
                  </a:tcPr>
                </a:tc>
                <a:tc>
                  <a:txBody>
                    <a:bodyPr/>
                    <a:lstStyle/>
                    <a:p>
                      <a:pPr algn="ctr" fontAlgn="t">
                        <a:lnSpc>
                          <a:spcPct val="80000"/>
                        </a:lnSpc>
                      </a:pPr>
                      <a:r>
                        <a:rPr lang="en-US" sz="1600" b="1" dirty="0">
                          <a:solidFill>
                            <a:srgbClr val="000000"/>
                          </a:solidFill>
                          <a:effectLst/>
                        </a:rPr>
                        <a:t>202.12.27.33, 2001:dc3::35</a:t>
                      </a:r>
                      <a:endParaRPr lang="en-US" sz="1600" b="1" i="0" dirty="0">
                        <a:solidFill>
                          <a:srgbClr val="000000"/>
                        </a:solidFill>
                        <a:effectLst/>
                        <a:latin typeface="+mn-lt"/>
                      </a:endParaRPr>
                    </a:p>
                  </a:txBody>
                  <a:tcPr marL="12471" marR="24941" marT="12471" marB="12471" anchor="ctr">
                    <a:solidFill>
                      <a:srgbClr val="FFFFCC"/>
                    </a:solidFill>
                  </a:tcPr>
                </a:tc>
                <a:tc>
                  <a:txBody>
                    <a:bodyPr/>
                    <a:lstStyle/>
                    <a:p>
                      <a:pPr algn="ctr" fontAlgn="t">
                        <a:lnSpc>
                          <a:spcPct val="80000"/>
                        </a:lnSpc>
                      </a:pPr>
                      <a:r>
                        <a:rPr lang="en-US" sz="1600" b="1" dirty="0">
                          <a:solidFill>
                            <a:srgbClr val="000000"/>
                          </a:solidFill>
                          <a:effectLst/>
                        </a:rPr>
                        <a:t>WIDE Project</a:t>
                      </a:r>
                      <a:endParaRPr lang="en-US" sz="1600" b="1" i="0" dirty="0">
                        <a:solidFill>
                          <a:srgbClr val="000000"/>
                        </a:solidFill>
                        <a:effectLst/>
                        <a:latin typeface="+mn-lt"/>
                      </a:endParaRPr>
                    </a:p>
                  </a:txBody>
                  <a:tcPr marL="12471" marR="24941" marT="12471" marB="12471" anchor="ctr">
                    <a:solidFill>
                      <a:srgbClr val="FFFFCC"/>
                    </a:solidFill>
                  </a:tcPr>
                </a:tc>
              </a:tr>
            </a:tbl>
          </a:graphicData>
        </a:graphic>
      </p:graphicFrame>
      <p:sp>
        <p:nvSpPr>
          <p:cNvPr id="2" name="标题 1"/>
          <p:cNvSpPr>
            <a:spLocks noGrp="1"/>
          </p:cNvSpPr>
          <p:nvPr>
            <p:ph type="title"/>
          </p:nvPr>
        </p:nvSpPr>
        <p:spPr/>
        <p:txBody>
          <a:bodyPr/>
          <a:lstStyle/>
          <a:p>
            <a:r>
              <a:rPr lang="zh-CN" altLang="en-US" dirty="0"/>
              <a:t>根</a:t>
            </a:r>
            <a:r>
              <a:rPr lang="zh-CN" altLang="en-US" dirty="0" smtClean="0"/>
              <a:t>域名</a:t>
            </a:r>
            <a:r>
              <a:rPr lang="zh-CN" altLang="en-US" dirty="0"/>
              <a:t>服务器</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顶级域名</a:t>
            </a:r>
            <a:r>
              <a:rPr lang="zh-CN" altLang="en-US" dirty="0"/>
              <a:t>服务器</a:t>
            </a:r>
            <a:endParaRPr lang="zh-CN" altLang="en-US" dirty="0"/>
          </a:p>
        </p:txBody>
      </p:sp>
      <p:sp>
        <p:nvSpPr>
          <p:cNvPr id="3" name="内容占位符 2"/>
          <p:cNvSpPr>
            <a:spLocks noGrp="1"/>
          </p:cNvSpPr>
          <p:nvPr>
            <p:ph idx="1"/>
          </p:nvPr>
        </p:nvSpPr>
        <p:spPr/>
        <p:txBody>
          <a:bodyPr/>
          <a:lstStyle/>
          <a:p>
            <a:r>
              <a:rPr lang="zh-CN" altLang="en-US" b="1" dirty="0"/>
              <a:t>顶级域名</a:t>
            </a:r>
            <a:r>
              <a:rPr lang="zh-CN" altLang="en-US" b="1" dirty="0" smtClean="0"/>
              <a:t>服务器负责</a:t>
            </a:r>
            <a:r>
              <a:rPr lang="zh-CN" altLang="en-US" b="1" dirty="0"/>
              <a:t>管理在该顶级域名服务器注册的所有</a:t>
            </a:r>
            <a:r>
              <a:rPr lang="zh-CN" altLang="en-US" b="1" dirty="0">
                <a:solidFill>
                  <a:schemeClr val="tx2">
                    <a:lumMod val="60000"/>
                    <a:lumOff val="40000"/>
                  </a:schemeClr>
                </a:solidFill>
              </a:rPr>
              <a:t>二级域名</a:t>
            </a:r>
            <a:r>
              <a:rPr lang="zh-CN" altLang="en-US" b="1" dirty="0" smtClean="0"/>
              <a:t>。</a:t>
            </a:r>
            <a:endParaRPr lang="en-US" altLang="zh-CN" b="1" dirty="0" smtClean="0"/>
          </a:p>
          <a:p>
            <a:r>
              <a:rPr lang="zh-CN" altLang="en-US" b="1" dirty="0"/>
              <a:t>当收到 </a:t>
            </a:r>
            <a:r>
              <a:rPr lang="en-US" altLang="zh-CN" b="1" dirty="0"/>
              <a:t>DNS </a:t>
            </a:r>
            <a:r>
              <a:rPr lang="zh-CN" altLang="en-US" b="1" dirty="0"/>
              <a:t>查询请求时</a:t>
            </a:r>
            <a:r>
              <a:rPr lang="zh-CN" altLang="en-US" b="1" dirty="0" smtClean="0"/>
              <a:t>，一般情况下会给出下一步</a:t>
            </a:r>
            <a:r>
              <a:rPr lang="zh-CN" altLang="en-US" b="1" dirty="0"/>
              <a:t>应当找</a:t>
            </a:r>
            <a:r>
              <a:rPr lang="zh-CN" altLang="en-US" b="1" dirty="0" smtClean="0"/>
              <a:t>的</a:t>
            </a:r>
            <a:r>
              <a:rPr lang="zh-CN" altLang="en-US" b="1" dirty="0" smtClean="0">
                <a:solidFill>
                  <a:schemeClr val="tx2">
                    <a:lumMod val="60000"/>
                    <a:lumOff val="40000"/>
                  </a:schemeClr>
                </a:solidFill>
              </a:rPr>
              <a:t>权限域名</a:t>
            </a:r>
            <a:r>
              <a:rPr lang="zh-CN" altLang="en-US" b="1" dirty="0">
                <a:solidFill>
                  <a:schemeClr val="tx2">
                    <a:lumMod val="60000"/>
                    <a:lumOff val="40000"/>
                  </a:schemeClr>
                </a:solidFill>
              </a:rPr>
              <a:t>服务器</a:t>
            </a:r>
            <a:r>
              <a:rPr lang="zh-CN" altLang="en-US" b="1" dirty="0"/>
              <a:t>的 </a:t>
            </a:r>
            <a:r>
              <a:rPr lang="en-US" altLang="zh-CN" b="1" dirty="0"/>
              <a:t>IP </a:t>
            </a:r>
            <a:r>
              <a:rPr lang="zh-CN" altLang="en-US" b="1" dirty="0" smtClean="0"/>
              <a:t>地址。 </a:t>
            </a:r>
            <a:endParaRPr lang="zh-CN" altLang="en-US" b="1" dirty="0"/>
          </a:p>
          <a:p>
            <a:endParaRPr lang="zh-CN" altLang="en-US" b="1" dirty="0" smtClean="0"/>
          </a:p>
          <a:p>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权限域名</a:t>
            </a:r>
            <a:r>
              <a:rPr lang="zh-CN" altLang="en-US" dirty="0"/>
              <a:t>服务器</a:t>
            </a:r>
            <a:endParaRPr lang="zh-CN" altLang="en-US" dirty="0"/>
          </a:p>
        </p:txBody>
      </p:sp>
      <p:sp>
        <p:nvSpPr>
          <p:cNvPr id="3" name="内容占位符 2"/>
          <p:cNvSpPr>
            <a:spLocks noGrp="1"/>
          </p:cNvSpPr>
          <p:nvPr>
            <p:ph idx="1"/>
          </p:nvPr>
        </p:nvSpPr>
        <p:spPr/>
        <p:txBody>
          <a:bodyPr/>
          <a:lstStyle/>
          <a:p>
            <a:r>
              <a:rPr lang="zh-CN" altLang="en-US" b="1" dirty="0" smtClean="0"/>
              <a:t>权限域名服务器负责最终的域名到 </a:t>
            </a:r>
            <a:r>
              <a:rPr lang="en-US" altLang="zh-CN" b="1" dirty="0" smtClean="0"/>
              <a:t>IP </a:t>
            </a:r>
            <a:r>
              <a:rPr lang="zh-CN" altLang="en-US" b="1" dirty="0" smtClean="0"/>
              <a:t>地址的解析。</a:t>
            </a:r>
            <a:endParaRPr lang="en-US" altLang="zh-CN" b="1" dirty="0" smtClean="0"/>
          </a:p>
          <a:p>
            <a:r>
              <a:rPr lang="zh-CN" altLang="en-US" b="1" dirty="0"/>
              <a:t>当一个权限域名</a:t>
            </a:r>
            <a:r>
              <a:rPr lang="zh-CN" altLang="en-US" b="1" dirty="0" smtClean="0"/>
              <a:t>服务器不能</a:t>
            </a:r>
            <a:r>
              <a:rPr lang="zh-CN" altLang="en-US" b="1" dirty="0"/>
              <a:t>给出最后的查询回答时，就会告诉发出查询请求的 </a:t>
            </a:r>
            <a:r>
              <a:rPr lang="en-US" altLang="zh-CN" b="1" dirty="0"/>
              <a:t>DNS </a:t>
            </a:r>
            <a:r>
              <a:rPr lang="zh-CN" altLang="en-US" b="1" dirty="0"/>
              <a:t>客户，下一步应当找哪一个权限域名服务器。 </a:t>
            </a:r>
            <a:endParaRPr lang="en-US" altLang="zh-CN" b="1" dirty="0" smtClean="0"/>
          </a:p>
          <a:p>
            <a:r>
              <a:rPr lang="zh-CN" altLang="en-US" b="1" dirty="0"/>
              <a:t>比如，</a:t>
            </a:r>
            <a:r>
              <a:rPr lang="zh-CN" altLang="en-US" b="1" dirty="0" smtClean="0"/>
              <a:t>区 </a:t>
            </a:r>
            <a:r>
              <a:rPr lang="en-US" altLang="zh-CN" b="1" dirty="0" smtClean="0"/>
              <a:t>abc.com </a:t>
            </a:r>
            <a:r>
              <a:rPr lang="zh-CN" altLang="en-US" b="1" dirty="0"/>
              <a:t>和</a:t>
            </a:r>
            <a:r>
              <a:rPr lang="zh-CN" altLang="en-US" b="1" dirty="0" smtClean="0"/>
              <a:t>区 </a:t>
            </a:r>
            <a:r>
              <a:rPr lang="en-US" altLang="zh-CN" b="1" dirty="0" smtClean="0"/>
              <a:t>y.abc.com </a:t>
            </a:r>
            <a:r>
              <a:rPr lang="zh-CN" altLang="en-US" b="1" dirty="0"/>
              <a:t>各</a:t>
            </a:r>
            <a:r>
              <a:rPr lang="zh-CN" altLang="en-US" b="1" dirty="0" smtClean="0"/>
              <a:t>设有一</a:t>
            </a:r>
            <a:r>
              <a:rPr lang="zh-CN" altLang="en-US" b="1" dirty="0"/>
              <a:t>个</a:t>
            </a:r>
            <a:r>
              <a:rPr lang="zh-CN" altLang="en-US" b="1" dirty="0" smtClean="0"/>
              <a:t>权限域名服务器，对于域名 </a:t>
            </a:r>
            <a:r>
              <a:rPr lang="en-US" altLang="zh-CN" b="1" dirty="0" smtClean="0"/>
              <a:t>t.y.abc.com </a:t>
            </a:r>
            <a:r>
              <a:rPr lang="zh-CN" altLang="en-US" b="1" dirty="0" smtClean="0"/>
              <a:t>的解析，最终由 </a:t>
            </a:r>
            <a:r>
              <a:rPr lang="en-US" altLang="zh-CN" b="1" dirty="0" smtClean="0"/>
              <a:t>y.abc.com </a:t>
            </a:r>
            <a:r>
              <a:rPr lang="zh-CN" altLang="en-US" b="1" dirty="0" smtClean="0"/>
              <a:t>这台权限域名服务器来负责。</a:t>
            </a:r>
            <a:endParaRPr lang="zh-CN" altLang="en-US" b="1" dirty="0"/>
          </a:p>
          <a:p>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p:nvPr>
        </p:nvSpPr>
        <p:spPr/>
        <p:txBody>
          <a:bodyPr/>
          <a:lstStyle/>
          <a:p>
            <a:r>
              <a:rPr lang="zh-CN" altLang="en-US" dirty="0" smtClean="0"/>
              <a:t>应用层协议</a:t>
            </a:r>
            <a:endParaRPr lang="zh-CN" altLang="en-US" dirty="0" smtClean="0"/>
          </a:p>
        </p:txBody>
      </p:sp>
      <p:sp>
        <p:nvSpPr>
          <p:cNvPr id="8195" name="内容占位符 2"/>
          <p:cNvSpPr>
            <a:spLocks noGrp="1" noChangeArrowheads="1"/>
          </p:cNvSpPr>
          <p:nvPr>
            <p:ph idx="1"/>
          </p:nvPr>
        </p:nvSpPr>
        <p:spPr>
          <a:xfrm>
            <a:off x="442913" y="1266825"/>
            <a:ext cx="11304587" cy="4895850"/>
          </a:xfrm>
        </p:spPr>
        <p:txBody>
          <a:bodyPr/>
          <a:lstStyle/>
          <a:p>
            <a:r>
              <a:rPr lang="zh-CN" altLang="en-US" b="1" dirty="0" smtClean="0"/>
              <a:t>每个应用层协议用来解决某一类应用问题，而问题的解决需要不同主机中的应用进程之间互相通信和协同工作来完成，所以</a:t>
            </a:r>
            <a:r>
              <a:rPr lang="zh-CN" altLang="en-US" b="1" dirty="0" smtClean="0">
                <a:solidFill>
                  <a:schemeClr val="tx2">
                    <a:lumMod val="60000"/>
                    <a:lumOff val="40000"/>
                  </a:schemeClr>
                </a:solidFill>
              </a:rPr>
              <a:t>应用层协议</a:t>
            </a:r>
            <a:r>
              <a:rPr lang="zh-CN" altLang="en-US" b="1" dirty="0" smtClean="0"/>
              <a:t>的具体内容就是精确制定通信的规则。</a:t>
            </a:r>
            <a:endParaRPr lang="zh-CN" altLang="en-US" b="1" dirty="0" smtClean="0"/>
          </a:p>
          <a:p>
            <a:r>
              <a:rPr lang="zh-CN" altLang="en-US" b="1" dirty="0" smtClean="0"/>
              <a:t>具体来说，应用层协议应当定义：</a:t>
            </a:r>
            <a:endParaRPr lang="en-US" altLang="zh-CN" b="1" dirty="0" smtClean="0"/>
          </a:p>
          <a:p>
            <a:pPr lvl="1"/>
            <a:r>
              <a:rPr lang="zh-CN" altLang="en-US" b="1" dirty="0"/>
              <a:t>应用进程交换的报文类型，如请求报文和响应报文。</a:t>
            </a:r>
            <a:endParaRPr lang="zh-CN" altLang="en-US" b="1" dirty="0"/>
          </a:p>
          <a:p>
            <a:pPr lvl="1"/>
            <a:r>
              <a:rPr lang="zh-CN" altLang="en-US" b="1" dirty="0"/>
              <a:t>各种报文类型的语法，如报文中的各个字段及其详细描述。</a:t>
            </a:r>
            <a:endParaRPr lang="zh-CN" altLang="en-US" b="1" dirty="0"/>
          </a:p>
          <a:p>
            <a:pPr lvl="1"/>
            <a:r>
              <a:rPr lang="zh-CN" altLang="en-US" b="1" dirty="0"/>
              <a:t>字段的语义，即包含在字段中的信息的含义。</a:t>
            </a:r>
            <a:endParaRPr lang="zh-CN" altLang="en-US" b="1" dirty="0"/>
          </a:p>
          <a:p>
            <a:pPr lvl="1"/>
            <a:r>
              <a:rPr lang="zh-CN" altLang="en-US" b="1" dirty="0"/>
              <a:t>进程何时、如何发送报文，以及对报文进行响应的规则</a:t>
            </a:r>
            <a:r>
              <a:rPr lang="zh-CN" altLang="en-US" b="1" dirty="0" smtClean="0"/>
              <a:t>。</a:t>
            </a:r>
            <a:endParaRPr lang="zh-CN" altLang="en-US" b="1" dirty="0" smtClean="0"/>
          </a:p>
          <a:p>
            <a:endParaRPr lang="zh-CN" alt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1000"/>
                                        <p:tgtEl>
                                          <p:spTgt spid="8195">
                                            <p:txEl>
                                              <p:pRg st="2" end="2"/>
                                            </p:txEl>
                                          </p:spTgt>
                                        </p:tgtEl>
                                      </p:cBhvr>
                                    </p:animEffect>
                                    <p:anim calcmode="lin" valueType="num">
                                      <p:cBhvr>
                                        <p:cTn id="13"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animEffect transition="in" filter="fade">
                                      <p:cBhvr>
                                        <p:cTn id="17" dur="1000"/>
                                        <p:tgtEl>
                                          <p:spTgt spid="8195">
                                            <p:txEl>
                                              <p:pRg st="3" end="3"/>
                                            </p:txEl>
                                          </p:spTgt>
                                        </p:tgtEl>
                                      </p:cBhvr>
                                    </p:animEffect>
                                    <p:anim calcmode="lin" valueType="num">
                                      <p:cBhvr>
                                        <p:cTn id="18"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8195">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195">
                                            <p:txEl>
                                              <p:pRg st="4" end="4"/>
                                            </p:txEl>
                                          </p:spTgt>
                                        </p:tgtEl>
                                        <p:attrNameLst>
                                          <p:attrName>style.visibility</p:attrName>
                                        </p:attrNameLst>
                                      </p:cBhvr>
                                      <p:to>
                                        <p:strVal val="visible"/>
                                      </p:to>
                                    </p:set>
                                    <p:animEffect transition="in" filter="fade">
                                      <p:cBhvr>
                                        <p:cTn id="22" dur="1000"/>
                                        <p:tgtEl>
                                          <p:spTgt spid="8195">
                                            <p:txEl>
                                              <p:pRg st="4" end="4"/>
                                            </p:txEl>
                                          </p:spTgt>
                                        </p:tgtEl>
                                      </p:cBhvr>
                                    </p:animEffect>
                                    <p:anim calcmode="lin" valueType="num">
                                      <p:cBhvr>
                                        <p:cTn id="23"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8195">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195">
                                            <p:txEl>
                                              <p:pRg st="5" end="5"/>
                                            </p:txEl>
                                          </p:spTgt>
                                        </p:tgtEl>
                                        <p:attrNameLst>
                                          <p:attrName>style.visibility</p:attrName>
                                        </p:attrNameLst>
                                      </p:cBhvr>
                                      <p:to>
                                        <p:strVal val="visible"/>
                                      </p:to>
                                    </p:set>
                                    <p:animEffect transition="in" filter="fade">
                                      <p:cBhvr>
                                        <p:cTn id="27" dur="1000"/>
                                        <p:tgtEl>
                                          <p:spTgt spid="8195">
                                            <p:txEl>
                                              <p:pRg st="5" end="5"/>
                                            </p:txEl>
                                          </p:spTgt>
                                        </p:tgtEl>
                                      </p:cBhvr>
                                    </p:animEffect>
                                    <p:anim calcmode="lin" valueType="num">
                                      <p:cBhvr>
                                        <p:cTn id="28"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819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本地域名</a:t>
            </a:r>
            <a:r>
              <a:rPr lang="zh-CN" altLang="en-US" dirty="0"/>
              <a:t>服务器</a:t>
            </a:r>
            <a:endParaRPr lang="zh-CN" altLang="en-US" dirty="0"/>
          </a:p>
        </p:txBody>
      </p:sp>
      <p:sp>
        <p:nvSpPr>
          <p:cNvPr id="3" name="内容占位符 2"/>
          <p:cNvSpPr>
            <a:spLocks noGrp="1"/>
          </p:cNvSpPr>
          <p:nvPr>
            <p:ph idx="1"/>
          </p:nvPr>
        </p:nvSpPr>
        <p:spPr/>
        <p:txBody>
          <a:bodyPr/>
          <a:lstStyle/>
          <a:p>
            <a:r>
              <a:rPr lang="zh-CN" altLang="en-US" b="1" dirty="0"/>
              <a:t>本地域名</a:t>
            </a:r>
            <a:r>
              <a:rPr lang="zh-CN" altLang="en-US" b="1" dirty="0" smtClean="0"/>
              <a:t>服务器也</a:t>
            </a:r>
            <a:r>
              <a:rPr lang="zh-CN" altLang="en-US" b="1" dirty="0"/>
              <a:t>称为</a:t>
            </a:r>
            <a:r>
              <a:rPr lang="zh-CN" altLang="en-US" b="1" dirty="0">
                <a:solidFill>
                  <a:schemeClr val="tx2">
                    <a:lumMod val="60000"/>
                    <a:lumOff val="40000"/>
                  </a:schemeClr>
                </a:solidFill>
              </a:rPr>
              <a:t>默认域名服务器</a:t>
            </a:r>
            <a:r>
              <a:rPr lang="zh-CN" altLang="en-US" b="1" dirty="0"/>
              <a:t>。</a:t>
            </a:r>
            <a:endParaRPr lang="zh-CN" altLang="en-US" b="1" dirty="0"/>
          </a:p>
          <a:p>
            <a:r>
              <a:rPr lang="zh-CN" altLang="en-US" b="1" dirty="0" smtClean="0"/>
              <a:t>当</a:t>
            </a:r>
            <a:r>
              <a:rPr lang="zh-CN" altLang="en-US" b="1" dirty="0"/>
              <a:t>一个主机发出 </a:t>
            </a:r>
            <a:r>
              <a:rPr lang="en-US" altLang="zh-CN" b="1" dirty="0"/>
              <a:t>DNS </a:t>
            </a:r>
            <a:r>
              <a:rPr lang="zh-CN" altLang="en-US" b="1" dirty="0"/>
              <a:t>查询请求时，该查询请求报文</a:t>
            </a:r>
            <a:r>
              <a:rPr lang="zh-CN" altLang="en-US" b="1" dirty="0" smtClean="0"/>
              <a:t>就首先发送</a:t>
            </a:r>
            <a:r>
              <a:rPr lang="zh-CN" altLang="en-US" b="1" dirty="0"/>
              <a:t>给本地域名服务器。</a:t>
            </a:r>
            <a:endParaRPr lang="zh-CN" altLang="en-US" b="1" dirty="0"/>
          </a:p>
          <a:p>
            <a:r>
              <a:rPr lang="zh-CN" altLang="en-US" b="1" dirty="0"/>
              <a:t>本地域名</a:t>
            </a:r>
            <a:r>
              <a:rPr lang="zh-CN" altLang="en-US" b="1" dirty="0" smtClean="0"/>
              <a:t>服务器会</a:t>
            </a:r>
            <a:r>
              <a:rPr lang="zh-CN" altLang="en-US" b="1" dirty="0" smtClean="0">
                <a:solidFill>
                  <a:schemeClr val="tx2">
                    <a:lumMod val="60000"/>
                    <a:lumOff val="40000"/>
                  </a:schemeClr>
                </a:solidFill>
              </a:rPr>
              <a:t>缓存</a:t>
            </a:r>
            <a:r>
              <a:rPr lang="zh-CN" altLang="en-US" b="1" dirty="0" smtClean="0"/>
              <a:t>其最近查询过的域名的解析，当所要查询的主机位于本地域名服务器的缓存中时，本地</a:t>
            </a:r>
            <a:r>
              <a:rPr lang="zh-CN" altLang="en-US" b="1" dirty="0"/>
              <a:t>域名</a:t>
            </a:r>
            <a:r>
              <a:rPr lang="zh-CN" altLang="en-US" b="1" dirty="0" smtClean="0"/>
              <a:t>服务器就能</a:t>
            </a:r>
            <a:r>
              <a:rPr lang="zh-CN" altLang="en-US" b="1" dirty="0"/>
              <a:t>立即</a:t>
            </a:r>
            <a:r>
              <a:rPr lang="zh-CN" altLang="en-US" b="1" dirty="0" smtClean="0"/>
              <a:t>将</a:t>
            </a:r>
            <a:r>
              <a:rPr lang="zh-CN" altLang="en-US" b="1" dirty="0"/>
              <a:t>所查询的主机名转换为它的 </a:t>
            </a:r>
            <a:r>
              <a:rPr lang="en-US" altLang="zh-CN" b="1" dirty="0"/>
              <a:t>IP </a:t>
            </a:r>
            <a:r>
              <a:rPr lang="zh-CN" altLang="en-US" b="1" dirty="0"/>
              <a:t>地址，而不需要再去询问其他的域名服务器。</a:t>
            </a:r>
            <a:endParaRPr lang="zh-CN" altLang="en-US" b="1" dirty="0"/>
          </a:p>
          <a:p>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域名的解析过程</a:t>
            </a:r>
            <a:endParaRPr lang="zh-CN" altLang="en-US" dirty="0"/>
          </a:p>
        </p:txBody>
      </p:sp>
      <p:sp>
        <p:nvSpPr>
          <p:cNvPr id="3" name="内容占位符 2"/>
          <p:cNvSpPr>
            <a:spLocks noGrp="1"/>
          </p:cNvSpPr>
          <p:nvPr>
            <p:ph idx="1"/>
          </p:nvPr>
        </p:nvSpPr>
        <p:spPr>
          <a:xfrm>
            <a:off x="442801" y="1267200"/>
            <a:ext cx="11125808" cy="4895850"/>
          </a:xfrm>
        </p:spPr>
        <p:txBody>
          <a:bodyPr/>
          <a:lstStyle/>
          <a:p>
            <a:r>
              <a:rPr lang="zh-CN" altLang="en-US" b="1" dirty="0" smtClean="0"/>
              <a:t>主机</a:t>
            </a:r>
            <a:r>
              <a:rPr lang="zh-CN" altLang="en-US" b="1" dirty="0"/>
              <a:t>采用</a:t>
            </a:r>
            <a:r>
              <a:rPr lang="zh-CN" altLang="en-US" b="1" dirty="0">
                <a:solidFill>
                  <a:srgbClr val="C00000"/>
                </a:solidFill>
              </a:rPr>
              <a:t>递归</a:t>
            </a:r>
            <a:r>
              <a:rPr lang="zh-CN" altLang="en-US" b="1" dirty="0" smtClean="0">
                <a:solidFill>
                  <a:srgbClr val="C00000"/>
                </a:solidFill>
              </a:rPr>
              <a:t>查询</a:t>
            </a:r>
            <a:r>
              <a:rPr lang="zh-CN" altLang="en-US" b="1" dirty="0" smtClean="0"/>
              <a:t>的方式向</a:t>
            </a:r>
            <a:r>
              <a:rPr lang="zh-CN" altLang="en-US" b="1" dirty="0">
                <a:solidFill>
                  <a:schemeClr val="tx2">
                    <a:lumMod val="60000"/>
                    <a:lumOff val="40000"/>
                  </a:schemeClr>
                </a:solidFill>
              </a:rPr>
              <a:t>本地域名</a:t>
            </a:r>
            <a:r>
              <a:rPr lang="zh-CN" altLang="en-US" b="1" dirty="0" smtClean="0">
                <a:solidFill>
                  <a:schemeClr val="tx2">
                    <a:lumMod val="60000"/>
                    <a:lumOff val="40000"/>
                  </a:schemeClr>
                </a:solidFill>
              </a:rPr>
              <a:t>服务器</a:t>
            </a:r>
            <a:r>
              <a:rPr lang="zh-CN" altLang="en-US" b="1" dirty="0" smtClean="0"/>
              <a:t>发出查询请求报文。</a:t>
            </a:r>
            <a:r>
              <a:rPr lang="zh-CN" altLang="en-US" b="1" dirty="0"/>
              <a:t>所谓递归查询</a:t>
            </a:r>
            <a:r>
              <a:rPr lang="zh-CN" altLang="en-US" b="1" dirty="0" smtClean="0"/>
              <a:t>就是：如果</a:t>
            </a:r>
            <a:r>
              <a:rPr lang="zh-CN" altLang="en-US" b="1" dirty="0"/>
              <a:t>主机所询问的本地域名服务器不知道被查询域名</a:t>
            </a:r>
            <a:r>
              <a:rPr lang="zh-CN" altLang="en-US" b="1" dirty="0" smtClean="0"/>
              <a:t>的 </a:t>
            </a:r>
            <a:r>
              <a:rPr lang="en-US" altLang="zh-CN" b="1" dirty="0" smtClean="0"/>
              <a:t>IP </a:t>
            </a:r>
            <a:r>
              <a:rPr lang="zh-CN" altLang="en-US" b="1" dirty="0" smtClean="0"/>
              <a:t>地址</a:t>
            </a:r>
            <a:r>
              <a:rPr lang="zh-CN" altLang="en-US" b="1" dirty="0"/>
              <a:t>，那么本地域名服务器就</a:t>
            </a:r>
            <a:r>
              <a:rPr lang="zh-CN" altLang="en-US" b="1" dirty="0" smtClean="0"/>
              <a:t>以 </a:t>
            </a:r>
            <a:r>
              <a:rPr lang="en-US" altLang="zh-CN" b="1" dirty="0" smtClean="0"/>
              <a:t>DNS </a:t>
            </a:r>
            <a:r>
              <a:rPr lang="zh-CN" altLang="en-US" b="1" dirty="0" smtClean="0"/>
              <a:t>客户</a:t>
            </a:r>
            <a:r>
              <a:rPr lang="zh-CN" altLang="en-US" b="1" dirty="0"/>
              <a:t>的身份，向其他</a:t>
            </a:r>
            <a:r>
              <a:rPr lang="zh-CN" altLang="en-US" b="1" dirty="0">
                <a:solidFill>
                  <a:schemeClr val="tx2">
                    <a:lumMod val="60000"/>
                    <a:lumOff val="40000"/>
                  </a:schemeClr>
                </a:solidFill>
              </a:rPr>
              <a:t>根域名服务器</a:t>
            </a:r>
            <a:r>
              <a:rPr lang="zh-CN" altLang="en-US" b="1" dirty="0"/>
              <a:t>继续发出查询请求</a:t>
            </a:r>
            <a:r>
              <a:rPr lang="zh-CN" altLang="en-US" b="1" dirty="0" smtClean="0"/>
              <a:t>报文（即</a:t>
            </a:r>
            <a:r>
              <a:rPr lang="zh-CN" altLang="en-US" b="1" dirty="0"/>
              <a:t>替该主机继续</a:t>
            </a:r>
            <a:r>
              <a:rPr lang="zh-CN" altLang="en-US" b="1" dirty="0" smtClean="0"/>
              <a:t>查询），</a:t>
            </a:r>
            <a:r>
              <a:rPr lang="zh-CN" altLang="en-US" b="1" dirty="0"/>
              <a:t>而不是让该主机自己进行下一步的查询。因此，递归查询</a:t>
            </a:r>
            <a:r>
              <a:rPr lang="zh-CN" altLang="en-US" b="1" dirty="0" smtClean="0"/>
              <a:t>返回的结果</a:t>
            </a:r>
            <a:r>
              <a:rPr lang="zh-CN" altLang="en-US" b="1" dirty="0"/>
              <a:t>或者是所要查询</a:t>
            </a:r>
            <a:r>
              <a:rPr lang="zh-CN" altLang="en-US" b="1" dirty="0" smtClean="0"/>
              <a:t>的 </a:t>
            </a:r>
            <a:r>
              <a:rPr lang="en-US" altLang="zh-CN" b="1" dirty="0" smtClean="0"/>
              <a:t>IP </a:t>
            </a:r>
            <a:r>
              <a:rPr lang="zh-CN" altLang="en-US" b="1" dirty="0" smtClean="0"/>
              <a:t>地址</a:t>
            </a:r>
            <a:r>
              <a:rPr lang="zh-CN" altLang="en-US" b="1" dirty="0"/>
              <a:t>，或者是报</a:t>
            </a:r>
            <a:r>
              <a:rPr lang="zh-CN" altLang="en-US" b="1" dirty="0" smtClean="0"/>
              <a:t>错（表示</a:t>
            </a:r>
            <a:r>
              <a:rPr lang="zh-CN" altLang="en-US" b="1" dirty="0"/>
              <a:t>无法查询到所需</a:t>
            </a:r>
            <a:r>
              <a:rPr lang="zh-CN" altLang="en-US" b="1" dirty="0" smtClean="0"/>
              <a:t>的 </a:t>
            </a:r>
            <a:r>
              <a:rPr lang="en-US" altLang="zh-CN" b="1" dirty="0" smtClean="0"/>
              <a:t>IP </a:t>
            </a:r>
            <a:r>
              <a:rPr lang="zh-CN" altLang="en-US" b="1" dirty="0" smtClean="0"/>
              <a:t>地址）。</a:t>
            </a:r>
            <a:endParaRPr lang="zh-CN" altLang="en-US"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2801" y="1267200"/>
            <a:ext cx="11125808" cy="4895850"/>
          </a:xfrm>
        </p:spPr>
        <p:txBody>
          <a:bodyPr/>
          <a:lstStyle/>
          <a:p>
            <a:r>
              <a:rPr lang="zh-CN" altLang="en-US" b="1" dirty="0" smtClean="0"/>
              <a:t>本地</a:t>
            </a:r>
            <a:r>
              <a:rPr lang="zh-CN" altLang="en-US" b="1" dirty="0"/>
              <a:t>域名服务器向根域名服务器的查询</a:t>
            </a:r>
            <a:r>
              <a:rPr lang="zh-CN" altLang="en-US" b="1" dirty="0" smtClean="0"/>
              <a:t>通常采用</a:t>
            </a:r>
            <a:r>
              <a:rPr lang="zh-CN" altLang="en-US" b="1" dirty="0">
                <a:solidFill>
                  <a:srgbClr val="C00000"/>
                </a:solidFill>
              </a:rPr>
              <a:t>迭代</a:t>
            </a:r>
            <a:r>
              <a:rPr lang="zh-CN" altLang="en-US" b="1" dirty="0" smtClean="0">
                <a:solidFill>
                  <a:srgbClr val="C00000"/>
                </a:solidFill>
              </a:rPr>
              <a:t>查询</a:t>
            </a:r>
            <a:r>
              <a:rPr lang="zh-CN" altLang="en-US" b="1" dirty="0"/>
              <a:t>方式</a:t>
            </a:r>
            <a:r>
              <a:rPr lang="zh-CN" altLang="en-US" b="1" dirty="0" smtClean="0"/>
              <a:t>。迭代查询就是：当</a:t>
            </a:r>
            <a:r>
              <a:rPr lang="zh-CN" altLang="en-US" b="1" dirty="0">
                <a:solidFill>
                  <a:schemeClr val="tx2">
                    <a:lumMod val="60000"/>
                    <a:lumOff val="40000"/>
                  </a:schemeClr>
                </a:solidFill>
              </a:rPr>
              <a:t>根域名服务器</a:t>
            </a:r>
            <a:r>
              <a:rPr lang="zh-CN" altLang="en-US" b="1" dirty="0"/>
              <a:t>收到</a:t>
            </a:r>
            <a:r>
              <a:rPr lang="zh-CN" altLang="en-US" b="1" dirty="0">
                <a:solidFill>
                  <a:schemeClr val="tx2">
                    <a:lumMod val="60000"/>
                    <a:lumOff val="40000"/>
                  </a:schemeClr>
                </a:solidFill>
              </a:rPr>
              <a:t>本地域名服务器</a:t>
            </a:r>
            <a:r>
              <a:rPr lang="zh-CN" altLang="en-US" b="1" dirty="0"/>
              <a:t>发出的迭代查询请求报文时，要么给出所要查询</a:t>
            </a:r>
            <a:r>
              <a:rPr lang="zh-CN" altLang="en-US" b="1" dirty="0" smtClean="0"/>
              <a:t>的 </a:t>
            </a:r>
            <a:r>
              <a:rPr lang="en-US" altLang="zh-CN" b="1" dirty="0" smtClean="0"/>
              <a:t>IP </a:t>
            </a:r>
            <a:r>
              <a:rPr lang="zh-CN" altLang="en-US" b="1" dirty="0" smtClean="0"/>
              <a:t>地址</a:t>
            </a:r>
            <a:r>
              <a:rPr lang="zh-CN" altLang="en-US" b="1" dirty="0"/>
              <a:t>，要么告诉本地域名</a:t>
            </a:r>
            <a:r>
              <a:rPr lang="zh-CN" altLang="en-US" b="1" dirty="0" smtClean="0"/>
              <a:t>服务器：</a:t>
            </a:r>
            <a:r>
              <a:rPr lang="en-US" altLang="zh-CN" b="1" dirty="0" smtClean="0"/>
              <a:t>“</a:t>
            </a:r>
            <a:r>
              <a:rPr lang="zh-CN" altLang="en-US" b="1" dirty="0"/>
              <a:t>你下一步应当向</a:t>
            </a:r>
            <a:r>
              <a:rPr lang="zh-CN" altLang="en-US" b="1" dirty="0" smtClean="0"/>
              <a:t>哪一个</a:t>
            </a:r>
            <a:r>
              <a:rPr lang="zh-CN" altLang="en-US" b="1" dirty="0"/>
              <a:t>域名服务器进行查询</a:t>
            </a:r>
            <a:r>
              <a:rPr lang="zh-CN" altLang="en-US" b="1" dirty="0" smtClean="0"/>
              <a:t>”，然后</a:t>
            </a:r>
            <a:r>
              <a:rPr lang="zh-CN" altLang="en-US" b="1" dirty="0"/>
              <a:t>让本地域名服务器进行后续的</a:t>
            </a:r>
            <a:r>
              <a:rPr lang="zh-CN" altLang="en-US" b="1" dirty="0" smtClean="0"/>
              <a:t>查询，而</a:t>
            </a:r>
            <a:r>
              <a:rPr lang="zh-CN" altLang="en-US" b="1" dirty="0"/>
              <a:t>不是替本地域名服务器进行后续的</a:t>
            </a:r>
            <a:r>
              <a:rPr lang="zh-CN" altLang="en-US" b="1" dirty="0" smtClean="0"/>
              <a:t>查询。</a:t>
            </a:r>
            <a:endParaRPr lang="zh-CN" altLang="en-US" b="1" dirty="0"/>
          </a:p>
        </p:txBody>
      </p:sp>
      <p:sp>
        <p:nvSpPr>
          <p:cNvPr id="2" name="标题 1"/>
          <p:cNvSpPr>
            <a:spLocks noGrp="1"/>
          </p:cNvSpPr>
          <p:nvPr>
            <p:ph type="title"/>
          </p:nvPr>
        </p:nvSpPr>
        <p:spPr/>
        <p:txBody>
          <a:bodyPr/>
          <a:lstStyle/>
          <a:p>
            <a:r>
              <a:rPr lang="zh-CN" altLang="en-US" dirty="0" smtClean="0"/>
              <a:t>域名的解析过程</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域名的解析过程</a:t>
            </a:r>
            <a:endParaRPr lang="zh-CN" altLang="en-US" dirty="0"/>
          </a:p>
        </p:txBody>
      </p:sp>
      <p:sp>
        <p:nvSpPr>
          <p:cNvPr id="3" name="内容占位符 2"/>
          <p:cNvSpPr>
            <a:spLocks noGrp="1"/>
          </p:cNvSpPr>
          <p:nvPr>
            <p:ph idx="1"/>
          </p:nvPr>
        </p:nvSpPr>
        <p:spPr>
          <a:xfrm>
            <a:off x="442801" y="1267200"/>
            <a:ext cx="11125808" cy="4895850"/>
          </a:xfrm>
        </p:spPr>
        <p:txBody>
          <a:bodyPr/>
          <a:lstStyle/>
          <a:p>
            <a:r>
              <a:rPr lang="zh-CN" altLang="en-US" b="1" dirty="0" smtClean="0"/>
              <a:t>根</a:t>
            </a:r>
            <a:r>
              <a:rPr lang="zh-CN" altLang="en-US" b="1" dirty="0"/>
              <a:t>域名服务器通常是把自己知道的</a:t>
            </a:r>
            <a:r>
              <a:rPr lang="zh-CN" altLang="en-US" b="1" dirty="0">
                <a:solidFill>
                  <a:schemeClr val="tx2">
                    <a:lumMod val="60000"/>
                    <a:lumOff val="40000"/>
                  </a:schemeClr>
                </a:solidFill>
              </a:rPr>
              <a:t>顶级域名服务器</a:t>
            </a:r>
            <a:r>
              <a:rPr lang="zh-CN" altLang="en-US" b="1" dirty="0" smtClean="0"/>
              <a:t>的 </a:t>
            </a:r>
            <a:r>
              <a:rPr lang="en-US" altLang="zh-CN" b="1" dirty="0" smtClean="0"/>
              <a:t>IP </a:t>
            </a:r>
            <a:r>
              <a:rPr lang="zh-CN" altLang="en-US" b="1" dirty="0" smtClean="0"/>
              <a:t>地址</a:t>
            </a:r>
            <a:r>
              <a:rPr lang="zh-CN" altLang="en-US" b="1" dirty="0"/>
              <a:t>告诉本地域名服务器，让本地域名服务器再向顶级域名服务器查询。顶级域名服务器在收到本地域名服务器的查询请求后，要么给出所要查询</a:t>
            </a:r>
            <a:r>
              <a:rPr lang="zh-CN" altLang="en-US" b="1" dirty="0" smtClean="0"/>
              <a:t>的 </a:t>
            </a:r>
            <a:r>
              <a:rPr lang="en-US" altLang="zh-CN" b="1" dirty="0" smtClean="0"/>
              <a:t>IP </a:t>
            </a:r>
            <a:r>
              <a:rPr lang="zh-CN" altLang="en-US" b="1" dirty="0" smtClean="0"/>
              <a:t>地址</a:t>
            </a:r>
            <a:r>
              <a:rPr lang="zh-CN" altLang="en-US" b="1" dirty="0"/>
              <a:t>，要么告诉本地域名服务器</a:t>
            </a:r>
            <a:r>
              <a:rPr lang="zh-CN" altLang="en-US" b="1" dirty="0" smtClean="0"/>
              <a:t>下一步</a:t>
            </a:r>
            <a:r>
              <a:rPr lang="zh-CN" altLang="en-US" b="1" dirty="0"/>
              <a:t>应当向哪一个</a:t>
            </a:r>
            <a:r>
              <a:rPr lang="zh-CN" altLang="en-US" b="1" dirty="0">
                <a:solidFill>
                  <a:schemeClr val="tx2">
                    <a:lumMod val="60000"/>
                    <a:lumOff val="40000"/>
                  </a:schemeClr>
                </a:solidFill>
              </a:rPr>
              <a:t>权限域名服务器</a:t>
            </a:r>
            <a:r>
              <a:rPr lang="zh-CN" altLang="en-US" b="1" dirty="0"/>
              <a:t>进行</a:t>
            </a:r>
            <a:r>
              <a:rPr lang="zh-CN" altLang="en-US" b="1" dirty="0" smtClean="0"/>
              <a:t>查询。</a:t>
            </a:r>
            <a:endParaRPr lang="zh-CN" altLang="en-US"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域名的解析过程</a:t>
            </a:r>
            <a:endParaRPr lang="zh-CN" altLang="en-US" dirty="0"/>
          </a:p>
        </p:txBody>
      </p:sp>
      <p:sp>
        <p:nvSpPr>
          <p:cNvPr id="3" name="内容占位符 2"/>
          <p:cNvSpPr>
            <a:spLocks noGrp="1"/>
          </p:cNvSpPr>
          <p:nvPr>
            <p:ph idx="1"/>
          </p:nvPr>
        </p:nvSpPr>
        <p:spPr>
          <a:xfrm>
            <a:off x="442801" y="1267200"/>
            <a:ext cx="11125808" cy="4895850"/>
          </a:xfrm>
        </p:spPr>
        <p:txBody>
          <a:bodyPr/>
          <a:lstStyle/>
          <a:p>
            <a:r>
              <a:rPr lang="zh-CN" altLang="en-US" b="1" dirty="0" smtClean="0"/>
              <a:t>本地</a:t>
            </a:r>
            <a:r>
              <a:rPr lang="zh-CN" altLang="en-US" b="1" dirty="0"/>
              <a:t>域名服务器就这样进行迭代</a:t>
            </a:r>
            <a:r>
              <a:rPr lang="zh-CN" altLang="en-US" b="1" dirty="0" smtClean="0"/>
              <a:t>查询，最终会获得所</a:t>
            </a:r>
            <a:r>
              <a:rPr lang="zh-CN" altLang="en-US" b="1" dirty="0"/>
              <a:t>要解析的域名</a:t>
            </a:r>
            <a:r>
              <a:rPr lang="zh-CN" altLang="en-US" b="1" dirty="0" smtClean="0"/>
              <a:t>的 </a:t>
            </a:r>
            <a:r>
              <a:rPr lang="en-US" altLang="zh-CN" b="1" dirty="0" smtClean="0"/>
              <a:t>IP </a:t>
            </a:r>
            <a:r>
              <a:rPr lang="zh-CN" altLang="en-US" b="1" dirty="0" smtClean="0"/>
              <a:t>地址</a:t>
            </a:r>
            <a:r>
              <a:rPr lang="zh-CN" altLang="en-US" b="1" dirty="0"/>
              <a:t>，然后把这个结果返回给发起查询的主机</a:t>
            </a:r>
            <a:r>
              <a:rPr lang="zh-CN" altLang="en-US" b="1" dirty="0" smtClean="0"/>
              <a:t>。</a:t>
            </a:r>
            <a:endParaRPr lang="en-US" altLang="zh-CN" b="1" dirty="0" smtClean="0"/>
          </a:p>
          <a:p>
            <a:r>
              <a:rPr lang="zh-CN" altLang="en-US" b="1" dirty="0" smtClean="0"/>
              <a:t>本地</a:t>
            </a:r>
            <a:r>
              <a:rPr lang="zh-CN" altLang="en-US" b="1" dirty="0"/>
              <a:t>域名服务器也可以采用递归查询，这取决于最初的查询请求</a:t>
            </a:r>
            <a:r>
              <a:rPr lang="zh-CN" altLang="en-US" b="1" dirty="0" smtClean="0"/>
              <a:t>报文设置</a:t>
            </a:r>
            <a:r>
              <a:rPr lang="zh-CN" altLang="en-US" b="1" dirty="0"/>
              <a:t>的</a:t>
            </a:r>
            <a:r>
              <a:rPr lang="zh-CN" altLang="en-US" b="1" dirty="0" smtClean="0"/>
              <a:t>是哪</a:t>
            </a:r>
            <a:r>
              <a:rPr lang="zh-CN" altLang="en-US" b="1" dirty="0"/>
              <a:t>一种查询方式。</a:t>
            </a:r>
            <a:endParaRPr lang="zh-CN" altLang="en-US"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noChangeArrowheads="1"/>
          </p:cNvSpPr>
          <p:nvPr>
            <p:ph type="title"/>
          </p:nvPr>
        </p:nvSpPr>
        <p:spPr/>
        <p:txBody>
          <a:bodyPr/>
          <a:lstStyle/>
          <a:p>
            <a:r>
              <a:rPr lang="zh-CN" altLang="en-US" dirty="0" smtClean="0"/>
              <a:t>本地域名服务器采用迭代查询 </a:t>
            </a:r>
            <a:endParaRPr lang="zh-CN" altLang="en-US" dirty="0" smtClean="0"/>
          </a:p>
        </p:txBody>
      </p:sp>
      <p:sp>
        <p:nvSpPr>
          <p:cNvPr id="15363" name="Rectangle 5"/>
          <p:cNvSpPr>
            <a:spLocks noChangeArrowheads="1"/>
          </p:cNvSpPr>
          <p:nvPr/>
        </p:nvSpPr>
        <p:spPr bwMode="auto">
          <a:xfrm flipH="1">
            <a:off x="4164013" y="1670050"/>
            <a:ext cx="3070225" cy="3024188"/>
          </a:xfrm>
          <a:prstGeom prst="rect">
            <a:avLst/>
          </a:prstGeom>
          <a:solidFill>
            <a:srgbClr val="FFFF99"/>
          </a:solidFill>
          <a:ln>
            <a:noFill/>
          </a:ln>
          <a:extLst>
            <a:ext uri="{91240B29-F687-4F45-9708-019B960494DF}">
              <a14:hiddenLine xmlns:a14="http://schemas.microsoft.com/office/drawing/2010/main" w="9525">
                <a:solidFill>
                  <a:srgbClr val="000000"/>
                </a:solidFill>
                <a:prstDash val="dash"/>
                <a:miter lim="800000"/>
                <a:headEnd/>
                <a:tailEnd/>
              </a14:hiddenLine>
            </a:ext>
          </a:extLst>
        </p:spPr>
        <p:txBody>
          <a:bodyPr wrap="none" anchor="ctr"/>
          <a:lstStyle/>
          <a:p>
            <a:pPr eaLnBrk="1" hangingPunct="1"/>
            <a:endParaRPr lang="zh-CN" altLang="en-US" sz="2800" b="1">
              <a:solidFill>
                <a:srgbClr val="4D4D4D"/>
              </a:solidFill>
              <a:latin typeface="Tahoma" panose="020B0604030504040204" pitchFamily="34" charset="0"/>
            </a:endParaRPr>
          </a:p>
        </p:txBody>
      </p:sp>
      <p:sp>
        <p:nvSpPr>
          <p:cNvPr id="15364" name="Text Box 7"/>
          <p:cNvSpPr txBox="1">
            <a:spLocks noChangeArrowheads="1"/>
          </p:cNvSpPr>
          <p:nvPr/>
        </p:nvSpPr>
        <p:spPr bwMode="auto">
          <a:xfrm flipH="1">
            <a:off x="7658100" y="1911350"/>
            <a:ext cx="26987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85000"/>
              </a:lnSpc>
            </a:pPr>
            <a:r>
              <a:rPr kumimoji="1" lang="zh-CN" altLang="en-US" sz="2800" b="1">
                <a:latin typeface="Arial" panose="020B0604020202020204" pitchFamily="34" charset="0"/>
                <a:ea typeface="黑体" pitchFamily="2" charset="-122"/>
              </a:rPr>
              <a:t>顶级域名服务器</a:t>
            </a:r>
            <a:endParaRPr kumimoji="1" lang="zh-CN" altLang="en-US" sz="2800" b="1">
              <a:latin typeface="Arial" panose="020B0604020202020204" pitchFamily="34" charset="0"/>
              <a:ea typeface="黑体" pitchFamily="2" charset="-122"/>
            </a:endParaRPr>
          </a:p>
          <a:p>
            <a:pPr algn="ctr" eaLnBrk="1" hangingPunct="1">
              <a:lnSpc>
                <a:spcPct val="85000"/>
              </a:lnSpc>
            </a:pPr>
            <a:r>
              <a:rPr kumimoji="1" lang="en-US" altLang="zh-CN" sz="2800" b="1">
                <a:latin typeface="Arial" panose="020B0604020202020204" pitchFamily="34" charset="0"/>
                <a:ea typeface="黑体" pitchFamily="2" charset="-122"/>
              </a:rPr>
              <a:t>dns.com</a:t>
            </a:r>
            <a:endParaRPr kumimoji="1" lang="en-US" altLang="zh-CN" sz="2800" b="1">
              <a:latin typeface="Arial" panose="020B0604020202020204" pitchFamily="34" charset="0"/>
              <a:ea typeface="黑体" pitchFamily="2" charset="-122"/>
            </a:endParaRPr>
          </a:p>
        </p:txBody>
      </p:sp>
      <p:sp>
        <p:nvSpPr>
          <p:cNvPr id="15365" name="Text Box 8"/>
          <p:cNvSpPr txBox="1">
            <a:spLocks noChangeArrowheads="1"/>
          </p:cNvSpPr>
          <p:nvPr/>
        </p:nvSpPr>
        <p:spPr bwMode="auto">
          <a:xfrm flipH="1">
            <a:off x="7321550" y="3854450"/>
            <a:ext cx="3017838"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80000"/>
              </a:lnSpc>
            </a:pPr>
            <a:r>
              <a:rPr kumimoji="1" lang="zh-CN" altLang="en-US" sz="2800" b="1">
                <a:latin typeface="Arial" panose="020B0604020202020204" pitchFamily="34" charset="0"/>
                <a:ea typeface="黑体" pitchFamily="2" charset="-122"/>
              </a:rPr>
              <a:t>权限</a:t>
            </a:r>
            <a:r>
              <a:rPr kumimoji="1" lang="zh-CN" altLang="zh-CN" sz="2800" b="1">
                <a:latin typeface="Arial" panose="020B0604020202020204" pitchFamily="34" charset="0"/>
                <a:ea typeface="黑体" pitchFamily="2" charset="-122"/>
              </a:rPr>
              <a:t>域名服务</a:t>
            </a:r>
            <a:r>
              <a:rPr kumimoji="1" lang="en-US" altLang="zh-CN" sz="2800" b="1">
                <a:latin typeface="Arial" panose="020B0604020202020204" pitchFamily="34" charset="0"/>
                <a:ea typeface="黑体" pitchFamily="2" charset="-122"/>
              </a:rPr>
              <a:t>dns.abc.com</a:t>
            </a:r>
            <a:endParaRPr kumimoji="1" lang="en-US" altLang="zh-CN" sz="2800" b="1">
              <a:latin typeface="Arial" panose="020B0604020202020204" pitchFamily="34" charset="0"/>
              <a:ea typeface="黑体" pitchFamily="2" charset="-122"/>
            </a:endParaRPr>
          </a:p>
        </p:txBody>
      </p:sp>
      <p:sp>
        <p:nvSpPr>
          <p:cNvPr id="15366" name="Text Box 9"/>
          <p:cNvSpPr txBox="1">
            <a:spLocks noChangeArrowheads="1"/>
          </p:cNvSpPr>
          <p:nvPr/>
        </p:nvSpPr>
        <p:spPr bwMode="auto">
          <a:xfrm flipH="1">
            <a:off x="1273175" y="3879850"/>
            <a:ext cx="2697163"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80000"/>
              </a:lnSpc>
            </a:pPr>
            <a:r>
              <a:rPr kumimoji="1" lang="zh-CN" altLang="en-US" sz="2800" b="1">
                <a:latin typeface="Arial" panose="020B0604020202020204" pitchFamily="34" charset="0"/>
                <a:ea typeface="黑体" pitchFamily="2" charset="-122"/>
              </a:rPr>
              <a:t>本地域名服务器</a:t>
            </a:r>
            <a:endParaRPr kumimoji="1" lang="zh-CN" altLang="en-US" sz="2800" b="1">
              <a:latin typeface="Arial" panose="020B0604020202020204" pitchFamily="34" charset="0"/>
              <a:ea typeface="黑体" pitchFamily="2" charset="-122"/>
            </a:endParaRPr>
          </a:p>
          <a:p>
            <a:pPr algn="ctr" eaLnBrk="1" hangingPunct="1">
              <a:lnSpc>
                <a:spcPct val="80000"/>
              </a:lnSpc>
            </a:pPr>
            <a:r>
              <a:rPr kumimoji="1" lang="en-US" altLang="zh-CN" sz="2800" b="1">
                <a:latin typeface="Arial" panose="020B0604020202020204" pitchFamily="34" charset="0"/>
                <a:ea typeface="黑体" pitchFamily="2" charset="-122"/>
              </a:rPr>
              <a:t>dns.xyz.com</a:t>
            </a:r>
            <a:endParaRPr kumimoji="1" lang="en-US" altLang="zh-CN" sz="2800" b="1">
              <a:latin typeface="Arial" panose="020B0604020202020204" pitchFamily="34" charset="0"/>
              <a:ea typeface="黑体" pitchFamily="2" charset="-122"/>
            </a:endParaRPr>
          </a:p>
        </p:txBody>
      </p:sp>
      <p:sp>
        <p:nvSpPr>
          <p:cNvPr id="15367" name="Text Box 12"/>
          <p:cNvSpPr txBox="1">
            <a:spLocks noChangeArrowheads="1"/>
          </p:cNvSpPr>
          <p:nvPr/>
        </p:nvSpPr>
        <p:spPr bwMode="auto">
          <a:xfrm flipH="1">
            <a:off x="1579563" y="1890713"/>
            <a:ext cx="23383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algn="ctr" eaLnBrk="1" hangingPunct="1"/>
            <a:r>
              <a:rPr kumimoji="1" lang="zh-CN" altLang="en-US" sz="2800" b="1">
                <a:latin typeface="Arial" panose="020B0604020202020204" pitchFamily="34" charset="0"/>
                <a:ea typeface="黑体" pitchFamily="2" charset="-122"/>
              </a:rPr>
              <a:t>根域名服务器</a:t>
            </a:r>
            <a:endParaRPr kumimoji="1" lang="zh-CN" altLang="en-US" sz="2800" b="1">
              <a:latin typeface="Arial" panose="020B0604020202020204" pitchFamily="34" charset="0"/>
              <a:ea typeface="黑体" pitchFamily="2" charset="-122"/>
            </a:endParaRPr>
          </a:p>
        </p:txBody>
      </p:sp>
      <p:pic>
        <p:nvPicPr>
          <p:cNvPr id="15368" name="Picture 15"/>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251325" y="3548063"/>
            <a:ext cx="679450"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9" name="Picture 16"/>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251325" y="1635125"/>
            <a:ext cx="679450" cy="125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0" name="Picture 17"/>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6413500" y="1635125"/>
            <a:ext cx="681038" cy="125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Group 40"/>
          <p:cNvGrpSpPr/>
          <p:nvPr/>
        </p:nvGrpSpPr>
        <p:grpSpPr bwMode="auto">
          <a:xfrm>
            <a:off x="4144963" y="2795588"/>
            <a:ext cx="504825" cy="941387"/>
            <a:chOff x="1731" y="1927"/>
            <a:chExt cx="318" cy="593"/>
          </a:xfrm>
        </p:grpSpPr>
        <p:sp>
          <p:nvSpPr>
            <p:cNvPr id="15403" name="Text Box 18"/>
            <p:cNvSpPr txBox="1">
              <a:spLocks noChangeArrowheads="1"/>
            </p:cNvSpPr>
            <p:nvPr/>
          </p:nvSpPr>
          <p:spPr bwMode="auto">
            <a:xfrm flipH="1">
              <a:off x="1731" y="2190"/>
              <a:ext cx="31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a:latin typeface="Arial" panose="020B0604020202020204" pitchFamily="34" charset="0"/>
                  <a:ea typeface="黑体" pitchFamily="2" charset="-122"/>
                  <a:sym typeface="Wingdings" panose="05000000000000000000" pitchFamily="2" charset="2"/>
                </a:rPr>
                <a:t></a:t>
              </a:r>
              <a:endParaRPr kumimoji="1" lang="en-US" altLang="zh-CN" sz="2800" b="1">
                <a:latin typeface="Arial" panose="020B0604020202020204" pitchFamily="34" charset="0"/>
                <a:ea typeface="黑体" pitchFamily="2" charset="-122"/>
                <a:sym typeface="Wingdings" panose="05000000000000000000" pitchFamily="2" charset="2"/>
              </a:endParaRPr>
            </a:p>
          </p:txBody>
        </p:sp>
        <p:sp>
          <p:nvSpPr>
            <p:cNvPr id="15404" name="Line 20"/>
            <p:cNvSpPr>
              <a:spLocks noChangeShapeType="1"/>
            </p:cNvSpPr>
            <p:nvPr/>
          </p:nvSpPr>
          <p:spPr bwMode="auto">
            <a:xfrm rot="10800000" flipH="1">
              <a:off x="1996" y="1927"/>
              <a:ext cx="0" cy="568"/>
            </a:xfrm>
            <a:prstGeom prst="line">
              <a:avLst/>
            </a:prstGeom>
            <a:noFill/>
            <a:ln w="38100">
              <a:solidFill>
                <a:schemeClr val="tx1"/>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b="1"/>
            </a:p>
          </p:txBody>
        </p:sp>
      </p:grpSp>
      <p:grpSp>
        <p:nvGrpSpPr>
          <p:cNvPr id="15" name="Group 41"/>
          <p:cNvGrpSpPr/>
          <p:nvPr/>
        </p:nvGrpSpPr>
        <p:grpSpPr bwMode="auto">
          <a:xfrm>
            <a:off x="4627563" y="2643188"/>
            <a:ext cx="504825" cy="1054100"/>
            <a:chOff x="2035" y="1831"/>
            <a:chExt cx="318" cy="664"/>
          </a:xfrm>
        </p:grpSpPr>
        <p:sp>
          <p:nvSpPr>
            <p:cNvPr id="15401" name="Text Box 19"/>
            <p:cNvSpPr txBox="1">
              <a:spLocks noChangeArrowheads="1"/>
            </p:cNvSpPr>
            <p:nvPr/>
          </p:nvSpPr>
          <p:spPr bwMode="auto">
            <a:xfrm flipH="1">
              <a:off x="2035" y="1831"/>
              <a:ext cx="31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a:latin typeface="Arial" panose="020B0604020202020204" pitchFamily="34" charset="0"/>
                  <a:ea typeface="黑体" pitchFamily="2" charset="-122"/>
                  <a:sym typeface="Wingdings" panose="05000000000000000000" pitchFamily="2" charset="2"/>
                </a:rPr>
                <a:t></a:t>
              </a:r>
              <a:endParaRPr kumimoji="1" lang="en-US" altLang="zh-CN" sz="2800" b="1" dirty="0">
                <a:latin typeface="Arial" panose="020B0604020202020204" pitchFamily="34" charset="0"/>
                <a:ea typeface="黑体" pitchFamily="2" charset="-122"/>
                <a:sym typeface="Wingdings" panose="05000000000000000000" pitchFamily="2" charset="2"/>
              </a:endParaRPr>
            </a:p>
          </p:txBody>
        </p:sp>
        <p:sp>
          <p:nvSpPr>
            <p:cNvPr id="15402" name="Line 21"/>
            <p:cNvSpPr>
              <a:spLocks noChangeShapeType="1"/>
            </p:cNvSpPr>
            <p:nvPr/>
          </p:nvSpPr>
          <p:spPr bwMode="auto">
            <a:xfrm rot="10800000" flipH="1" flipV="1">
              <a:off x="2089" y="1927"/>
              <a:ext cx="0" cy="568"/>
            </a:xfrm>
            <a:prstGeom prst="line">
              <a:avLst/>
            </a:prstGeom>
            <a:noFill/>
            <a:ln w="38100">
              <a:solidFill>
                <a:schemeClr val="tx1"/>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b="1"/>
            </a:p>
          </p:txBody>
        </p:sp>
      </p:grpSp>
      <p:grpSp>
        <p:nvGrpSpPr>
          <p:cNvPr id="18" name="Group 42"/>
          <p:cNvGrpSpPr/>
          <p:nvPr/>
        </p:nvGrpSpPr>
        <p:grpSpPr bwMode="auto">
          <a:xfrm>
            <a:off x="4816475" y="2614614"/>
            <a:ext cx="1787525" cy="1112838"/>
            <a:chOff x="2154" y="1813"/>
            <a:chExt cx="1126" cy="701"/>
          </a:xfrm>
        </p:grpSpPr>
        <p:sp>
          <p:nvSpPr>
            <p:cNvPr id="15399" name="Text Box 14"/>
            <p:cNvSpPr txBox="1">
              <a:spLocks noChangeArrowheads="1"/>
            </p:cNvSpPr>
            <p:nvPr/>
          </p:nvSpPr>
          <p:spPr bwMode="auto">
            <a:xfrm flipH="1">
              <a:off x="2154" y="2177"/>
              <a:ext cx="31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a:latin typeface="Arial" panose="020B0604020202020204" pitchFamily="34" charset="0"/>
                  <a:ea typeface="黑体" pitchFamily="2" charset="-122"/>
                  <a:sym typeface="Wingdings" panose="05000000000000000000" pitchFamily="2" charset="2"/>
                </a:rPr>
                <a:t></a:t>
              </a:r>
              <a:endParaRPr kumimoji="1" lang="en-US" altLang="zh-CN" sz="2800" b="1" dirty="0">
                <a:latin typeface="Arial" panose="020B0604020202020204" pitchFamily="34" charset="0"/>
                <a:ea typeface="黑体" pitchFamily="2" charset="-122"/>
                <a:sym typeface="Wingdings" panose="05000000000000000000" pitchFamily="2" charset="2"/>
              </a:endParaRPr>
            </a:p>
          </p:txBody>
        </p:sp>
        <p:sp>
          <p:nvSpPr>
            <p:cNvPr id="15400" name="Line 22"/>
            <p:cNvSpPr>
              <a:spLocks noChangeShapeType="1"/>
            </p:cNvSpPr>
            <p:nvPr/>
          </p:nvSpPr>
          <p:spPr bwMode="auto">
            <a:xfrm rot="10800000" flipH="1">
              <a:off x="2245" y="1813"/>
              <a:ext cx="1035" cy="701"/>
            </a:xfrm>
            <a:prstGeom prst="line">
              <a:avLst/>
            </a:prstGeom>
            <a:noFill/>
            <a:ln w="38100">
              <a:solidFill>
                <a:schemeClr val="tx1"/>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b="1"/>
            </a:p>
          </p:txBody>
        </p:sp>
      </p:grpSp>
      <p:grpSp>
        <p:nvGrpSpPr>
          <p:cNvPr id="21" name="Group 43"/>
          <p:cNvGrpSpPr/>
          <p:nvPr/>
        </p:nvGrpSpPr>
        <p:grpSpPr bwMode="auto">
          <a:xfrm>
            <a:off x="4943475" y="2643188"/>
            <a:ext cx="2005013" cy="1268412"/>
            <a:chOff x="2234" y="1831"/>
            <a:chExt cx="1263" cy="799"/>
          </a:xfrm>
        </p:grpSpPr>
        <p:sp>
          <p:nvSpPr>
            <p:cNvPr id="15397" name="Text Box 13"/>
            <p:cNvSpPr txBox="1">
              <a:spLocks noChangeArrowheads="1"/>
            </p:cNvSpPr>
            <p:nvPr/>
          </p:nvSpPr>
          <p:spPr bwMode="auto">
            <a:xfrm flipH="1">
              <a:off x="3179" y="1831"/>
              <a:ext cx="31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a:latin typeface="Arial" panose="020B0604020202020204" pitchFamily="34" charset="0"/>
                  <a:ea typeface="黑体" pitchFamily="2" charset="-122"/>
                  <a:sym typeface="Wingdings" panose="05000000000000000000" pitchFamily="2" charset="2"/>
                </a:rPr>
                <a:t></a:t>
              </a:r>
              <a:endParaRPr kumimoji="1" lang="en-US" altLang="zh-CN" sz="2800" b="1" dirty="0">
                <a:latin typeface="Arial" panose="020B0604020202020204" pitchFamily="34" charset="0"/>
                <a:ea typeface="黑体" pitchFamily="2" charset="-122"/>
                <a:sym typeface="Wingdings" panose="05000000000000000000" pitchFamily="2" charset="2"/>
              </a:endParaRPr>
            </a:p>
          </p:txBody>
        </p:sp>
        <p:sp>
          <p:nvSpPr>
            <p:cNvPr id="15398" name="Line 23"/>
            <p:cNvSpPr>
              <a:spLocks noChangeShapeType="1"/>
            </p:cNvSpPr>
            <p:nvPr/>
          </p:nvSpPr>
          <p:spPr bwMode="auto">
            <a:xfrm flipH="1">
              <a:off x="2234" y="1870"/>
              <a:ext cx="1100" cy="760"/>
            </a:xfrm>
            <a:prstGeom prst="line">
              <a:avLst/>
            </a:prstGeom>
            <a:noFill/>
            <a:ln w="38100">
              <a:solidFill>
                <a:schemeClr val="tx1"/>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b="1"/>
            </a:p>
          </p:txBody>
        </p:sp>
      </p:grpSp>
      <p:pic>
        <p:nvPicPr>
          <p:cNvPr id="15375" name="Picture 2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6499225" y="3548063"/>
            <a:ext cx="681038"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 name="Group 45"/>
          <p:cNvGrpSpPr/>
          <p:nvPr/>
        </p:nvGrpSpPr>
        <p:grpSpPr bwMode="auto">
          <a:xfrm>
            <a:off x="4943475" y="3716338"/>
            <a:ext cx="1600200" cy="523875"/>
            <a:chOff x="2234" y="2507"/>
            <a:chExt cx="1008" cy="330"/>
          </a:xfrm>
        </p:grpSpPr>
        <p:sp>
          <p:nvSpPr>
            <p:cNvPr id="15395" name="Text Box 25"/>
            <p:cNvSpPr txBox="1">
              <a:spLocks noChangeArrowheads="1"/>
            </p:cNvSpPr>
            <p:nvPr/>
          </p:nvSpPr>
          <p:spPr bwMode="auto">
            <a:xfrm flipH="1">
              <a:off x="2275" y="2507"/>
              <a:ext cx="31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a:latin typeface="Arial" panose="020B0604020202020204" pitchFamily="34" charset="0"/>
                  <a:ea typeface="黑体" pitchFamily="2" charset="-122"/>
                  <a:sym typeface="Wingdings" panose="05000000000000000000" pitchFamily="2" charset="2"/>
                </a:rPr>
                <a:t></a:t>
              </a:r>
              <a:endParaRPr kumimoji="1" lang="en-US" altLang="zh-CN" sz="2800" b="1" dirty="0">
                <a:latin typeface="Arial" panose="020B0604020202020204" pitchFamily="34" charset="0"/>
                <a:ea typeface="黑体" pitchFamily="2" charset="-122"/>
                <a:sym typeface="Wingdings" panose="05000000000000000000" pitchFamily="2" charset="2"/>
              </a:endParaRPr>
            </a:p>
          </p:txBody>
        </p:sp>
        <p:sp>
          <p:nvSpPr>
            <p:cNvPr id="15396" name="Line 27"/>
            <p:cNvSpPr>
              <a:spLocks noChangeShapeType="1"/>
            </p:cNvSpPr>
            <p:nvPr/>
          </p:nvSpPr>
          <p:spPr bwMode="auto">
            <a:xfrm rot="16200000" flipH="1">
              <a:off x="2738" y="2283"/>
              <a:ext cx="0" cy="1008"/>
            </a:xfrm>
            <a:prstGeom prst="line">
              <a:avLst/>
            </a:prstGeom>
            <a:noFill/>
            <a:ln w="38100">
              <a:solidFill>
                <a:schemeClr val="tx1"/>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b="1"/>
            </a:p>
          </p:txBody>
        </p:sp>
      </p:grpSp>
      <p:grpSp>
        <p:nvGrpSpPr>
          <p:cNvPr id="28" name="Group 46"/>
          <p:cNvGrpSpPr/>
          <p:nvPr/>
        </p:nvGrpSpPr>
        <p:grpSpPr bwMode="auto">
          <a:xfrm>
            <a:off x="4943475" y="4244975"/>
            <a:ext cx="1674813" cy="523875"/>
            <a:chOff x="2234" y="2840"/>
            <a:chExt cx="1055" cy="330"/>
          </a:xfrm>
        </p:grpSpPr>
        <p:sp>
          <p:nvSpPr>
            <p:cNvPr id="15393" name="Line 28"/>
            <p:cNvSpPr>
              <a:spLocks noChangeShapeType="1"/>
            </p:cNvSpPr>
            <p:nvPr/>
          </p:nvSpPr>
          <p:spPr bwMode="auto">
            <a:xfrm rot="5400000">
              <a:off x="2738" y="2379"/>
              <a:ext cx="0" cy="1008"/>
            </a:xfrm>
            <a:prstGeom prst="line">
              <a:avLst/>
            </a:prstGeom>
            <a:noFill/>
            <a:ln w="38100">
              <a:solidFill>
                <a:schemeClr val="tx1"/>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15394" name="Text Box 29"/>
            <p:cNvSpPr txBox="1">
              <a:spLocks noChangeArrowheads="1"/>
            </p:cNvSpPr>
            <p:nvPr/>
          </p:nvSpPr>
          <p:spPr bwMode="auto">
            <a:xfrm flipH="1">
              <a:off x="2971" y="2840"/>
              <a:ext cx="31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a:latin typeface="Arial" panose="020B0604020202020204" pitchFamily="34" charset="0"/>
                  <a:ea typeface="黑体" pitchFamily="2" charset="-122"/>
                  <a:sym typeface="Wingdings" panose="05000000000000000000" pitchFamily="2" charset="2"/>
                </a:rPr>
                <a:t></a:t>
              </a:r>
              <a:endParaRPr kumimoji="1" lang="en-US" altLang="zh-CN" sz="2800" b="1" dirty="0">
                <a:latin typeface="Arial" panose="020B0604020202020204" pitchFamily="34" charset="0"/>
                <a:ea typeface="黑体" pitchFamily="2" charset="-122"/>
                <a:sym typeface="Wingdings" panose="05000000000000000000" pitchFamily="2" charset="2"/>
              </a:endParaRPr>
            </a:p>
          </p:txBody>
        </p:sp>
      </p:grpSp>
      <p:sp>
        <p:nvSpPr>
          <p:cNvPr id="31" name="Text Box 30"/>
          <p:cNvSpPr txBox="1">
            <a:spLocks noChangeArrowheads="1"/>
          </p:cNvSpPr>
          <p:nvPr/>
        </p:nvSpPr>
        <p:spPr bwMode="auto">
          <a:xfrm flipH="1">
            <a:off x="4897438" y="1680989"/>
            <a:ext cx="1620837" cy="523875"/>
          </a:xfrm>
          <a:prstGeom prst="rect">
            <a:avLst/>
          </a:prstGeom>
          <a:noFill/>
          <a:ln w="9525">
            <a:solidFill>
              <a:srgbClr val="4D4D4D"/>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algn="ctr" eaLnBrk="1" hangingPunct="1"/>
            <a:r>
              <a:rPr kumimoji="1" lang="zh-CN" altLang="en-US" sz="2800" b="1" dirty="0">
                <a:latin typeface="Arial" panose="020B0604020202020204" pitchFamily="34" charset="0"/>
                <a:ea typeface="黑体" pitchFamily="2" charset="-122"/>
              </a:rPr>
              <a:t>迭代查询</a:t>
            </a:r>
            <a:endParaRPr kumimoji="1" lang="zh-CN" altLang="en-US" sz="2800" b="1" dirty="0">
              <a:latin typeface="Arial" panose="020B0604020202020204" pitchFamily="34" charset="0"/>
              <a:ea typeface="黑体" pitchFamily="2" charset="-122"/>
            </a:endParaRPr>
          </a:p>
        </p:txBody>
      </p:sp>
      <p:grpSp>
        <p:nvGrpSpPr>
          <p:cNvPr id="32" name="Group 49"/>
          <p:cNvGrpSpPr/>
          <p:nvPr/>
        </p:nvGrpSpPr>
        <p:grpSpPr bwMode="auto">
          <a:xfrm>
            <a:off x="4675188" y="4652963"/>
            <a:ext cx="4194175" cy="1011237"/>
            <a:chOff x="2053" y="3097"/>
            <a:chExt cx="2642" cy="637"/>
          </a:xfrm>
        </p:grpSpPr>
        <p:grpSp>
          <p:nvGrpSpPr>
            <p:cNvPr id="15387" name="Group 48"/>
            <p:cNvGrpSpPr/>
            <p:nvPr/>
          </p:nvGrpSpPr>
          <p:grpSpPr bwMode="auto">
            <a:xfrm>
              <a:off x="2053" y="3097"/>
              <a:ext cx="2637" cy="637"/>
              <a:chOff x="2053" y="3097"/>
              <a:chExt cx="2637" cy="637"/>
            </a:xfrm>
          </p:grpSpPr>
          <p:sp>
            <p:nvSpPr>
              <p:cNvPr id="15389" name="Rectangle 36"/>
              <p:cNvSpPr>
                <a:spLocks noChangeArrowheads="1"/>
              </p:cNvSpPr>
              <p:nvPr/>
            </p:nvSpPr>
            <p:spPr bwMode="auto">
              <a:xfrm>
                <a:off x="2353" y="3426"/>
                <a:ext cx="2337" cy="265"/>
              </a:xfrm>
              <a:prstGeom prst="rect">
                <a:avLst/>
              </a:prstGeom>
              <a:solidFill>
                <a:srgbClr val="CCECFF"/>
              </a:solidFill>
              <a:ln w="9525">
                <a:solidFill>
                  <a:schemeClr val="tx1"/>
                </a:solidFill>
                <a:miter lim="800000"/>
              </a:ln>
            </p:spPr>
            <p:txBody>
              <a:bodyPr wrap="none" anchor="ctr"/>
              <a:lstStyle/>
              <a:p>
                <a:pPr eaLnBrk="1" hangingPunct="1"/>
                <a:endParaRPr lang="zh-CN" altLang="en-US" sz="2800" b="1">
                  <a:solidFill>
                    <a:srgbClr val="4D4D4D"/>
                  </a:solidFill>
                  <a:latin typeface="Tahoma" panose="020B0604030504040204" pitchFamily="34" charset="0"/>
                </a:endParaRPr>
              </a:p>
            </p:txBody>
          </p:sp>
          <p:grpSp>
            <p:nvGrpSpPr>
              <p:cNvPr id="15390" name="Group 47"/>
              <p:cNvGrpSpPr/>
              <p:nvPr/>
            </p:nvGrpSpPr>
            <p:grpSpPr bwMode="auto">
              <a:xfrm>
                <a:off x="2053" y="3097"/>
                <a:ext cx="318" cy="637"/>
                <a:chOff x="2053" y="3097"/>
                <a:chExt cx="318" cy="637"/>
              </a:xfrm>
            </p:grpSpPr>
            <p:sp>
              <p:nvSpPr>
                <p:cNvPr id="15391" name="Text Box 33"/>
                <p:cNvSpPr txBox="1">
                  <a:spLocks noChangeArrowheads="1"/>
                </p:cNvSpPr>
                <p:nvPr/>
              </p:nvSpPr>
              <p:spPr bwMode="auto">
                <a:xfrm flipH="1">
                  <a:off x="2053" y="3097"/>
                  <a:ext cx="31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a:latin typeface="Arial" panose="020B0604020202020204" pitchFamily="34" charset="0"/>
                      <a:ea typeface="黑体" pitchFamily="2" charset="-122"/>
                      <a:sym typeface="Wingdings" panose="05000000000000000000" pitchFamily="2" charset="2"/>
                    </a:rPr>
                    <a:t></a:t>
                  </a:r>
                  <a:endParaRPr kumimoji="1" lang="en-US" altLang="zh-CN" sz="2800" b="1">
                    <a:latin typeface="Arial" panose="020B0604020202020204" pitchFamily="34" charset="0"/>
                    <a:ea typeface="黑体" pitchFamily="2" charset="-122"/>
                    <a:sym typeface="Wingdings" panose="05000000000000000000" pitchFamily="2" charset="2"/>
                  </a:endParaRPr>
                </a:p>
              </p:txBody>
            </p:sp>
            <p:sp>
              <p:nvSpPr>
                <p:cNvPr id="15392" name="Line 35"/>
                <p:cNvSpPr>
                  <a:spLocks noChangeShapeType="1"/>
                </p:cNvSpPr>
                <p:nvPr/>
              </p:nvSpPr>
              <p:spPr bwMode="auto">
                <a:xfrm rot="10800000" flipH="1" flipV="1">
                  <a:off x="2089" y="3166"/>
                  <a:ext cx="0" cy="568"/>
                </a:xfrm>
                <a:prstGeom prst="line">
                  <a:avLst/>
                </a:prstGeom>
                <a:noFill/>
                <a:ln w="38100">
                  <a:solidFill>
                    <a:schemeClr val="tx1"/>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b="1"/>
                </a:p>
              </p:txBody>
            </p:sp>
          </p:grpSp>
        </p:grpSp>
        <p:sp>
          <p:nvSpPr>
            <p:cNvPr id="15388" name="Text Box 6"/>
            <p:cNvSpPr txBox="1">
              <a:spLocks noChangeArrowheads="1"/>
            </p:cNvSpPr>
            <p:nvPr/>
          </p:nvSpPr>
          <p:spPr bwMode="auto">
            <a:xfrm flipH="1">
              <a:off x="2348" y="3421"/>
              <a:ext cx="2347" cy="27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80000"/>
                </a:lnSpc>
              </a:pPr>
              <a:r>
                <a:rPr kumimoji="1" lang="en-US" altLang="zh-CN" sz="2800" b="1" dirty="0">
                  <a:latin typeface="Arial" panose="020B0604020202020204" pitchFamily="34" charset="0"/>
                  <a:ea typeface="黑体" pitchFamily="2" charset="-122"/>
                </a:rPr>
                <a:t> y.abc.com </a:t>
              </a:r>
              <a:r>
                <a:rPr kumimoji="1" lang="zh-CN" altLang="en-US" sz="2800" b="1" dirty="0">
                  <a:latin typeface="Arial" panose="020B0604020202020204" pitchFamily="34" charset="0"/>
                  <a:ea typeface="黑体" pitchFamily="2" charset="-122"/>
                </a:rPr>
                <a:t>的 </a:t>
              </a:r>
              <a:r>
                <a:rPr kumimoji="1" lang="en-US" altLang="zh-CN" sz="2800" b="1" dirty="0">
                  <a:latin typeface="Arial" panose="020B0604020202020204" pitchFamily="34" charset="0"/>
                  <a:ea typeface="黑体" pitchFamily="2" charset="-122"/>
                </a:rPr>
                <a:t>IP </a:t>
              </a:r>
              <a:r>
                <a:rPr kumimoji="1" lang="zh-CN" altLang="en-US" sz="2800" b="1" dirty="0">
                  <a:latin typeface="Arial" panose="020B0604020202020204" pitchFamily="34" charset="0"/>
                  <a:ea typeface="黑体" pitchFamily="2" charset="-122"/>
                </a:rPr>
                <a:t>地址 </a:t>
              </a:r>
              <a:endParaRPr kumimoji="1" lang="zh-CN" altLang="en-US" sz="2800" b="1" dirty="0">
                <a:latin typeface="Arial" panose="020B0604020202020204" pitchFamily="34" charset="0"/>
                <a:ea typeface="黑体" pitchFamily="2" charset="-122"/>
              </a:endParaRPr>
            </a:p>
          </p:txBody>
        </p:sp>
      </p:grpSp>
      <p:pic>
        <p:nvPicPr>
          <p:cNvPr id="15380" name="Picture 1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378325" y="5754688"/>
            <a:ext cx="477838"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81" name="Text Box 11"/>
          <p:cNvSpPr txBox="1">
            <a:spLocks noChangeArrowheads="1"/>
          </p:cNvSpPr>
          <p:nvPr/>
        </p:nvSpPr>
        <p:spPr bwMode="auto">
          <a:xfrm flipH="1">
            <a:off x="2271713" y="5940425"/>
            <a:ext cx="2121093"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80000"/>
              </a:lnSpc>
            </a:pPr>
            <a:r>
              <a:rPr kumimoji="1" lang="en-US" altLang="zh-CN" sz="2800" b="1">
                <a:latin typeface="Arial" panose="020B0604020202020204" pitchFamily="34" charset="0"/>
                <a:ea typeface="黑体" pitchFamily="2" charset="-122"/>
              </a:rPr>
              <a:t>m.xyz.com </a:t>
            </a:r>
            <a:endParaRPr kumimoji="1" lang="en-US" altLang="zh-CN" sz="2800" b="1">
              <a:latin typeface="Arial" panose="020B0604020202020204" pitchFamily="34" charset="0"/>
              <a:ea typeface="黑体" pitchFamily="2" charset="-122"/>
            </a:endParaRPr>
          </a:p>
        </p:txBody>
      </p:sp>
      <p:sp>
        <p:nvSpPr>
          <p:cNvPr id="41" name="Text Box 31"/>
          <p:cNvSpPr txBox="1">
            <a:spLocks noChangeArrowheads="1"/>
          </p:cNvSpPr>
          <p:nvPr/>
        </p:nvSpPr>
        <p:spPr bwMode="auto">
          <a:xfrm flipH="1">
            <a:off x="3228975" y="4883150"/>
            <a:ext cx="903288" cy="90963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algn="ctr" eaLnBrk="1" hangingPunct="1"/>
            <a:r>
              <a:rPr kumimoji="1" lang="zh-CN" altLang="en-US" sz="2800" b="1">
                <a:latin typeface="Arial" panose="020B0604020202020204" pitchFamily="34" charset="0"/>
                <a:ea typeface="黑体" pitchFamily="2" charset="-122"/>
              </a:rPr>
              <a:t>递归</a:t>
            </a:r>
            <a:endParaRPr kumimoji="1" lang="zh-CN" altLang="en-US" sz="2800" b="1">
              <a:latin typeface="Arial" panose="020B0604020202020204" pitchFamily="34" charset="0"/>
              <a:ea typeface="黑体" pitchFamily="2" charset="-122"/>
            </a:endParaRPr>
          </a:p>
          <a:p>
            <a:pPr algn="ctr" eaLnBrk="1" hangingPunct="1">
              <a:lnSpc>
                <a:spcPct val="90000"/>
              </a:lnSpc>
            </a:pPr>
            <a:r>
              <a:rPr kumimoji="1" lang="zh-CN" altLang="en-US" sz="2800" b="1">
                <a:latin typeface="Arial" panose="020B0604020202020204" pitchFamily="34" charset="0"/>
                <a:ea typeface="黑体" pitchFamily="2" charset="-122"/>
              </a:rPr>
              <a:t>查询</a:t>
            </a:r>
            <a:endParaRPr kumimoji="1" lang="zh-CN" altLang="en-US" sz="2800" b="1">
              <a:latin typeface="Arial" panose="020B0604020202020204" pitchFamily="34" charset="0"/>
              <a:ea typeface="黑体" pitchFamily="2" charset="-122"/>
            </a:endParaRPr>
          </a:p>
        </p:txBody>
      </p:sp>
      <p:grpSp>
        <p:nvGrpSpPr>
          <p:cNvPr id="42" name="Group 39"/>
          <p:cNvGrpSpPr/>
          <p:nvPr/>
        </p:nvGrpSpPr>
        <p:grpSpPr bwMode="auto">
          <a:xfrm>
            <a:off x="4168775" y="4762500"/>
            <a:ext cx="504825" cy="1133475"/>
            <a:chOff x="1746" y="3166"/>
            <a:chExt cx="318" cy="714"/>
          </a:xfrm>
        </p:grpSpPr>
        <p:sp>
          <p:nvSpPr>
            <p:cNvPr id="15385" name="Text Box 32"/>
            <p:cNvSpPr txBox="1">
              <a:spLocks noChangeArrowheads="1"/>
            </p:cNvSpPr>
            <p:nvPr/>
          </p:nvSpPr>
          <p:spPr bwMode="auto">
            <a:xfrm flipH="1">
              <a:off x="1746" y="3550"/>
              <a:ext cx="31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a:latin typeface="Arial" panose="020B0604020202020204" pitchFamily="34" charset="0"/>
                  <a:ea typeface="黑体" pitchFamily="2" charset="-122"/>
                  <a:sym typeface="Wingdings" panose="05000000000000000000" pitchFamily="2" charset="2"/>
                </a:rPr>
                <a:t></a:t>
              </a:r>
              <a:endParaRPr kumimoji="1" lang="en-US" altLang="zh-CN" sz="2800" b="1">
                <a:latin typeface="Arial" panose="020B0604020202020204" pitchFamily="34" charset="0"/>
                <a:ea typeface="黑体" pitchFamily="2" charset="-122"/>
                <a:sym typeface="Wingdings" panose="05000000000000000000" pitchFamily="2" charset="2"/>
              </a:endParaRPr>
            </a:p>
          </p:txBody>
        </p:sp>
        <p:sp>
          <p:nvSpPr>
            <p:cNvPr id="15386" name="Line 34"/>
            <p:cNvSpPr>
              <a:spLocks noChangeShapeType="1"/>
            </p:cNvSpPr>
            <p:nvPr/>
          </p:nvSpPr>
          <p:spPr bwMode="auto">
            <a:xfrm rot="10800000" flipH="1">
              <a:off x="1996" y="3166"/>
              <a:ext cx="0" cy="568"/>
            </a:xfrm>
            <a:prstGeom prst="line">
              <a:avLst/>
            </a:prstGeom>
            <a:noFill/>
            <a:ln w="38100">
              <a:solidFill>
                <a:schemeClr val="tx1"/>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b="1"/>
            </a:p>
          </p:txBody>
        </p:sp>
      </p:grpSp>
      <p:sp>
        <p:nvSpPr>
          <p:cNvPr id="15384" name="Text Box 50"/>
          <p:cNvSpPr txBox="1">
            <a:spLocks noChangeArrowheads="1"/>
          </p:cNvSpPr>
          <p:nvPr/>
        </p:nvSpPr>
        <p:spPr bwMode="auto">
          <a:xfrm flipH="1">
            <a:off x="4757738" y="5972175"/>
            <a:ext cx="5599112"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80000"/>
              </a:lnSpc>
            </a:pPr>
            <a:r>
              <a:rPr kumimoji="1" lang="zh-CN" altLang="en-US" sz="2800" b="1">
                <a:latin typeface="Arial" panose="020B0604020202020204" pitchFamily="34" charset="0"/>
                <a:ea typeface="黑体" pitchFamily="2" charset="-122"/>
              </a:rPr>
              <a:t>需要查找 </a:t>
            </a:r>
            <a:r>
              <a:rPr kumimoji="1" lang="en-US" altLang="zh-CN" sz="2800" b="1">
                <a:latin typeface="Arial" panose="020B0604020202020204" pitchFamily="34" charset="0"/>
                <a:ea typeface="黑体" pitchFamily="2" charset="-122"/>
              </a:rPr>
              <a:t>y.abc.com </a:t>
            </a:r>
            <a:r>
              <a:rPr kumimoji="1" lang="zh-CN" altLang="en-US" sz="2800" b="1">
                <a:latin typeface="Arial" panose="020B0604020202020204" pitchFamily="34" charset="0"/>
                <a:ea typeface="黑体" pitchFamily="2" charset="-122"/>
              </a:rPr>
              <a:t>的 </a:t>
            </a:r>
            <a:r>
              <a:rPr kumimoji="1" lang="en-US" altLang="zh-CN" sz="2800" b="1">
                <a:latin typeface="Arial" panose="020B0604020202020204" pitchFamily="34" charset="0"/>
                <a:ea typeface="黑体" pitchFamily="2" charset="-122"/>
              </a:rPr>
              <a:t>IP </a:t>
            </a:r>
            <a:r>
              <a:rPr kumimoji="1" lang="zh-CN" altLang="en-US" sz="2800" b="1">
                <a:latin typeface="Arial" panose="020B0604020202020204" pitchFamily="34" charset="0"/>
                <a:ea typeface="黑体" pitchFamily="2" charset="-122"/>
              </a:rPr>
              <a:t>地址</a:t>
            </a:r>
            <a:endParaRPr kumimoji="1" lang="zh-CN" altLang="en-US" sz="2800" b="1">
              <a:latin typeface="Arial" panose="020B0604020202020204" pitchFamily="34" charset="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1000"/>
                                        <p:tgtEl>
                                          <p:spTgt spid="42"/>
                                        </p:tgtEl>
                                      </p:cBhvr>
                                    </p:animEffect>
                                  </p:childTnLst>
                                </p:cTn>
                              </p:par>
                            </p:childTnLst>
                          </p:cTn>
                        </p:par>
                        <p:par>
                          <p:cTn id="8" fill="hold">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par>
                          <p:cTn id="11" fill="hold">
                            <p:stCondLst>
                              <p:cond delay="1000"/>
                            </p:stCondLst>
                            <p:childTnLst>
                              <p:par>
                                <p:cTn id="12" presetID="22" presetClass="entr" presetSubtype="4" fill="hold" nodeType="afterEffect">
                                  <p:stCondLst>
                                    <p:cond delay="500"/>
                                  </p:stCondLst>
                                  <p:childTnLst>
                                    <p:set>
                                      <p:cBhvr>
                                        <p:cTn id="13" dur="1" fill="hold">
                                          <p:stCondLst>
                                            <p:cond delay="0"/>
                                          </p:stCondLst>
                                        </p:cTn>
                                        <p:tgtEl>
                                          <p:spTgt spid="12"/>
                                        </p:tgtEl>
                                        <p:attrNameLst>
                                          <p:attrName>style.visibility</p:attrName>
                                        </p:attrNameLst>
                                      </p:cBhvr>
                                      <p:to>
                                        <p:strVal val="visible"/>
                                      </p:to>
                                    </p:set>
                                    <p:animEffect transition="in" filter="wipe(down)">
                                      <p:cBhvr>
                                        <p:cTn id="14" dur="1000"/>
                                        <p:tgtEl>
                                          <p:spTgt spid="12"/>
                                        </p:tgtEl>
                                      </p:cBhvr>
                                    </p:animEffect>
                                  </p:childTnLst>
                                </p:cTn>
                              </p:par>
                            </p:childTnLst>
                          </p:cTn>
                        </p:par>
                        <p:par>
                          <p:cTn id="15" fill="hold">
                            <p:stCondLst>
                              <p:cond delay="2500"/>
                            </p:stCondLst>
                            <p:childTnLst>
                              <p:par>
                                <p:cTn id="16" presetID="1" presetClass="entr" presetSubtype="0" fill="hold" grpId="0" nodeType="afterEffect">
                                  <p:stCondLst>
                                    <p:cond delay="0"/>
                                  </p:stCondLst>
                                  <p:childTnLst>
                                    <p:set>
                                      <p:cBhvr>
                                        <p:cTn id="17" dur="1" fill="hold">
                                          <p:stCondLst>
                                            <p:cond delay="0"/>
                                          </p:stCondLst>
                                        </p:cTn>
                                        <p:tgtEl>
                                          <p:spTgt spid="31"/>
                                        </p:tgtEl>
                                        <p:attrNameLst>
                                          <p:attrName>style.visibility</p:attrName>
                                        </p:attrNameLst>
                                      </p:cBhvr>
                                      <p:to>
                                        <p:strVal val="visible"/>
                                      </p:to>
                                    </p:set>
                                  </p:childTnLst>
                                </p:cTn>
                              </p:par>
                            </p:childTnLst>
                          </p:cTn>
                        </p:par>
                        <p:par>
                          <p:cTn id="18" fill="hold">
                            <p:stCondLst>
                              <p:cond delay="2500"/>
                            </p:stCondLst>
                            <p:childTnLst>
                              <p:par>
                                <p:cTn id="19" presetID="22" presetClass="entr" presetSubtype="1" fill="hold" nodeType="afterEffect">
                                  <p:stCondLst>
                                    <p:cond delay="500"/>
                                  </p:stCondLst>
                                  <p:childTnLst>
                                    <p:set>
                                      <p:cBhvr>
                                        <p:cTn id="20" dur="1" fill="hold">
                                          <p:stCondLst>
                                            <p:cond delay="0"/>
                                          </p:stCondLst>
                                        </p:cTn>
                                        <p:tgtEl>
                                          <p:spTgt spid="15"/>
                                        </p:tgtEl>
                                        <p:attrNameLst>
                                          <p:attrName>style.visibility</p:attrName>
                                        </p:attrNameLst>
                                      </p:cBhvr>
                                      <p:to>
                                        <p:strVal val="visible"/>
                                      </p:to>
                                    </p:set>
                                    <p:animEffect transition="in" filter="wipe(up)">
                                      <p:cBhvr>
                                        <p:cTn id="21" dur="1000"/>
                                        <p:tgtEl>
                                          <p:spTgt spid="15"/>
                                        </p:tgtEl>
                                      </p:cBhvr>
                                    </p:animEffect>
                                  </p:childTnLst>
                                </p:cTn>
                              </p:par>
                            </p:childTnLst>
                          </p:cTn>
                        </p:par>
                        <p:par>
                          <p:cTn id="22" fill="hold">
                            <p:stCondLst>
                              <p:cond delay="4000"/>
                            </p:stCondLst>
                            <p:childTnLst>
                              <p:par>
                                <p:cTn id="23" presetID="22" presetClass="entr" presetSubtype="8" fill="hold" nodeType="afterEffect">
                                  <p:stCondLst>
                                    <p:cond delay="50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1000"/>
                                        <p:tgtEl>
                                          <p:spTgt spid="18"/>
                                        </p:tgtEl>
                                      </p:cBhvr>
                                    </p:animEffect>
                                  </p:childTnLst>
                                </p:cTn>
                              </p:par>
                            </p:childTnLst>
                          </p:cTn>
                        </p:par>
                        <p:par>
                          <p:cTn id="26" fill="hold">
                            <p:stCondLst>
                              <p:cond delay="5500"/>
                            </p:stCondLst>
                            <p:childTnLst>
                              <p:par>
                                <p:cTn id="27" presetID="22" presetClass="entr" presetSubtype="2" fill="hold" nodeType="afterEffect">
                                  <p:stCondLst>
                                    <p:cond delay="500"/>
                                  </p:stCondLst>
                                  <p:childTnLst>
                                    <p:set>
                                      <p:cBhvr>
                                        <p:cTn id="28" dur="1" fill="hold">
                                          <p:stCondLst>
                                            <p:cond delay="0"/>
                                          </p:stCondLst>
                                        </p:cTn>
                                        <p:tgtEl>
                                          <p:spTgt spid="21"/>
                                        </p:tgtEl>
                                        <p:attrNameLst>
                                          <p:attrName>style.visibility</p:attrName>
                                        </p:attrNameLst>
                                      </p:cBhvr>
                                      <p:to>
                                        <p:strVal val="visible"/>
                                      </p:to>
                                    </p:set>
                                    <p:animEffect transition="in" filter="wipe(right)">
                                      <p:cBhvr>
                                        <p:cTn id="29" dur="1000"/>
                                        <p:tgtEl>
                                          <p:spTgt spid="21"/>
                                        </p:tgtEl>
                                      </p:cBhvr>
                                    </p:animEffect>
                                  </p:childTnLst>
                                </p:cTn>
                              </p:par>
                            </p:childTnLst>
                          </p:cTn>
                        </p:par>
                        <p:par>
                          <p:cTn id="30" fill="hold">
                            <p:stCondLst>
                              <p:cond delay="7000"/>
                            </p:stCondLst>
                            <p:childTnLst>
                              <p:par>
                                <p:cTn id="31" presetID="22" presetClass="entr" presetSubtype="8" fill="hold" nodeType="afterEffect">
                                  <p:stCondLst>
                                    <p:cond delay="500"/>
                                  </p:stCondLst>
                                  <p:childTnLst>
                                    <p:set>
                                      <p:cBhvr>
                                        <p:cTn id="32" dur="1" fill="hold">
                                          <p:stCondLst>
                                            <p:cond delay="0"/>
                                          </p:stCondLst>
                                        </p:cTn>
                                        <p:tgtEl>
                                          <p:spTgt spid="25"/>
                                        </p:tgtEl>
                                        <p:attrNameLst>
                                          <p:attrName>style.visibility</p:attrName>
                                        </p:attrNameLst>
                                      </p:cBhvr>
                                      <p:to>
                                        <p:strVal val="visible"/>
                                      </p:to>
                                    </p:set>
                                    <p:animEffect transition="in" filter="wipe(left)">
                                      <p:cBhvr>
                                        <p:cTn id="33" dur="1000"/>
                                        <p:tgtEl>
                                          <p:spTgt spid="25"/>
                                        </p:tgtEl>
                                      </p:cBhvr>
                                    </p:animEffect>
                                  </p:childTnLst>
                                </p:cTn>
                              </p:par>
                            </p:childTnLst>
                          </p:cTn>
                        </p:par>
                        <p:par>
                          <p:cTn id="34" fill="hold">
                            <p:stCondLst>
                              <p:cond delay="8500"/>
                            </p:stCondLst>
                            <p:childTnLst>
                              <p:par>
                                <p:cTn id="35" presetID="22" presetClass="entr" presetSubtype="2" fill="hold" nodeType="afterEffect">
                                  <p:stCondLst>
                                    <p:cond delay="500"/>
                                  </p:stCondLst>
                                  <p:childTnLst>
                                    <p:set>
                                      <p:cBhvr>
                                        <p:cTn id="36" dur="1" fill="hold">
                                          <p:stCondLst>
                                            <p:cond delay="0"/>
                                          </p:stCondLst>
                                        </p:cTn>
                                        <p:tgtEl>
                                          <p:spTgt spid="28"/>
                                        </p:tgtEl>
                                        <p:attrNameLst>
                                          <p:attrName>style.visibility</p:attrName>
                                        </p:attrNameLst>
                                      </p:cBhvr>
                                      <p:to>
                                        <p:strVal val="visible"/>
                                      </p:to>
                                    </p:set>
                                    <p:animEffect transition="in" filter="wipe(right)">
                                      <p:cBhvr>
                                        <p:cTn id="37" dur="1000"/>
                                        <p:tgtEl>
                                          <p:spTgt spid="28"/>
                                        </p:tgtEl>
                                      </p:cBhvr>
                                    </p:animEffect>
                                  </p:childTnLst>
                                </p:cTn>
                              </p:par>
                            </p:childTnLst>
                          </p:cTn>
                        </p:par>
                        <p:par>
                          <p:cTn id="38" fill="hold">
                            <p:stCondLst>
                              <p:cond delay="10000"/>
                            </p:stCondLst>
                            <p:childTnLst>
                              <p:par>
                                <p:cTn id="39" presetID="22" presetClass="entr" presetSubtype="1" fill="hold" nodeType="afterEffect">
                                  <p:stCondLst>
                                    <p:cond delay="500"/>
                                  </p:stCondLst>
                                  <p:childTnLst>
                                    <p:set>
                                      <p:cBhvr>
                                        <p:cTn id="40" dur="1" fill="hold">
                                          <p:stCondLst>
                                            <p:cond delay="0"/>
                                          </p:stCondLst>
                                        </p:cTn>
                                        <p:tgtEl>
                                          <p:spTgt spid="32"/>
                                        </p:tgtEl>
                                        <p:attrNameLst>
                                          <p:attrName>style.visibility</p:attrName>
                                        </p:attrNameLst>
                                      </p:cBhvr>
                                      <p:to>
                                        <p:strVal val="visible"/>
                                      </p:to>
                                    </p:set>
                                    <p:animEffect transition="in" filter="wipe(up)">
                                      <p:cBhvr>
                                        <p:cTn id="41"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4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本地域名服务器采用迭代查询 </a:t>
            </a:r>
            <a:endParaRPr lang="zh-CN" altLang="en-US" dirty="0"/>
          </a:p>
        </p:txBody>
      </p:sp>
      <p:sp>
        <p:nvSpPr>
          <p:cNvPr id="3" name="内容占位符 2"/>
          <p:cNvSpPr>
            <a:spLocks noGrp="1"/>
          </p:cNvSpPr>
          <p:nvPr>
            <p:ph idx="1"/>
          </p:nvPr>
        </p:nvSpPr>
        <p:spPr>
          <a:xfrm>
            <a:off x="442800" y="1267200"/>
            <a:ext cx="11413840" cy="4895850"/>
          </a:xfrm>
        </p:spPr>
        <p:txBody>
          <a:bodyPr/>
          <a:lstStyle/>
          <a:p>
            <a:r>
              <a:rPr lang="zh-CN" altLang="en-US" b="1" dirty="0"/>
              <a:t>➊</a:t>
            </a:r>
            <a:r>
              <a:rPr lang="zh-CN" altLang="en-US" b="1" dirty="0" smtClean="0"/>
              <a:t>主机 </a:t>
            </a:r>
            <a:r>
              <a:rPr lang="en-US" altLang="zh-CN" b="1" dirty="0" smtClean="0"/>
              <a:t>m.xyz.com </a:t>
            </a:r>
            <a:r>
              <a:rPr lang="zh-CN" altLang="en-US" b="1" dirty="0" smtClean="0"/>
              <a:t>先</a:t>
            </a:r>
            <a:r>
              <a:rPr lang="zh-CN" altLang="en-US" b="1" dirty="0"/>
              <a:t>向其本地域名</a:t>
            </a:r>
            <a:r>
              <a:rPr lang="zh-CN" altLang="en-US" b="1" dirty="0" smtClean="0"/>
              <a:t>服务器 </a:t>
            </a:r>
            <a:r>
              <a:rPr lang="en-US" altLang="zh-CN" b="1" dirty="0" smtClean="0"/>
              <a:t>dns.xyz.com </a:t>
            </a:r>
            <a:r>
              <a:rPr lang="zh-CN" altLang="en-US" b="1" dirty="0" smtClean="0"/>
              <a:t>进行</a:t>
            </a:r>
            <a:r>
              <a:rPr lang="zh-CN" altLang="en-US" b="1" dirty="0"/>
              <a:t>递归查询</a:t>
            </a:r>
            <a:r>
              <a:rPr lang="zh-CN" altLang="en-US" b="1" dirty="0" smtClean="0"/>
              <a:t>。</a:t>
            </a:r>
            <a:endParaRPr lang="en-US" altLang="zh-CN" b="1" dirty="0" smtClean="0"/>
          </a:p>
          <a:p>
            <a:r>
              <a:rPr lang="zh-CN" altLang="en-US" b="1" dirty="0" smtClean="0"/>
              <a:t>❷</a:t>
            </a:r>
            <a:r>
              <a:rPr lang="zh-CN" altLang="en-US" b="1" dirty="0"/>
              <a:t>本地域名服务器采用迭代查询。它先向一个根域名服务器查询</a:t>
            </a:r>
            <a:r>
              <a:rPr lang="zh-CN" altLang="en-US" b="1" dirty="0" smtClean="0"/>
              <a:t>。</a:t>
            </a:r>
            <a:endParaRPr lang="en-US" altLang="zh-CN" b="1" dirty="0" smtClean="0"/>
          </a:p>
          <a:p>
            <a:r>
              <a:rPr lang="zh-CN" altLang="en-US" b="1" dirty="0" smtClean="0"/>
              <a:t>❸</a:t>
            </a:r>
            <a:r>
              <a:rPr lang="zh-CN" altLang="en-US" b="1" dirty="0"/>
              <a:t>根域名服务器告诉本地域名服务器，下一次应查询的顶级域名</a:t>
            </a:r>
            <a:r>
              <a:rPr lang="zh-CN" altLang="en-US" b="1" dirty="0" smtClean="0"/>
              <a:t>服务器 </a:t>
            </a:r>
            <a:r>
              <a:rPr lang="en-US" altLang="zh-CN" b="1" dirty="0" smtClean="0"/>
              <a:t>dns.com </a:t>
            </a:r>
            <a:r>
              <a:rPr lang="zh-CN" altLang="en-US" b="1" dirty="0" smtClean="0"/>
              <a:t>的 </a:t>
            </a:r>
            <a:r>
              <a:rPr lang="en-US" altLang="zh-CN" b="1" dirty="0" smtClean="0"/>
              <a:t>IP </a:t>
            </a:r>
            <a:r>
              <a:rPr lang="zh-CN" altLang="en-US" b="1" dirty="0" smtClean="0"/>
              <a:t>地址。</a:t>
            </a:r>
            <a:endParaRPr lang="en-US" altLang="zh-CN" b="1" dirty="0" smtClean="0"/>
          </a:p>
          <a:p>
            <a:r>
              <a:rPr lang="zh-CN" altLang="en-US" b="1" dirty="0" smtClean="0"/>
              <a:t>❹</a:t>
            </a:r>
            <a:r>
              <a:rPr lang="zh-CN" altLang="en-US" b="1" dirty="0"/>
              <a:t>本地域名服务器向顶级域名</a:t>
            </a:r>
            <a:r>
              <a:rPr lang="zh-CN" altLang="en-US" b="1" dirty="0" smtClean="0"/>
              <a:t>服务器 </a:t>
            </a:r>
            <a:r>
              <a:rPr lang="en-US" altLang="zh-CN" b="1" dirty="0" smtClean="0"/>
              <a:t>dns.com </a:t>
            </a:r>
            <a:r>
              <a:rPr lang="zh-CN" altLang="en-US" b="1" dirty="0" smtClean="0"/>
              <a:t>进行</a:t>
            </a:r>
            <a:r>
              <a:rPr lang="zh-CN" altLang="en-US" b="1" dirty="0"/>
              <a:t>查询</a:t>
            </a:r>
            <a:r>
              <a:rPr lang="zh-CN" altLang="en-US" b="1" dirty="0" smtClean="0"/>
              <a:t>。</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本地域名服务器采用迭代查询 </a:t>
            </a:r>
            <a:endParaRPr lang="zh-CN" altLang="en-US" dirty="0"/>
          </a:p>
        </p:txBody>
      </p:sp>
      <p:sp>
        <p:nvSpPr>
          <p:cNvPr id="3" name="内容占位符 2"/>
          <p:cNvSpPr>
            <a:spLocks noGrp="1"/>
          </p:cNvSpPr>
          <p:nvPr>
            <p:ph idx="1"/>
          </p:nvPr>
        </p:nvSpPr>
        <p:spPr/>
        <p:txBody>
          <a:bodyPr/>
          <a:lstStyle/>
          <a:p>
            <a:r>
              <a:rPr lang="zh-CN" altLang="en-US" b="1" dirty="0" smtClean="0"/>
              <a:t>❺</a:t>
            </a:r>
            <a:r>
              <a:rPr lang="zh-CN" altLang="en-US" b="1" dirty="0"/>
              <a:t>顶级域名</a:t>
            </a:r>
            <a:r>
              <a:rPr lang="zh-CN" altLang="en-US" b="1" dirty="0" smtClean="0"/>
              <a:t>服务器 </a:t>
            </a:r>
            <a:r>
              <a:rPr lang="en-US" altLang="zh-CN" b="1" dirty="0" smtClean="0"/>
              <a:t>dns.com </a:t>
            </a:r>
            <a:r>
              <a:rPr lang="zh-CN" altLang="en-US" b="1" dirty="0"/>
              <a:t>告诉本地域名服务器，下一次应查询的权限域名</a:t>
            </a:r>
            <a:r>
              <a:rPr lang="zh-CN" altLang="en-US" b="1" dirty="0" smtClean="0"/>
              <a:t>服务器 </a:t>
            </a:r>
            <a:r>
              <a:rPr lang="en-US" altLang="zh-CN" b="1" dirty="0" smtClean="0"/>
              <a:t>dns.abc.com </a:t>
            </a:r>
            <a:r>
              <a:rPr lang="zh-CN" altLang="en-US" b="1" dirty="0" smtClean="0"/>
              <a:t>的 </a:t>
            </a:r>
            <a:r>
              <a:rPr lang="en-US" altLang="zh-CN" b="1" dirty="0" smtClean="0"/>
              <a:t>IP </a:t>
            </a:r>
            <a:r>
              <a:rPr lang="zh-CN" altLang="en-US" b="1" dirty="0" smtClean="0"/>
              <a:t>地址。</a:t>
            </a:r>
            <a:endParaRPr lang="en-US" altLang="zh-CN" b="1" dirty="0" smtClean="0"/>
          </a:p>
          <a:p>
            <a:r>
              <a:rPr lang="zh-CN" altLang="en-US" b="1" dirty="0" smtClean="0"/>
              <a:t>❻本地</a:t>
            </a:r>
            <a:r>
              <a:rPr lang="zh-CN" altLang="en-US" b="1" dirty="0"/>
              <a:t>域名服务器向权限域名</a:t>
            </a:r>
            <a:r>
              <a:rPr lang="zh-CN" altLang="en-US" b="1" dirty="0" smtClean="0"/>
              <a:t>服务器 </a:t>
            </a:r>
            <a:r>
              <a:rPr lang="en-US" altLang="zh-CN" b="1" dirty="0" smtClean="0"/>
              <a:t>dns.abc.com </a:t>
            </a:r>
            <a:r>
              <a:rPr lang="zh-CN" altLang="en-US" b="1" dirty="0" smtClean="0"/>
              <a:t>进行</a:t>
            </a:r>
            <a:r>
              <a:rPr lang="zh-CN" altLang="en-US" b="1" dirty="0"/>
              <a:t>查询</a:t>
            </a:r>
            <a:r>
              <a:rPr lang="zh-CN" altLang="en-US" b="1" dirty="0" smtClean="0"/>
              <a:t>。</a:t>
            </a:r>
            <a:endParaRPr lang="en-US" altLang="zh-CN" b="1" dirty="0" smtClean="0"/>
          </a:p>
          <a:p>
            <a:r>
              <a:rPr lang="zh-CN" altLang="en-US" b="1" dirty="0" smtClean="0"/>
              <a:t>❼</a:t>
            </a:r>
            <a:r>
              <a:rPr lang="zh-CN" altLang="en-US" b="1" dirty="0"/>
              <a:t>权限域名</a:t>
            </a:r>
            <a:r>
              <a:rPr lang="zh-CN" altLang="en-US" b="1" dirty="0" smtClean="0"/>
              <a:t>服务器 </a:t>
            </a:r>
            <a:r>
              <a:rPr lang="en-US" altLang="zh-CN" b="1" dirty="0" smtClean="0"/>
              <a:t>dns.abc.com </a:t>
            </a:r>
            <a:r>
              <a:rPr lang="zh-CN" altLang="en-US" b="1" dirty="0" smtClean="0"/>
              <a:t>告诉</a:t>
            </a:r>
            <a:r>
              <a:rPr lang="zh-CN" altLang="en-US" b="1" dirty="0"/>
              <a:t>本地域名服务器，所查询的主机</a:t>
            </a:r>
            <a:r>
              <a:rPr lang="zh-CN" altLang="en-US" b="1" dirty="0" smtClean="0"/>
              <a:t>的 </a:t>
            </a:r>
            <a:r>
              <a:rPr lang="en-US" altLang="zh-CN" b="1" dirty="0" smtClean="0"/>
              <a:t>IP </a:t>
            </a:r>
            <a:r>
              <a:rPr lang="zh-CN" altLang="en-US" b="1" dirty="0" smtClean="0"/>
              <a:t>地址。</a:t>
            </a:r>
            <a:endParaRPr lang="en-US" altLang="zh-CN" b="1" dirty="0" smtClean="0"/>
          </a:p>
          <a:p>
            <a:r>
              <a:rPr lang="zh-CN" altLang="en-US" b="1" dirty="0" smtClean="0"/>
              <a:t>❽</a:t>
            </a:r>
            <a:r>
              <a:rPr lang="zh-CN" altLang="en-US" b="1" dirty="0"/>
              <a:t>本地域名服务器最后把查询结果告诉</a:t>
            </a:r>
            <a:r>
              <a:rPr lang="zh-CN" altLang="en-US" b="1" dirty="0" smtClean="0"/>
              <a:t>主机 </a:t>
            </a:r>
            <a:r>
              <a:rPr lang="en-US" altLang="zh-CN" b="1" dirty="0" smtClean="0"/>
              <a:t>m.xyz.com</a:t>
            </a:r>
            <a:r>
              <a:rPr lang="zh-CN" altLang="en-US" b="1" dirty="0" smtClean="0"/>
              <a:t>。</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noChangeArrowheads="1"/>
          </p:cNvSpPr>
          <p:nvPr>
            <p:ph type="title"/>
          </p:nvPr>
        </p:nvSpPr>
        <p:spPr/>
        <p:txBody>
          <a:bodyPr/>
          <a:lstStyle/>
          <a:p>
            <a:r>
              <a:rPr lang="zh-CN" altLang="en-US" dirty="0" smtClean="0"/>
              <a:t>本地域名服务器采用</a:t>
            </a:r>
            <a:r>
              <a:rPr lang="zh-CN" altLang="en-US" dirty="0"/>
              <a:t>递归</a:t>
            </a:r>
            <a:r>
              <a:rPr lang="zh-CN" altLang="en-US" dirty="0" smtClean="0"/>
              <a:t>查询 </a:t>
            </a:r>
            <a:endParaRPr lang="zh-CN" altLang="en-US" dirty="0" smtClean="0"/>
          </a:p>
        </p:txBody>
      </p:sp>
      <p:sp>
        <p:nvSpPr>
          <p:cNvPr id="15363" name="Rectangle 5"/>
          <p:cNvSpPr>
            <a:spLocks noChangeArrowheads="1"/>
          </p:cNvSpPr>
          <p:nvPr/>
        </p:nvSpPr>
        <p:spPr bwMode="auto">
          <a:xfrm flipH="1">
            <a:off x="4164013" y="1670050"/>
            <a:ext cx="3070225" cy="3024188"/>
          </a:xfrm>
          <a:prstGeom prst="rect">
            <a:avLst/>
          </a:prstGeom>
          <a:solidFill>
            <a:srgbClr val="FFFF99"/>
          </a:solidFill>
          <a:ln>
            <a:noFill/>
          </a:ln>
          <a:extLst>
            <a:ext uri="{91240B29-F687-4F45-9708-019B960494DF}">
              <a14:hiddenLine xmlns:a14="http://schemas.microsoft.com/office/drawing/2010/main" w="9525">
                <a:solidFill>
                  <a:srgbClr val="000000"/>
                </a:solidFill>
                <a:prstDash val="dash"/>
                <a:miter lim="800000"/>
                <a:headEnd/>
                <a:tailEnd/>
              </a14:hiddenLine>
            </a:ext>
          </a:extLst>
        </p:spPr>
        <p:txBody>
          <a:bodyPr wrap="none" anchor="ctr"/>
          <a:lstStyle/>
          <a:p>
            <a:pPr eaLnBrk="1" hangingPunct="1"/>
            <a:endParaRPr lang="zh-CN" altLang="en-US" sz="2800" b="1">
              <a:solidFill>
                <a:srgbClr val="4D4D4D"/>
              </a:solidFill>
              <a:latin typeface="Tahoma" panose="020B0604030504040204" pitchFamily="34" charset="0"/>
            </a:endParaRPr>
          </a:p>
        </p:txBody>
      </p:sp>
      <p:sp>
        <p:nvSpPr>
          <p:cNvPr id="15364" name="Text Box 7"/>
          <p:cNvSpPr txBox="1">
            <a:spLocks noChangeArrowheads="1"/>
          </p:cNvSpPr>
          <p:nvPr/>
        </p:nvSpPr>
        <p:spPr bwMode="auto">
          <a:xfrm flipH="1">
            <a:off x="7658100" y="1911350"/>
            <a:ext cx="26987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85000"/>
              </a:lnSpc>
            </a:pPr>
            <a:r>
              <a:rPr kumimoji="1" lang="zh-CN" altLang="en-US" sz="2800" b="1">
                <a:latin typeface="Arial" panose="020B0604020202020204" pitchFamily="34" charset="0"/>
                <a:ea typeface="黑体" pitchFamily="2" charset="-122"/>
              </a:rPr>
              <a:t>顶级域名服务器</a:t>
            </a:r>
            <a:endParaRPr kumimoji="1" lang="zh-CN" altLang="en-US" sz="2800" b="1">
              <a:latin typeface="Arial" panose="020B0604020202020204" pitchFamily="34" charset="0"/>
              <a:ea typeface="黑体" pitchFamily="2" charset="-122"/>
            </a:endParaRPr>
          </a:p>
          <a:p>
            <a:pPr algn="ctr" eaLnBrk="1" hangingPunct="1">
              <a:lnSpc>
                <a:spcPct val="85000"/>
              </a:lnSpc>
            </a:pPr>
            <a:r>
              <a:rPr kumimoji="1" lang="en-US" altLang="zh-CN" sz="2800" b="1">
                <a:latin typeface="Arial" panose="020B0604020202020204" pitchFamily="34" charset="0"/>
                <a:ea typeface="黑体" pitchFamily="2" charset="-122"/>
              </a:rPr>
              <a:t>dns.com</a:t>
            </a:r>
            <a:endParaRPr kumimoji="1" lang="en-US" altLang="zh-CN" sz="2800" b="1">
              <a:latin typeface="Arial" panose="020B0604020202020204" pitchFamily="34" charset="0"/>
              <a:ea typeface="黑体" pitchFamily="2" charset="-122"/>
            </a:endParaRPr>
          </a:p>
        </p:txBody>
      </p:sp>
      <p:sp>
        <p:nvSpPr>
          <p:cNvPr id="15365" name="Text Box 8"/>
          <p:cNvSpPr txBox="1">
            <a:spLocks noChangeArrowheads="1"/>
          </p:cNvSpPr>
          <p:nvPr/>
        </p:nvSpPr>
        <p:spPr bwMode="auto">
          <a:xfrm flipH="1">
            <a:off x="7321550" y="3854450"/>
            <a:ext cx="3017838"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80000"/>
              </a:lnSpc>
            </a:pPr>
            <a:r>
              <a:rPr kumimoji="1" lang="zh-CN" altLang="en-US" sz="2800" b="1">
                <a:latin typeface="Arial" panose="020B0604020202020204" pitchFamily="34" charset="0"/>
                <a:ea typeface="黑体" pitchFamily="2" charset="-122"/>
              </a:rPr>
              <a:t>权限</a:t>
            </a:r>
            <a:r>
              <a:rPr kumimoji="1" lang="zh-CN" altLang="zh-CN" sz="2800" b="1">
                <a:latin typeface="Arial" panose="020B0604020202020204" pitchFamily="34" charset="0"/>
                <a:ea typeface="黑体" pitchFamily="2" charset="-122"/>
              </a:rPr>
              <a:t>域名服务</a:t>
            </a:r>
            <a:r>
              <a:rPr kumimoji="1" lang="en-US" altLang="zh-CN" sz="2800" b="1">
                <a:latin typeface="Arial" panose="020B0604020202020204" pitchFamily="34" charset="0"/>
                <a:ea typeface="黑体" pitchFamily="2" charset="-122"/>
              </a:rPr>
              <a:t>dns.abc.com</a:t>
            </a:r>
            <a:endParaRPr kumimoji="1" lang="en-US" altLang="zh-CN" sz="2800" b="1">
              <a:latin typeface="Arial" panose="020B0604020202020204" pitchFamily="34" charset="0"/>
              <a:ea typeface="黑体" pitchFamily="2" charset="-122"/>
            </a:endParaRPr>
          </a:p>
        </p:txBody>
      </p:sp>
      <p:sp>
        <p:nvSpPr>
          <p:cNvPr id="15366" name="Text Box 9"/>
          <p:cNvSpPr txBox="1">
            <a:spLocks noChangeArrowheads="1"/>
          </p:cNvSpPr>
          <p:nvPr/>
        </p:nvSpPr>
        <p:spPr bwMode="auto">
          <a:xfrm flipH="1">
            <a:off x="1273175" y="3879850"/>
            <a:ext cx="2697163"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80000"/>
              </a:lnSpc>
            </a:pPr>
            <a:r>
              <a:rPr kumimoji="1" lang="zh-CN" altLang="en-US" sz="2800" b="1">
                <a:latin typeface="Arial" panose="020B0604020202020204" pitchFamily="34" charset="0"/>
                <a:ea typeface="黑体" pitchFamily="2" charset="-122"/>
              </a:rPr>
              <a:t>本地域名服务器</a:t>
            </a:r>
            <a:endParaRPr kumimoji="1" lang="zh-CN" altLang="en-US" sz="2800" b="1">
              <a:latin typeface="Arial" panose="020B0604020202020204" pitchFamily="34" charset="0"/>
              <a:ea typeface="黑体" pitchFamily="2" charset="-122"/>
            </a:endParaRPr>
          </a:p>
          <a:p>
            <a:pPr algn="ctr" eaLnBrk="1" hangingPunct="1">
              <a:lnSpc>
                <a:spcPct val="80000"/>
              </a:lnSpc>
            </a:pPr>
            <a:r>
              <a:rPr kumimoji="1" lang="en-US" altLang="zh-CN" sz="2800" b="1">
                <a:latin typeface="Arial" panose="020B0604020202020204" pitchFamily="34" charset="0"/>
                <a:ea typeface="黑体" pitchFamily="2" charset="-122"/>
              </a:rPr>
              <a:t>dns.xyz.com</a:t>
            </a:r>
            <a:endParaRPr kumimoji="1" lang="en-US" altLang="zh-CN" sz="2800" b="1">
              <a:latin typeface="Arial" panose="020B0604020202020204" pitchFamily="34" charset="0"/>
              <a:ea typeface="黑体" pitchFamily="2" charset="-122"/>
            </a:endParaRPr>
          </a:p>
        </p:txBody>
      </p:sp>
      <p:sp>
        <p:nvSpPr>
          <p:cNvPr id="15367" name="Text Box 12"/>
          <p:cNvSpPr txBox="1">
            <a:spLocks noChangeArrowheads="1"/>
          </p:cNvSpPr>
          <p:nvPr/>
        </p:nvSpPr>
        <p:spPr bwMode="auto">
          <a:xfrm flipH="1">
            <a:off x="1579563" y="1890713"/>
            <a:ext cx="23383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algn="ctr" eaLnBrk="1" hangingPunct="1"/>
            <a:r>
              <a:rPr kumimoji="1" lang="zh-CN" altLang="en-US" sz="2800" b="1">
                <a:latin typeface="Arial" panose="020B0604020202020204" pitchFamily="34" charset="0"/>
                <a:ea typeface="黑体" pitchFamily="2" charset="-122"/>
              </a:rPr>
              <a:t>根域名服务器</a:t>
            </a:r>
            <a:endParaRPr kumimoji="1" lang="zh-CN" altLang="en-US" sz="2800" b="1">
              <a:latin typeface="Arial" panose="020B0604020202020204" pitchFamily="34" charset="0"/>
              <a:ea typeface="黑体" pitchFamily="2" charset="-122"/>
            </a:endParaRPr>
          </a:p>
        </p:txBody>
      </p:sp>
      <p:pic>
        <p:nvPicPr>
          <p:cNvPr id="15368" name="Picture 15"/>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251325" y="3548063"/>
            <a:ext cx="679450"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9" name="Picture 16"/>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251325" y="1635125"/>
            <a:ext cx="679450" cy="125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0" name="Picture 17"/>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6413500" y="1635125"/>
            <a:ext cx="681038" cy="125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Group 40"/>
          <p:cNvGrpSpPr/>
          <p:nvPr/>
        </p:nvGrpSpPr>
        <p:grpSpPr bwMode="auto">
          <a:xfrm>
            <a:off x="4144963" y="2795588"/>
            <a:ext cx="504825" cy="941387"/>
            <a:chOff x="1731" y="1927"/>
            <a:chExt cx="318" cy="593"/>
          </a:xfrm>
        </p:grpSpPr>
        <p:sp>
          <p:nvSpPr>
            <p:cNvPr id="15403" name="Text Box 18"/>
            <p:cNvSpPr txBox="1">
              <a:spLocks noChangeArrowheads="1"/>
            </p:cNvSpPr>
            <p:nvPr/>
          </p:nvSpPr>
          <p:spPr bwMode="auto">
            <a:xfrm flipH="1">
              <a:off x="1731" y="2190"/>
              <a:ext cx="31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a:latin typeface="Arial" panose="020B0604020202020204" pitchFamily="34" charset="0"/>
                  <a:ea typeface="黑体" pitchFamily="2" charset="-122"/>
                  <a:sym typeface="Wingdings" panose="05000000000000000000" pitchFamily="2" charset="2"/>
                </a:rPr>
                <a:t></a:t>
              </a:r>
              <a:endParaRPr kumimoji="1" lang="en-US" altLang="zh-CN" sz="2800" b="1">
                <a:latin typeface="Arial" panose="020B0604020202020204" pitchFamily="34" charset="0"/>
                <a:ea typeface="黑体" pitchFamily="2" charset="-122"/>
                <a:sym typeface="Wingdings" panose="05000000000000000000" pitchFamily="2" charset="2"/>
              </a:endParaRPr>
            </a:p>
          </p:txBody>
        </p:sp>
        <p:sp>
          <p:nvSpPr>
            <p:cNvPr id="15404" name="Line 20"/>
            <p:cNvSpPr>
              <a:spLocks noChangeShapeType="1"/>
            </p:cNvSpPr>
            <p:nvPr/>
          </p:nvSpPr>
          <p:spPr bwMode="auto">
            <a:xfrm rot="10800000" flipH="1">
              <a:off x="1996" y="1927"/>
              <a:ext cx="0" cy="568"/>
            </a:xfrm>
            <a:prstGeom prst="line">
              <a:avLst/>
            </a:prstGeom>
            <a:noFill/>
            <a:ln w="38100">
              <a:solidFill>
                <a:schemeClr val="tx1"/>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b="1"/>
            </a:p>
          </p:txBody>
        </p:sp>
      </p:grpSp>
      <p:grpSp>
        <p:nvGrpSpPr>
          <p:cNvPr id="15" name="Group 41"/>
          <p:cNvGrpSpPr/>
          <p:nvPr/>
        </p:nvGrpSpPr>
        <p:grpSpPr bwMode="auto">
          <a:xfrm>
            <a:off x="4875460" y="2113037"/>
            <a:ext cx="1652588" cy="523875"/>
            <a:chOff x="2089" y="1646"/>
            <a:chExt cx="1041" cy="330"/>
          </a:xfrm>
        </p:grpSpPr>
        <p:sp>
          <p:nvSpPr>
            <p:cNvPr id="15401" name="Text Box 19"/>
            <p:cNvSpPr txBox="1">
              <a:spLocks noChangeArrowheads="1"/>
            </p:cNvSpPr>
            <p:nvPr/>
          </p:nvSpPr>
          <p:spPr bwMode="auto">
            <a:xfrm flipH="1">
              <a:off x="2188" y="1646"/>
              <a:ext cx="31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a:latin typeface="Arial" panose="020B0604020202020204" pitchFamily="34" charset="0"/>
                  <a:ea typeface="黑体" pitchFamily="2" charset="-122"/>
                  <a:sym typeface="Wingdings" panose="05000000000000000000" pitchFamily="2" charset="2"/>
                </a:rPr>
                <a:t></a:t>
              </a:r>
              <a:endParaRPr kumimoji="1" lang="en-US" altLang="zh-CN" sz="2800" b="1" dirty="0">
                <a:latin typeface="Arial" panose="020B0604020202020204" pitchFamily="34" charset="0"/>
                <a:ea typeface="黑体" pitchFamily="2" charset="-122"/>
                <a:sym typeface="Wingdings" panose="05000000000000000000" pitchFamily="2" charset="2"/>
              </a:endParaRPr>
            </a:p>
          </p:txBody>
        </p:sp>
        <p:sp>
          <p:nvSpPr>
            <p:cNvPr id="15402" name="Line 21"/>
            <p:cNvSpPr>
              <a:spLocks noChangeShapeType="1"/>
            </p:cNvSpPr>
            <p:nvPr/>
          </p:nvSpPr>
          <p:spPr bwMode="auto">
            <a:xfrm rot="10800000" flipH="1" flipV="1">
              <a:off x="2089" y="1927"/>
              <a:ext cx="1041" cy="0"/>
            </a:xfrm>
            <a:prstGeom prst="line">
              <a:avLst/>
            </a:prstGeom>
            <a:noFill/>
            <a:ln w="38100">
              <a:solidFill>
                <a:schemeClr val="tx1"/>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b="1"/>
            </a:p>
          </p:txBody>
        </p:sp>
      </p:grpSp>
      <p:grpSp>
        <p:nvGrpSpPr>
          <p:cNvPr id="18" name="Group 42"/>
          <p:cNvGrpSpPr/>
          <p:nvPr/>
        </p:nvGrpSpPr>
        <p:grpSpPr bwMode="auto">
          <a:xfrm>
            <a:off x="6835777" y="2675012"/>
            <a:ext cx="504825" cy="936626"/>
            <a:chOff x="3414" y="1872"/>
            <a:chExt cx="318" cy="590"/>
          </a:xfrm>
        </p:grpSpPr>
        <p:sp>
          <p:nvSpPr>
            <p:cNvPr id="15399" name="Text Box 14"/>
            <p:cNvSpPr txBox="1">
              <a:spLocks noChangeArrowheads="1"/>
            </p:cNvSpPr>
            <p:nvPr/>
          </p:nvSpPr>
          <p:spPr bwMode="auto">
            <a:xfrm flipH="1">
              <a:off x="3414" y="1872"/>
              <a:ext cx="31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a:latin typeface="Arial" panose="020B0604020202020204" pitchFamily="34" charset="0"/>
                  <a:ea typeface="黑体" pitchFamily="2" charset="-122"/>
                  <a:sym typeface="Wingdings" panose="05000000000000000000" pitchFamily="2" charset="2"/>
                </a:rPr>
                <a:t></a:t>
              </a:r>
              <a:endParaRPr kumimoji="1" lang="en-US" altLang="zh-CN" sz="2800" b="1" dirty="0">
                <a:latin typeface="Arial" panose="020B0604020202020204" pitchFamily="34" charset="0"/>
                <a:ea typeface="黑体" pitchFamily="2" charset="-122"/>
                <a:sym typeface="Wingdings" panose="05000000000000000000" pitchFamily="2" charset="2"/>
              </a:endParaRPr>
            </a:p>
          </p:txBody>
        </p:sp>
        <p:sp>
          <p:nvSpPr>
            <p:cNvPr id="15400" name="Line 22"/>
            <p:cNvSpPr>
              <a:spLocks noChangeShapeType="1"/>
            </p:cNvSpPr>
            <p:nvPr/>
          </p:nvSpPr>
          <p:spPr bwMode="auto">
            <a:xfrm rot="10800000" flipV="1">
              <a:off x="3458" y="1889"/>
              <a:ext cx="1" cy="573"/>
            </a:xfrm>
            <a:prstGeom prst="line">
              <a:avLst/>
            </a:prstGeom>
            <a:noFill/>
            <a:ln w="38100">
              <a:solidFill>
                <a:schemeClr val="tx1"/>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b="1"/>
            </a:p>
          </p:txBody>
        </p:sp>
      </p:grpSp>
      <p:grpSp>
        <p:nvGrpSpPr>
          <p:cNvPr id="21" name="Group 43"/>
          <p:cNvGrpSpPr/>
          <p:nvPr/>
        </p:nvGrpSpPr>
        <p:grpSpPr bwMode="auto">
          <a:xfrm>
            <a:off x="6288088" y="2718445"/>
            <a:ext cx="504825" cy="1001713"/>
            <a:chOff x="3051" y="1889"/>
            <a:chExt cx="318" cy="631"/>
          </a:xfrm>
        </p:grpSpPr>
        <p:sp>
          <p:nvSpPr>
            <p:cNvPr id="15397" name="Text Box 13"/>
            <p:cNvSpPr txBox="1">
              <a:spLocks noChangeArrowheads="1"/>
            </p:cNvSpPr>
            <p:nvPr/>
          </p:nvSpPr>
          <p:spPr bwMode="auto">
            <a:xfrm flipH="1">
              <a:off x="3051" y="2190"/>
              <a:ext cx="31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a:latin typeface="Arial" panose="020B0604020202020204" pitchFamily="34" charset="0"/>
                  <a:ea typeface="黑体" pitchFamily="2" charset="-122"/>
                  <a:sym typeface="Wingdings" panose="05000000000000000000" pitchFamily="2" charset="2"/>
                </a:rPr>
                <a:t></a:t>
              </a:r>
              <a:endParaRPr kumimoji="1" lang="en-US" altLang="zh-CN" sz="2800" b="1" dirty="0">
                <a:latin typeface="Arial" panose="020B0604020202020204" pitchFamily="34" charset="0"/>
                <a:ea typeface="黑体" pitchFamily="2" charset="-122"/>
                <a:sym typeface="Wingdings" panose="05000000000000000000" pitchFamily="2" charset="2"/>
              </a:endParaRPr>
            </a:p>
          </p:txBody>
        </p:sp>
        <p:sp>
          <p:nvSpPr>
            <p:cNvPr id="15398" name="Line 23"/>
            <p:cNvSpPr>
              <a:spLocks noChangeShapeType="1"/>
            </p:cNvSpPr>
            <p:nvPr/>
          </p:nvSpPr>
          <p:spPr bwMode="auto">
            <a:xfrm flipH="1" flipV="1">
              <a:off x="3338" y="1889"/>
              <a:ext cx="0" cy="552"/>
            </a:xfrm>
            <a:prstGeom prst="line">
              <a:avLst/>
            </a:prstGeom>
            <a:noFill/>
            <a:ln w="38100">
              <a:solidFill>
                <a:schemeClr val="tx1"/>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b="1"/>
            </a:p>
          </p:txBody>
        </p:sp>
      </p:grpSp>
      <p:pic>
        <p:nvPicPr>
          <p:cNvPr id="15375" name="Picture 2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6499225" y="3548063"/>
            <a:ext cx="681038"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 name="Group 45"/>
          <p:cNvGrpSpPr/>
          <p:nvPr/>
        </p:nvGrpSpPr>
        <p:grpSpPr bwMode="auto">
          <a:xfrm>
            <a:off x="4883400" y="2665364"/>
            <a:ext cx="1673226" cy="523875"/>
            <a:chOff x="2188" y="2688"/>
            <a:chExt cx="1054" cy="330"/>
          </a:xfrm>
        </p:grpSpPr>
        <p:sp>
          <p:nvSpPr>
            <p:cNvPr id="15395" name="Text Box 25"/>
            <p:cNvSpPr txBox="1">
              <a:spLocks noChangeArrowheads="1"/>
            </p:cNvSpPr>
            <p:nvPr/>
          </p:nvSpPr>
          <p:spPr bwMode="auto">
            <a:xfrm flipH="1">
              <a:off x="2924" y="2688"/>
              <a:ext cx="31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a:latin typeface="Arial" panose="020B0604020202020204" pitchFamily="34" charset="0"/>
                  <a:ea typeface="黑体" pitchFamily="2" charset="-122"/>
                  <a:sym typeface="Wingdings" panose="05000000000000000000" pitchFamily="2" charset="2"/>
                </a:rPr>
                <a:t></a:t>
              </a:r>
              <a:endParaRPr kumimoji="1" lang="en-US" altLang="zh-CN" sz="2800" b="1" dirty="0">
                <a:latin typeface="Arial" panose="020B0604020202020204" pitchFamily="34" charset="0"/>
                <a:ea typeface="黑体" pitchFamily="2" charset="-122"/>
                <a:sym typeface="Wingdings" panose="05000000000000000000" pitchFamily="2" charset="2"/>
              </a:endParaRPr>
            </a:p>
          </p:txBody>
        </p:sp>
        <p:sp>
          <p:nvSpPr>
            <p:cNvPr id="15396" name="Line 27"/>
            <p:cNvSpPr>
              <a:spLocks noChangeShapeType="1"/>
            </p:cNvSpPr>
            <p:nvPr/>
          </p:nvSpPr>
          <p:spPr bwMode="auto">
            <a:xfrm rot="16200000" flipV="1">
              <a:off x="2715" y="2186"/>
              <a:ext cx="0" cy="1053"/>
            </a:xfrm>
            <a:prstGeom prst="line">
              <a:avLst/>
            </a:prstGeom>
            <a:noFill/>
            <a:ln w="38100">
              <a:solidFill>
                <a:schemeClr val="tx1"/>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b="1"/>
            </a:p>
          </p:txBody>
        </p:sp>
      </p:grpSp>
      <p:grpSp>
        <p:nvGrpSpPr>
          <p:cNvPr id="28" name="Group 46"/>
          <p:cNvGrpSpPr/>
          <p:nvPr/>
        </p:nvGrpSpPr>
        <p:grpSpPr bwMode="auto">
          <a:xfrm>
            <a:off x="4719639" y="2698751"/>
            <a:ext cx="506413" cy="998538"/>
            <a:chOff x="2117" y="1872"/>
            <a:chExt cx="319" cy="629"/>
          </a:xfrm>
        </p:grpSpPr>
        <p:sp>
          <p:nvSpPr>
            <p:cNvPr id="15393" name="Line 28"/>
            <p:cNvSpPr>
              <a:spLocks noChangeShapeType="1"/>
            </p:cNvSpPr>
            <p:nvPr/>
          </p:nvSpPr>
          <p:spPr bwMode="auto">
            <a:xfrm rot="5400000" flipV="1">
              <a:off x="1830" y="2214"/>
              <a:ext cx="574" cy="0"/>
            </a:xfrm>
            <a:prstGeom prst="line">
              <a:avLst/>
            </a:prstGeom>
            <a:noFill/>
            <a:ln w="38100">
              <a:solidFill>
                <a:schemeClr val="tx1"/>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15394" name="Text Box 29"/>
            <p:cNvSpPr txBox="1">
              <a:spLocks noChangeArrowheads="1"/>
            </p:cNvSpPr>
            <p:nvPr/>
          </p:nvSpPr>
          <p:spPr bwMode="auto">
            <a:xfrm flipH="1">
              <a:off x="2118" y="1872"/>
              <a:ext cx="31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a:latin typeface="Arial" panose="020B0604020202020204" pitchFamily="34" charset="0"/>
                  <a:ea typeface="黑体" pitchFamily="2" charset="-122"/>
                  <a:sym typeface="Wingdings" panose="05000000000000000000" pitchFamily="2" charset="2"/>
                </a:rPr>
                <a:t></a:t>
              </a:r>
              <a:endParaRPr kumimoji="1" lang="en-US" altLang="zh-CN" sz="2800" b="1" dirty="0">
                <a:latin typeface="Arial" panose="020B0604020202020204" pitchFamily="34" charset="0"/>
                <a:ea typeface="黑体" pitchFamily="2" charset="-122"/>
                <a:sym typeface="Wingdings" panose="05000000000000000000" pitchFamily="2" charset="2"/>
              </a:endParaRPr>
            </a:p>
          </p:txBody>
        </p:sp>
      </p:grpSp>
      <p:sp>
        <p:nvSpPr>
          <p:cNvPr id="31" name="Text Box 30"/>
          <p:cNvSpPr txBox="1">
            <a:spLocks noChangeArrowheads="1"/>
          </p:cNvSpPr>
          <p:nvPr/>
        </p:nvSpPr>
        <p:spPr bwMode="auto">
          <a:xfrm flipH="1">
            <a:off x="4897377" y="1680989"/>
            <a:ext cx="1620958" cy="523220"/>
          </a:xfrm>
          <a:prstGeom prst="rect">
            <a:avLst/>
          </a:prstGeom>
          <a:noFill/>
          <a:ln w="9525">
            <a:solidFill>
              <a:srgbClr val="4D4D4D"/>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algn="ctr" eaLnBrk="1" hangingPunct="1"/>
            <a:r>
              <a:rPr kumimoji="1" lang="zh-CN" altLang="en-US" sz="2800" b="1" dirty="0">
                <a:latin typeface="Arial" panose="020B0604020202020204" pitchFamily="34" charset="0"/>
                <a:ea typeface="黑体" pitchFamily="2" charset="-122"/>
              </a:rPr>
              <a:t>递归</a:t>
            </a:r>
            <a:r>
              <a:rPr kumimoji="1" lang="zh-CN" altLang="en-US" sz="2800" b="1" dirty="0" smtClean="0">
                <a:latin typeface="Arial" panose="020B0604020202020204" pitchFamily="34" charset="0"/>
                <a:ea typeface="黑体" pitchFamily="2" charset="-122"/>
              </a:rPr>
              <a:t>查询</a:t>
            </a:r>
            <a:endParaRPr kumimoji="1" lang="zh-CN" altLang="en-US" sz="2800" b="1" dirty="0">
              <a:latin typeface="Arial" panose="020B0604020202020204" pitchFamily="34" charset="0"/>
              <a:ea typeface="黑体" pitchFamily="2" charset="-122"/>
            </a:endParaRPr>
          </a:p>
        </p:txBody>
      </p:sp>
      <p:grpSp>
        <p:nvGrpSpPr>
          <p:cNvPr id="32" name="Group 49"/>
          <p:cNvGrpSpPr/>
          <p:nvPr/>
        </p:nvGrpSpPr>
        <p:grpSpPr bwMode="auto">
          <a:xfrm>
            <a:off x="4675188" y="4652963"/>
            <a:ext cx="4194175" cy="1011237"/>
            <a:chOff x="2053" y="3097"/>
            <a:chExt cx="2642" cy="637"/>
          </a:xfrm>
        </p:grpSpPr>
        <p:grpSp>
          <p:nvGrpSpPr>
            <p:cNvPr id="15387" name="Group 48"/>
            <p:cNvGrpSpPr/>
            <p:nvPr/>
          </p:nvGrpSpPr>
          <p:grpSpPr bwMode="auto">
            <a:xfrm>
              <a:off x="2053" y="3097"/>
              <a:ext cx="2637" cy="637"/>
              <a:chOff x="2053" y="3097"/>
              <a:chExt cx="2637" cy="637"/>
            </a:xfrm>
          </p:grpSpPr>
          <p:sp>
            <p:nvSpPr>
              <p:cNvPr id="15389" name="Rectangle 36"/>
              <p:cNvSpPr>
                <a:spLocks noChangeArrowheads="1"/>
              </p:cNvSpPr>
              <p:nvPr/>
            </p:nvSpPr>
            <p:spPr bwMode="auto">
              <a:xfrm>
                <a:off x="2353" y="3426"/>
                <a:ext cx="2337" cy="265"/>
              </a:xfrm>
              <a:prstGeom prst="rect">
                <a:avLst/>
              </a:prstGeom>
              <a:solidFill>
                <a:srgbClr val="CCECFF"/>
              </a:solidFill>
              <a:ln w="9525">
                <a:solidFill>
                  <a:schemeClr val="tx1"/>
                </a:solidFill>
                <a:miter lim="800000"/>
              </a:ln>
            </p:spPr>
            <p:txBody>
              <a:bodyPr wrap="none" anchor="ctr"/>
              <a:lstStyle/>
              <a:p>
                <a:pPr eaLnBrk="1" hangingPunct="1"/>
                <a:endParaRPr lang="zh-CN" altLang="en-US" sz="2800" b="1">
                  <a:solidFill>
                    <a:srgbClr val="4D4D4D"/>
                  </a:solidFill>
                  <a:latin typeface="Tahoma" panose="020B0604030504040204" pitchFamily="34" charset="0"/>
                </a:endParaRPr>
              </a:p>
            </p:txBody>
          </p:sp>
          <p:grpSp>
            <p:nvGrpSpPr>
              <p:cNvPr id="15390" name="Group 47"/>
              <p:cNvGrpSpPr/>
              <p:nvPr/>
            </p:nvGrpSpPr>
            <p:grpSpPr bwMode="auto">
              <a:xfrm>
                <a:off x="2053" y="3097"/>
                <a:ext cx="318" cy="637"/>
                <a:chOff x="2053" y="3097"/>
                <a:chExt cx="318" cy="637"/>
              </a:xfrm>
            </p:grpSpPr>
            <p:sp>
              <p:nvSpPr>
                <p:cNvPr id="15391" name="Text Box 33"/>
                <p:cNvSpPr txBox="1">
                  <a:spLocks noChangeArrowheads="1"/>
                </p:cNvSpPr>
                <p:nvPr/>
              </p:nvSpPr>
              <p:spPr bwMode="auto">
                <a:xfrm flipH="1">
                  <a:off x="2053" y="3097"/>
                  <a:ext cx="31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a:latin typeface="Arial" panose="020B0604020202020204" pitchFamily="34" charset="0"/>
                      <a:ea typeface="黑体" pitchFamily="2" charset="-122"/>
                      <a:sym typeface="Wingdings" panose="05000000000000000000" pitchFamily="2" charset="2"/>
                    </a:rPr>
                    <a:t></a:t>
                  </a:r>
                  <a:endParaRPr kumimoji="1" lang="en-US" altLang="zh-CN" sz="2800" b="1">
                    <a:latin typeface="Arial" panose="020B0604020202020204" pitchFamily="34" charset="0"/>
                    <a:ea typeface="黑体" pitchFamily="2" charset="-122"/>
                    <a:sym typeface="Wingdings" panose="05000000000000000000" pitchFamily="2" charset="2"/>
                  </a:endParaRPr>
                </a:p>
              </p:txBody>
            </p:sp>
            <p:sp>
              <p:nvSpPr>
                <p:cNvPr id="15392" name="Line 35"/>
                <p:cNvSpPr>
                  <a:spLocks noChangeShapeType="1"/>
                </p:cNvSpPr>
                <p:nvPr/>
              </p:nvSpPr>
              <p:spPr bwMode="auto">
                <a:xfrm rot="10800000" flipH="1" flipV="1">
                  <a:off x="2089" y="3166"/>
                  <a:ext cx="0" cy="568"/>
                </a:xfrm>
                <a:prstGeom prst="line">
                  <a:avLst/>
                </a:prstGeom>
                <a:noFill/>
                <a:ln w="38100">
                  <a:solidFill>
                    <a:schemeClr val="tx1"/>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b="1"/>
                </a:p>
              </p:txBody>
            </p:sp>
          </p:grpSp>
        </p:grpSp>
        <p:sp>
          <p:nvSpPr>
            <p:cNvPr id="15388" name="Text Box 6"/>
            <p:cNvSpPr txBox="1">
              <a:spLocks noChangeArrowheads="1"/>
            </p:cNvSpPr>
            <p:nvPr/>
          </p:nvSpPr>
          <p:spPr bwMode="auto">
            <a:xfrm flipH="1">
              <a:off x="2348" y="3421"/>
              <a:ext cx="2347" cy="27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80000"/>
                </a:lnSpc>
              </a:pPr>
              <a:r>
                <a:rPr kumimoji="1" lang="en-US" altLang="zh-CN" sz="2800" b="1" dirty="0">
                  <a:latin typeface="Arial" panose="020B0604020202020204" pitchFamily="34" charset="0"/>
                  <a:ea typeface="黑体" pitchFamily="2" charset="-122"/>
                </a:rPr>
                <a:t> y.abc.com </a:t>
              </a:r>
              <a:r>
                <a:rPr kumimoji="1" lang="zh-CN" altLang="en-US" sz="2800" b="1" dirty="0">
                  <a:latin typeface="Arial" panose="020B0604020202020204" pitchFamily="34" charset="0"/>
                  <a:ea typeface="黑体" pitchFamily="2" charset="-122"/>
                </a:rPr>
                <a:t>的 </a:t>
              </a:r>
              <a:r>
                <a:rPr kumimoji="1" lang="en-US" altLang="zh-CN" sz="2800" b="1" dirty="0">
                  <a:latin typeface="Arial" panose="020B0604020202020204" pitchFamily="34" charset="0"/>
                  <a:ea typeface="黑体" pitchFamily="2" charset="-122"/>
                </a:rPr>
                <a:t>IP </a:t>
              </a:r>
              <a:r>
                <a:rPr kumimoji="1" lang="zh-CN" altLang="en-US" sz="2800" b="1" dirty="0">
                  <a:latin typeface="Arial" panose="020B0604020202020204" pitchFamily="34" charset="0"/>
                  <a:ea typeface="黑体" pitchFamily="2" charset="-122"/>
                </a:rPr>
                <a:t>地址 </a:t>
              </a:r>
              <a:endParaRPr kumimoji="1" lang="zh-CN" altLang="en-US" sz="2800" b="1" dirty="0">
                <a:latin typeface="Arial" panose="020B0604020202020204" pitchFamily="34" charset="0"/>
                <a:ea typeface="黑体" pitchFamily="2" charset="-122"/>
              </a:endParaRPr>
            </a:p>
          </p:txBody>
        </p:sp>
      </p:grpSp>
      <p:pic>
        <p:nvPicPr>
          <p:cNvPr id="15380" name="Picture 1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378325" y="5754688"/>
            <a:ext cx="477838"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81" name="Text Box 11"/>
          <p:cNvSpPr txBox="1">
            <a:spLocks noChangeArrowheads="1"/>
          </p:cNvSpPr>
          <p:nvPr/>
        </p:nvSpPr>
        <p:spPr bwMode="auto">
          <a:xfrm flipH="1">
            <a:off x="2271713" y="5940425"/>
            <a:ext cx="2121093"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80000"/>
              </a:lnSpc>
            </a:pPr>
            <a:r>
              <a:rPr kumimoji="1" lang="en-US" altLang="zh-CN" sz="2800" b="1">
                <a:latin typeface="Arial" panose="020B0604020202020204" pitchFamily="34" charset="0"/>
                <a:ea typeface="黑体" pitchFamily="2" charset="-122"/>
              </a:rPr>
              <a:t>m.xyz.com </a:t>
            </a:r>
            <a:endParaRPr kumimoji="1" lang="en-US" altLang="zh-CN" sz="2800" b="1">
              <a:latin typeface="Arial" panose="020B0604020202020204" pitchFamily="34" charset="0"/>
              <a:ea typeface="黑体" pitchFamily="2" charset="-122"/>
            </a:endParaRPr>
          </a:p>
        </p:txBody>
      </p:sp>
      <p:sp>
        <p:nvSpPr>
          <p:cNvPr id="41" name="Text Box 31"/>
          <p:cNvSpPr txBox="1">
            <a:spLocks noChangeArrowheads="1"/>
          </p:cNvSpPr>
          <p:nvPr/>
        </p:nvSpPr>
        <p:spPr bwMode="auto">
          <a:xfrm flipH="1">
            <a:off x="3228975" y="4883150"/>
            <a:ext cx="903288" cy="90963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algn="ctr" eaLnBrk="1" hangingPunct="1"/>
            <a:r>
              <a:rPr kumimoji="1" lang="zh-CN" altLang="en-US" sz="2800" b="1">
                <a:latin typeface="Arial" panose="020B0604020202020204" pitchFamily="34" charset="0"/>
                <a:ea typeface="黑体" pitchFamily="2" charset="-122"/>
              </a:rPr>
              <a:t>递归</a:t>
            </a:r>
            <a:endParaRPr kumimoji="1" lang="zh-CN" altLang="en-US" sz="2800" b="1">
              <a:latin typeface="Arial" panose="020B0604020202020204" pitchFamily="34" charset="0"/>
              <a:ea typeface="黑体" pitchFamily="2" charset="-122"/>
            </a:endParaRPr>
          </a:p>
          <a:p>
            <a:pPr algn="ctr" eaLnBrk="1" hangingPunct="1">
              <a:lnSpc>
                <a:spcPct val="90000"/>
              </a:lnSpc>
            </a:pPr>
            <a:r>
              <a:rPr kumimoji="1" lang="zh-CN" altLang="en-US" sz="2800" b="1">
                <a:latin typeface="Arial" panose="020B0604020202020204" pitchFamily="34" charset="0"/>
                <a:ea typeface="黑体" pitchFamily="2" charset="-122"/>
              </a:rPr>
              <a:t>查询</a:t>
            </a:r>
            <a:endParaRPr kumimoji="1" lang="zh-CN" altLang="en-US" sz="2800" b="1">
              <a:latin typeface="Arial" panose="020B0604020202020204" pitchFamily="34" charset="0"/>
              <a:ea typeface="黑体" pitchFamily="2" charset="-122"/>
            </a:endParaRPr>
          </a:p>
        </p:txBody>
      </p:sp>
      <p:grpSp>
        <p:nvGrpSpPr>
          <p:cNvPr id="42" name="Group 39"/>
          <p:cNvGrpSpPr/>
          <p:nvPr/>
        </p:nvGrpSpPr>
        <p:grpSpPr bwMode="auto">
          <a:xfrm>
            <a:off x="4168775" y="4762500"/>
            <a:ext cx="504825" cy="1133475"/>
            <a:chOff x="1746" y="3166"/>
            <a:chExt cx="318" cy="714"/>
          </a:xfrm>
        </p:grpSpPr>
        <p:sp>
          <p:nvSpPr>
            <p:cNvPr id="15385" name="Text Box 32"/>
            <p:cNvSpPr txBox="1">
              <a:spLocks noChangeArrowheads="1"/>
            </p:cNvSpPr>
            <p:nvPr/>
          </p:nvSpPr>
          <p:spPr bwMode="auto">
            <a:xfrm flipH="1">
              <a:off x="1746" y="3550"/>
              <a:ext cx="31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a:latin typeface="Arial" panose="020B0604020202020204" pitchFamily="34" charset="0"/>
                  <a:ea typeface="黑体" pitchFamily="2" charset="-122"/>
                  <a:sym typeface="Wingdings" panose="05000000000000000000" pitchFamily="2" charset="2"/>
                </a:rPr>
                <a:t></a:t>
              </a:r>
              <a:endParaRPr kumimoji="1" lang="en-US" altLang="zh-CN" sz="2800" b="1">
                <a:latin typeface="Arial" panose="020B0604020202020204" pitchFamily="34" charset="0"/>
                <a:ea typeface="黑体" pitchFamily="2" charset="-122"/>
                <a:sym typeface="Wingdings" panose="05000000000000000000" pitchFamily="2" charset="2"/>
              </a:endParaRPr>
            </a:p>
          </p:txBody>
        </p:sp>
        <p:sp>
          <p:nvSpPr>
            <p:cNvPr id="15386" name="Line 34"/>
            <p:cNvSpPr>
              <a:spLocks noChangeShapeType="1"/>
            </p:cNvSpPr>
            <p:nvPr/>
          </p:nvSpPr>
          <p:spPr bwMode="auto">
            <a:xfrm rot="10800000" flipH="1">
              <a:off x="1996" y="3166"/>
              <a:ext cx="0" cy="568"/>
            </a:xfrm>
            <a:prstGeom prst="line">
              <a:avLst/>
            </a:prstGeom>
            <a:noFill/>
            <a:ln w="38100">
              <a:solidFill>
                <a:schemeClr val="tx1"/>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b="1"/>
            </a:p>
          </p:txBody>
        </p:sp>
      </p:grpSp>
      <p:sp>
        <p:nvSpPr>
          <p:cNvPr id="15384" name="Text Box 50"/>
          <p:cNvSpPr txBox="1">
            <a:spLocks noChangeArrowheads="1"/>
          </p:cNvSpPr>
          <p:nvPr/>
        </p:nvSpPr>
        <p:spPr bwMode="auto">
          <a:xfrm flipH="1">
            <a:off x="4757738" y="5972175"/>
            <a:ext cx="5599112"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80000"/>
              </a:lnSpc>
            </a:pPr>
            <a:r>
              <a:rPr kumimoji="1" lang="zh-CN" altLang="en-US" sz="2800" b="1">
                <a:latin typeface="Arial" panose="020B0604020202020204" pitchFamily="34" charset="0"/>
                <a:ea typeface="黑体" pitchFamily="2" charset="-122"/>
              </a:rPr>
              <a:t>需要查找 </a:t>
            </a:r>
            <a:r>
              <a:rPr kumimoji="1" lang="en-US" altLang="zh-CN" sz="2800" b="1">
                <a:latin typeface="Arial" panose="020B0604020202020204" pitchFamily="34" charset="0"/>
                <a:ea typeface="黑体" pitchFamily="2" charset="-122"/>
              </a:rPr>
              <a:t>y.abc.com </a:t>
            </a:r>
            <a:r>
              <a:rPr kumimoji="1" lang="zh-CN" altLang="en-US" sz="2800" b="1">
                <a:latin typeface="Arial" panose="020B0604020202020204" pitchFamily="34" charset="0"/>
                <a:ea typeface="黑体" pitchFamily="2" charset="-122"/>
              </a:rPr>
              <a:t>的 </a:t>
            </a:r>
            <a:r>
              <a:rPr kumimoji="1" lang="en-US" altLang="zh-CN" sz="2800" b="1">
                <a:latin typeface="Arial" panose="020B0604020202020204" pitchFamily="34" charset="0"/>
                <a:ea typeface="黑体" pitchFamily="2" charset="-122"/>
              </a:rPr>
              <a:t>IP </a:t>
            </a:r>
            <a:r>
              <a:rPr kumimoji="1" lang="zh-CN" altLang="en-US" sz="2800" b="1">
                <a:latin typeface="Arial" panose="020B0604020202020204" pitchFamily="34" charset="0"/>
                <a:ea typeface="黑体" pitchFamily="2" charset="-122"/>
              </a:rPr>
              <a:t>地址</a:t>
            </a:r>
            <a:endParaRPr kumimoji="1" lang="zh-CN" altLang="en-US" sz="2800" b="1">
              <a:latin typeface="Arial" panose="020B0604020202020204" pitchFamily="34" charset="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1000"/>
                                        <p:tgtEl>
                                          <p:spTgt spid="42"/>
                                        </p:tgtEl>
                                      </p:cBhvr>
                                    </p:animEffect>
                                  </p:childTnLst>
                                </p:cTn>
                              </p:par>
                            </p:childTnLst>
                          </p:cTn>
                        </p:par>
                        <p:par>
                          <p:cTn id="8" fill="hold">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par>
                          <p:cTn id="11" fill="hold">
                            <p:stCondLst>
                              <p:cond delay="1000"/>
                            </p:stCondLst>
                            <p:childTnLst>
                              <p:par>
                                <p:cTn id="12" presetID="22" presetClass="entr" presetSubtype="4" fill="hold" nodeType="afterEffect">
                                  <p:stCondLst>
                                    <p:cond delay="500"/>
                                  </p:stCondLst>
                                  <p:childTnLst>
                                    <p:set>
                                      <p:cBhvr>
                                        <p:cTn id="13" dur="1" fill="hold">
                                          <p:stCondLst>
                                            <p:cond delay="0"/>
                                          </p:stCondLst>
                                        </p:cTn>
                                        <p:tgtEl>
                                          <p:spTgt spid="12"/>
                                        </p:tgtEl>
                                        <p:attrNameLst>
                                          <p:attrName>style.visibility</p:attrName>
                                        </p:attrNameLst>
                                      </p:cBhvr>
                                      <p:to>
                                        <p:strVal val="visible"/>
                                      </p:to>
                                    </p:set>
                                    <p:animEffect transition="in" filter="wipe(down)">
                                      <p:cBhvr>
                                        <p:cTn id="14" dur="1000"/>
                                        <p:tgtEl>
                                          <p:spTgt spid="12"/>
                                        </p:tgtEl>
                                      </p:cBhvr>
                                    </p:animEffect>
                                  </p:childTnLst>
                                </p:cTn>
                              </p:par>
                            </p:childTnLst>
                          </p:cTn>
                        </p:par>
                        <p:par>
                          <p:cTn id="15" fill="hold">
                            <p:stCondLst>
                              <p:cond delay="2500"/>
                            </p:stCondLst>
                            <p:childTnLst>
                              <p:par>
                                <p:cTn id="16" presetID="1" presetClass="entr" presetSubtype="0" fill="hold" grpId="0" nodeType="afterEffect">
                                  <p:stCondLst>
                                    <p:cond delay="0"/>
                                  </p:stCondLst>
                                  <p:childTnLst>
                                    <p:set>
                                      <p:cBhvr>
                                        <p:cTn id="17" dur="1" fill="hold">
                                          <p:stCondLst>
                                            <p:cond delay="0"/>
                                          </p:stCondLst>
                                        </p:cTn>
                                        <p:tgtEl>
                                          <p:spTgt spid="31"/>
                                        </p:tgtEl>
                                        <p:attrNameLst>
                                          <p:attrName>style.visibility</p:attrName>
                                        </p:attrNameLst>
                                      </p:cBhvr>
                                      <p:to>
                                        <p:strVal val="visible"/>
                                      </p:to>
                                    </p:set>
                                  </p:childTnLst>
                                </p:cTn>
                              </p:par>
                            </p:childTnLst>
                          </p:cTn>
                        </p:par>
                        <p:par>
                          <p:cTn id="18" fill="hold">
                            <p:stCondLst>
                              <p:cond delay="2500"/>
                            </p:stCondLst>
                            <p:childTnLst>
                              <p:par>
                                <p:cTn id="19" presetID="22" presetClass="entr" presetSubtype="8" fill="hold" nodeType="afterEffect">
                                  <p:stCondLst>
                                    <p:cond delay="500"/>
                                  </p:stCondLst>
                                  <p:childTnLst>
                                    <p:set>
                                      <p:cBhvr>
                                        <p:cTn id="20" dur="1" fill="hold">
                                          <p:stCondLst>
                                            <p:cond delay="0"/>
                                          </p:stCondLst>
                                        </p:cTn>
                                        <p:tgtEl>
                                          <p:spTgt spid="15"/>
                                        </p:tgtEl>
                                        <p:attrNameLst>
                                          <p:attrName>style.visibility</p:attrName>
                                        </p:attrNameLst>
                                      </p:cBhvr>
                                      <p:to>
                                        <p:strVal val="visible"/>
                                      </p:to>
                                    </p:set>
                                    <p:animEffect transition="in" filter="wipe(left)">
                                      <p:cBhvr>
                                        <p:cTn id="21" dur="1000"/>
                                        <p:tgtEl>
                                          <p:spTgt spid="15"/>
                                        </p:tgtEl>
                                      </p:cBhvr>
                                    </p:animEffect>
                                  </p:childTnLst>
                                </p:cTn>
                              </p:par>
                            </p:childTnLst>
                          </p:cTn>
                        </p:par>
                        <p:par>
                          <p:cTn id="22" fill="hold">
                            <p:stCondLst>
                              <p:cond delay="4000"/>
                            </p:stCondLst>
                            <p:childTnLst>
                              <p:par>
                                <p:cTn id="23" presetID="22" presetClass="entr" presetSubtype="1" fill="hold" nodeType="afterEffect">
                                  <p:stCondLst>
                                    <p:cond delay="500"/>
                                  </p:stCondLst>
                                  <p:childTnLst>
                                    <p:set>
                                      <p:cBhvr>
                                        <p:cTn id="24" dur="1" fill="hold">
                                          <p:stCondLst>
                                            <p:cond delay="0"/>
                                          </p:stCondLst>
                                        </p:cTn>
                                        <p:tgtEl>
                                          <p:spTgt spid="18"/>
                                        </p:tgtEl>
                                        <p:attrNameLst>
                                          <p:attrName>style.visibility</p:attrName>
                                        </p:attrNameLst>
                                      </p:cBhvr>
                                      <p:to>
                                        <p:strVal val="visible"/>
                                      </p:to>
                                    </p:set>
                                    <p:animEffect transition="in" filter="wipe(up)">
                                      <p:cBhvr>
                                        <p:cTn id="25" dur="1000"/>
                                        <p:tgtEl>
                                          <p:spTgt spid="18"/>
                                        </p:tgtEl>
                                      </p:cBhvr>
                                    </p:animEffect>
                                  </p:childTnLst>
                                </p:cTn>
                              </p:par>
                            </p:childTnLst>
                          </p:cTn>
                        </p:par>
                        <p:par>
                          <p:cTn id="26" fill="hold">
                            <p:stCondLst>
                              <p:cond delay="5500"/>
                            </p:stCondLst>
                            <p:childTnLst>
                              <p:par>
                                <p:cTn id="27" presetID="22" presetClass="entr" presetSubtype="4" fill="hold" nodeType="afterEffect">
                                  <p:stCondLst>
                                    <p:cond delay="500"/>
                                  </p:stCondLst>
                                  <p:childTnLst>
                                    <p:set>
                                      <p:cBhvr>
                                        <p:cTn id="28" dur="1" fill="hold">
                                          <p:stCondLst>
                                            <p:cond delay="0"/>
                                          </p:stCondLst>
                                        </p:cTn>
                                        <p:tgtEl>
                                          <p:spTgt spid="21"/>
                                        </p:tgtEl>
                                        <p:attrNameLst>
                                          <p:attrName>style.visibility</p:attrName>
                                        </p:attrNameLst>
                                      </p:cBhvr>
                                      <p:to>
                                        <p:strVal val="visible"/>
                                      </p:to>
                                    </p:set>
                                    <p:animEffect transition="in" filter="wipe(down)">
                                      <p:cBhvr>
                                        <p:cTn id="29" dur="1000"/>
                                        <p:tgtEl>
                                          <p:spTgt spid="21"/>
                                        </p:tgtEl>
                                      </p:cBhvr>
                                    </p:animEffect>
                                  </p:childTnLst>
                                </p:cTn>
                              </p:par>
                            </p:childTnLst>
                          </p:cTn>
                        </p:par>
                        <p:par>
                          <p:cTn id="30" fill="hold">
                            <p:stCondLst>
                              <p:cond delay="7000"/>
                            </p:stCondLst>
                            <p:childTnLst>
                              <p:par>
                                <p:cTn id="31" presetID="22" presetClass="entr" presetSubtype="2" fill="hold" nodeType="afterEffect">
                                  <p:stCondLst>
                                    <p:cond delay="500"/>
                                  </p:stCondLst>
                                  <p:childTnLst>
                                    <p:set>
                                      <p:cBhvr>
                                        <p:cTn id="32" dur="1" fill="hold">
                                          <p:stCondLst>
                                            <p:cond delay="0"/>
                                          </p:stCondLst>
                                        </p:cTn>
                                        <p:tgtEl>
                                          <p:spTgt spid="25"/>
                                        </p:tgtEl>
                                        <p:attrNameLst>
                                          <p:attrName>style.visibility</p:attrName>
                                        </p:attrNameLst>
                                      </p:cBhvr>
                                      <p:to>
                                        <p:strVal val="visible"/>
                                      </p:to>
                                    </p:set>
                                    <p:animEffect transition="in" filter="wipe(right)">
                                      <p:cBhvr>
                                        <p:cTn id="33" dur="1000"/>
                                        <p:tgtEl>
                                          <p:spTgt spid="25"/>
                                        </p:tgtEl>
                                      </p:cBhvr>
                                    </p:animEffect>
                                  </p:childTnLst>
                                </p:cTn>
                              </p:par>
                            </p:childTnLst>
                          </p:cTn>
                        </p:par>
                        <p:par>
                          <p:cTn id="34" fill="hold">
                            <p:stCondLst>
                              <p:cond delay="8500"/>
                            </p:stCondLst>
                            <p:childTnLst>
                              <p:par>
                                <p:cTn id="35" presetID="22" presetClass="entr" presetSubtype="1" fill="hold" nodeType="afterEffect">
                                  <p:stCondLst>
                                    <p:cond delay="500"/>
                                  </p:stCondLst>
                                  <p:childTnLst>
                                    <p:set>
                                      <p:cBhvr>
                                        <p:cTn id="36" dur="1" fill="hold">
                                          <p:stCondLst>
                                            <p:cond delay="0"/>
                                          </p:stCondLst>
                                        </p:cTn>
                                        <p:tgtEl>
                                          <p:spTgt spid="28"/>
                                        </p:tgtEl>
                                        <p:attrNameLst>
                                          <p:attrName>style.visibility</p:attrName>
                                        </p:attrNameLst>
                                      </p:cBhvr>
                                      <p:to>
                                        <p:strVal val="visible"/>
                                      </p:to>
                                    </p:set>
                                    <p:animEffect transition="in" filter="wipe(up)">
                                      <p:cBhvr>
                                        <p:cTn id="37" dur="1000"/>
                                        <p:tgtEl>
                                          <p:spTgt spid="28"/>
                                        </p:tgtEl>
                                      </p:cBhvr>
                                    </p:animEffect>
                                  </p:childTnLst>
                                </p:cTn>
                              </p:par>
                            </p:childTnLst>
                          </p:cTn>
                        </p:par>
                        <p:par>
                          <p:cTn id="38" fill="hold">
                            <p:stCondLst>
                              <p:cond delay="10000"/>
                            </p:stCondLst>
                            <p:childTnLst>
                              <p:par>
                                <p:cTn id="39" presetID="22" presetClass="entr" presetSubtype="1" fill="hold" nodeType="afterEffect">
                                  <p:stCondLst>
                                    <p:cond delay="500"/>
                                  </p:stCondLst>
                                  <p:childTnLst>
                                    <p:set>
                                      <p:cBhvr>
                                        <p:cTn id="40" dur="1" fill="hold">
                                          <p:stCondLst>
                                            <p:cond delay="0"/>
                                          </p:stCondLst>
                                        </p:cTn>
                                        <p:tgtEl>
                                          <p:spTgt spid="32"/>
                                        </p:tgtEl>
                                        <p:attrNameLst>
                                          <p:attrName>style.visibility</p:attrName>
                                        </p:attrNameLst>
                                      </p:cBhvr>
                                      <p:to>
                                        <p:strVal val="visible"/>
                                      </p:to>
                                    </p:set>
                                    <p:animEffect transition="in" filter="wipe(up)">
                                      <p:cBhvr>
                                        <p:cTn id="41"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4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noChangeArrowheads="1"/>
          </p:cNvSpPr>
          <p:nvPr>
            <p:ph type="title"/>
          </p:nvPr>
        </p:nvSpPr>
        <p:spPr/>
        <p:txBody>
          <a:bodyPr/>
          <a:lstStyle/>
          <a:p>
            <a:r>
              <a:rPr lang="zh-CN" altLang="en-US" dirty="0" smtClean="0"/>
              <a:t>如何提高域名服务器的可靠性</a:t>
            </a:r>
            <a:endParaRPr lang="zh-CN" altLang="en-US" dirty="0" smtClean="0"/>
          </a:p>
        </p:txBody>
      </p:sp>
      <p:sp>
        <p:nvSpPr>
          <p:cNvPr id="16387" name="内容占位符 2"/>
          <p:cNvSpPr>
            <a:spLocks noGrp="1" noChangeArrowheads="1"/>
          </p:cNvSpPr>
          <p:nvPr>
            <p:ph idx="1"/>
          </p:nvPr>
        </p:nvSpPr>
        <p:spPr>
          <a:xfrm>
            <a:off x="442913" y="1266825"/>
            <a:ext cx="11304587" cy="4895850"/>
          </a:xfrm>
        </p:spPr>
        <p:txBody>
          <a:bodyPr/>
          <a:lstStyle/>
          <a:p>
            <a:r>
              <a:rPr lang="zh-CN" altLang="en-US" b="1" dirty="0" smtClean="0"/>
              <a:t>主域名服务器</a:t>
            </a:r>
            <a:endParaRPr lang="zh-CN" altLang="en-US" b="1" dirty="0" smtClean="0"/>
          </a:p>
          <a:p>
            <a:r>
              <a:rPr lang="zh-CN" altLang="en-US" b="1" dirty="0" smtClean="0"/>
              <a:t>辅助域名服务器</a:t>
            </a:r>
            <a:endParaRPr lang="zh-CN" altLang="en-US" b="1" dirty="0" smtClean="0"/>
          </a:p>
          <a:p>
            <a:endParaRPr lang="zh-CN" altLang="en-US" b="1"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p:nvPr>
        </p:nvSpPr>
        <p:spPr/>
        <p:txBody>
          <a:bodyPr/>
          <a:lstStyle/>
          <a:p>
            <a:r>
              <a:rPr lang="zh-CN" altLang="en-US" dirty="0" smtClean="0"/>
              <a:t>应用层协议</a:t>
            </a:r>
            <a:endParaRPr lang="zh-CN" altLang="en-US" dirty="0" smtClean="0"/>
          </a:p>
        </p:txBody>
      </p:sp>
      <p:sp>
        <p:nvSpPr>
          <p:cNvPr id="8195" name="内容占位符 2"/>
          <p:cNvSpPr>
            <a:spLocks noGrp="1" noChangeArrowheads="1"/>
          </p:cNvSpPr>
          <p:nvPr>
            <p:ph idx="1"/>
          </p:nvPr>
        </p:nvSpPr>
        <p:spPr>
          <a:xfrm>
            <a:off x="442913" y="1266825"/>
            <a:ext cx="11304587" cy="4895850"/>
          </a:xfrm>
        </p:spPr>
        <p:txBody>
          <a:bodyPr/>
          <a:lstStyle/>
          <a:p>
            <a:r>
              <a:rPr lang="zh-CN" altLang="en-US" b="1" dirty="0" smtClean="0"/>
              <a:t>不同的</a:t>
            </a:r>
            <a:r>
              <a:rPr lang="zh-CN" altLang="en-US" b="1" dirty="0" smtClean="0">
                <a:solidFill>
                  <a:schemeClr val="tx2">
                    <a:lumMod val="60000"/>
                    <a:lumOff val="40000"/>
                  </a:schemeClr>
                </a:solidFill>
              </a:rPr>
              <a:t>网络应用</a:t>
            </a:r>
            <a:r>
              <a:rPr lang="zh-CN" altLang="en-US" b="1" dirty="0" smtClean="0"/>
              <a:t>的应用进程之间，需要有不同的通信规则，即需要有不同的</a:t>
            </a:r>
            <a:r>
              <a:rPr lang="zh-CN" altLang="en-US" b="1" dirty="0" smtClean="0">
                <a:solidFill>
                  <a:srgbClr val="C00000"/>
                </a:solidFill>
              </a:rPr>
              <a:t>应用层协议</a:t>
            </a:r>
            <a:r>
              <a:rPr lang="zh-CN" altLang="en-US" b="1" dirty="0" smtClean="0"/>
              <a:t>。</a:t>
            </a:r>
            <a:endParaRPr lang="en-US" altLang="zh-CN" b="1" dirty="0" smtClean="0"/>
          </a:p>
          <a:p>
            <a:r>
              <a:rPr lang="zh-CN" altLang="en-US" b="1" dirty="0" smtClean="0"/>
              <a:t>应用层的许多协议基于</a:t>
            </a:r>
            <a:r>
              <a:rPr lang="zh-CN" altLang="en-US" b="1" dirty="0" smtClean="0">
                <a:solidFill>
                  <a:srgbClr val="C00000"/>
                </a:solidFill>
              </a:rPr>
              <a:t>客户</a:t>
            </a:r>
            <a:r>
              <a:rPr lang="en-US" altLang="zh-CN" b="1" dirty="0" smtClean="0">
                <a:solidFill>
                  <a:srgbClr val="C00000"/>
                </a:solidFill>
              </a:rPr>
              <a:t>-</a:t>
            </a:r>
            <a:r>
              <a:rPr lang="zh-CN" altLang="en-US" b="1" dirty="0" smtClean="0">
                <a:solidFill>
                  <a:srgbClr val="C00000"/>
                </a:solidFill>
              </a:rPr>
              <a:t>服务器</a:t>
            </a:r>
            <a:r>
              <a:rPr lang="zh-CN" altLang="en-US" b="1" dirty="0" smtClean="0"/>
              <a:t>方式来运行：客户是服务请求方，服务器是服务提供方。</a:t>
            </a:r>
            <a:endParaRPr lang="zh-CN" altLang="en-US" b="1" dirty="0" smtClean="0"/>
          </a:p>
          <a:p>
            <a:endParaRPr lang="zh-CN" altLang="en-US" b="1"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标题 1"/>
          <p:cNvSpPr>
            <a:spLocks noGrp="1" noChangeArrowheads="1"/>
          </p:cNvSpPr>
          <p:nvPr>
            <p:ph type="title"/>
          </p:nvPr>
        </p:nvSpPr>
        <p:spPr/>
        <p:txBody>
          <a:bodyPr/>
          <a:lstStyle/>
          <a:p>
            <a:r>
              <a:rPr lang="zh-CN" altLang="en-US" smtClean="0"/>
              <a:t>动手实验</a:t>
            </a:r>
            <a:endParaRPr lang="zh-CN" altLang="en-US" smtClean="0"/>
          </a:p>
        </p:txBody>
      </p:sp>
      <p:sp>
        <p:nvSpPr>
          <p:cNvPr id="17411" name="内容占位符 2"/>
          <p:cNvSpPr>
            <a:spLocks noGrp="1" noChangeArrowheads="1"/>
          </p:cNvSpPr>
          <p:nvPr>
            <p:ph idx="1"/>
          </p:nvPr>
        </p:nvSpPr>
        <p:spPr>
          <a:xfrm>
            <a:off x="442913" y="1266825"/>
            <a:ext cx="11304587" cy="4895850"/>
          </a:xfrm>
        </p:spPr>
        <p:txBody>
          <a:bodyPr/>
          <a:lstStyle/>
          <a:p>
            <a:r>
              <a:rPr lang="zh-CN" altLang="en-US" b="1" dirty="0" smtClean="0"/>
              <a:t>实验 </a:t>
            </a:r>
            <a:r>
              <a:rPr lang="en-US" altLang="zh-CN" b="1" dirty="0" smtClean="0"/>
              <a:t>6.1</a:t>
            </a:r>
            <a:r>
              <a:rPr lang="zh-CN" altLang="en-US" b="1" dirty="0" smtClean="0"/>
              <a:t>：安装</a:t>
            </a:r>
            <a:r>
              <a:rPr lang="en-US" altLang="zh-CN" b="1" dirty="0" smtClean="0"/>
              <a:t>DNS</a:t>
            </a:r>
            <a:r>
              <a:rPr lang="zh-CN" altLang="en-US" b="1" dirty="0" smtClean="0"/>
              <a:t>服务器</a:t>
            </a:r>
            <a:endParaRPr lang="zh-CN" altLang="en-US" b="1" dirty="0" smtClean="0"/>
          </a:p>
          <a:p>
            <a:r>
              <a:rPr lang="zh-CN" altLang="en-US" b="1" dirty="0" smtClean="0"/>
              <a:t>实验 </a:t>
            </a:r>
            <a:r>
              <a:rPr lang="en-US" altLang="zh-CN" b="1" dirty="0" smtClean="0"/>
              <a:t>6.2</a:t>
            </a:r>
            <a:r>
              <a:rPr lang="zh-CN" altLang="en-US" b="1" dirty="0" smtClean="0"/>
              <a:t>：配置</a:t>
            </a:r>
            <a:r>
              <a:rPr lang="en-US" altLang="zh-CN" b="1" dirty="0" smtClean="0"/>
              <a:t>DNS</a:t>
            </a:r>
            <a:r>
              <a:rPr lang="zh-CN" altLang="en-US" b="1" dirty="0" smtClean="0"/>
              <a:t>服务器</a:t>
            </a:r>
            <a:endParaRPr lang="zh-CN" altLang="en-US" b="1" dirty="0" smtClean="0"/>
          </a:p>
          <a:p>
            <a:endParaRPr lang="zh-CN" altLang="en-US" b="1"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noChangeArrowheads="1"/>
          </p:cNvSpPr>
          <p:nvPr>
            <p:ph type="title"/>
          </p:nvPr>
        </p:nvSpPr>
        <p:spPr/>
        <p:txBody>
          <a:bodyPr/>
          <a:lstStyle/>
          <a:p>
            <a:r>
              <a:rPr lang="zh-CN" altLang="en-US" smtClean="0"/>
              <a:t>指引</a:t>
            </a:r>
            <a:endParaRPr lang="zh-CN" altLang="en-US" smtClean="0"/>
          </a:p>
        </p:txBody>
      </p:sp>
      <p:sp>
        <p:nvSpPr>
          <p:cNvPr id="18435" name="内容占位符 2"/>
          <p:cNvSpPr>
            <a:spLocks noGrp="1" noChangeArrowheads="1"/>
          </p:cNvSpPr>
          <p:nvPr>
            <p:ph idx="1"/>
          </p:nvPr>
        </p:nvSpPr>
        <p:spPr>
          <a:xfrm>
            <a:off x="877888" y="1266825"/>
            <a:ext cx="8281987" cy="4897438"/>
          </a:xfrm>
        </p:spPr>
        <p:txBody>
          <a:bodyPr/>
          <a:lstStyle/>
          <a:p>
            <a:r>
              <a:rPr lang="zh-CN" altLang="en-US" sz="2800" b="1" dirty="0" smtClean="0"/>
              <a:t>域名系统</a:t>
            </a:r>
            <a:r>
              <a:rPr lang="en-US" altLang="zh-CN" sz="2800" b="1" dirty="0" smtClean="0"/>
              <a:t>DNS (Domain Name System)</a:t>
            </a:r>
            <a:endParaRPr lang="en-US" altLang="zh-CN" sz="2800" b="1" dirty="0" smtClean="0"/>
          </a:p>
          <a:p>
            <a:r>
              <a:rPr lang="zh-CN" altLang="en-US" sz="2800" b="1" dirty="0" smtClean="0">
                <a:solidFill>
                  <a:srgbClr val="C00000"/>
                </a:solidFill>
              </a:rPr>
              <a:t>文件传送协议</a:t>
            </a:r>
            <a:r>
              <a:rPr lang="en-US" altLang="zh-CN" sz="2800" b="1" dirty="0" smtClean="0">
                <a:solidFill>
                  <a:srgbClr val="C00000"/>
                </a:solidFill>
              </a:rPr>
              <a:t>FTP (File Transfer Protocol)</a:t>
            </a:r>
            <a:endParaRPr lang="en-US" altLang="zh-CN" sz="2800" b="1" dirty="0" smtClean="0">
              <a:solidFill>
                <a:srgbClr val="C00000"/>
              </a:solidFill>
            </a:endParaRPr>
          </a:p>
          <a:p>
            <a:r>
              <a:rPr lang="zh-CN" altLang="en-US" sz="2800" b="1" dirty="0" smtClean="0"/>
              <a:t>远程终端协议</a:t>
            </a:r>
            <a:r>
              <a:rPr lang="en-US" altLang="zh-CN" sz="2800" b="1" dirty="0" smtClean="0"/>
              <a:t>TELNET</a:t>
            </a:r>
            <a:endParaRPr lang="en-US" altLang="zh-CN" sz="2800" b="1" dirty="0" smtClean="0"/>
          </a:p>
          <a:p>
            <a:r>
              <a:rPr lang="zh-CN" altLang="en-US" sz="2800" b="1" dirty="0" smtClean="0"/>
              <a:t>万维网</a:t>
            </a:r>
            <a:r>
              <a:rPr lang="en-US" altLang="zh-CN" sz="2800" b="1" dirty="0" smtClean="0"/>
              <a:t>WWW (World Wide Web)</a:t>
            </a:r>
            <a:endParaRPr lang="en-US" altLang="zh-CN" sz="2800" b="1" dirty="0" smtClean="0"/>
          </a:p>
          <a:p>
            <a:r>
              <a:rPr lang="zh-CN" altLang="en-US" sz="2800" b="1" dirty="0" smtClean="0"/>
              <a:t>电子邮件 </a:t>
            </a:r>
            <a:r>
              <a:rPr lang="en-US" altLang="zh-CN" sz="2800" b="1" dirty="0" smtClean="0"/>
              <a:t>(SMTP, POP3, IMAP)</a:t>
            </a:r>
            <a:endParaRPr lang="en-US" altLang="zh-CN" sz="2800" b="1" dirty="0" smtClean="0"/>
          </a:p>
          <a:p>
            <a:r>
              <a:rPr lang="zh-CN" altLang="en-US" sz="2800" b="1" dirty="0" smtClean="0"/>
              <a:t>动态主机配置协议</a:t>
            </a:r>
            <a:r>
              <a:rPr lang="en-US" altLang="zh-CN" sz="2800" b="1" dirty="0" smtClean="0"/>
              <a:t>DHCP</a:t>
            </a:r>
            <a:endParaRPr lang="en-US" altLang="zh-CN" sz="2800" b="1" dirty="0" smtClean="0"/>
          </a:p>
          <a:p>
            <a:r>
              <a:rPr lang="zh-CN" altLang="en-US" sz="2800" b="1" dirty="0" smtClean="0"/>
              <a:t>简单网络管理协议</a:t>
            </a:r>
            <a:r>
              <a:rPr lang="en-US" altLang="zh-CN" sz="2800" b="1" dirty="0" smtClean="0"/>
              <a:t>SNMP</a:t>
            </a:r>
            <a:endParaRPr lang="en-US" altLang="zh-CN" sz="2800" b="1" dirty="0" smtClean="0"/>
          </a:p>
          <a:p>
            <a:r>
              <a:rPr lang="zh-CN" altLang="en-US" sz="2800" b="1" dirty="0" smtClean="0"/>
              <a:t>系统调用和应用编程接口</a:t>
            </a:r>
            <a:endParaRPr lang="zh-CN" altLang="en-US" sz="2800" b="1" dirty="0" smtClean="0"/>
          </a:p>
        </p:txBody>
      </p:sp>
      <p:grpSp>
        <p:nvGrpSpPr>
          <p:cNvPr id="18436" name="Group 24"/>
          <p:cNvGrpSpPr/>
          <p:nvPr/>
        </p:nvGrpSpPr>
        <p:grpSpPr bwMode="auto">
          <a:xfrm>
            <a:off x="8516938" y="2322513"/>
            <a:ext cx="3057525" cy="3963987"/>
            <a:chOff x="3379" y="1207"/>
            <a:chExt cx="1584" cy="2268"/>
          </a:xfrm>
        </p:grpSpPr>
        <p:sp>
          <p:nvSpPr>
            <p:cNvPr id="5" name="AutoShape 4"/>
            <p:cNvSpPr>
              <a:spLocks noChangeArrowheads="1"/>
            </p:cNvSpPr>
            <p:nvPr/>
          </p:nvSpPr>
          <p:spPr bwMode="auto">
            <a:xfrm>
              <a:off x="3379" y="1207"/>
              <a:ext cx="1584" cy="2268"/>
            </a:xfrm>
            <a:prstGeom prst="cube">
              <a:avLst>
                <a:gd name="adj" fmla="val 12185"/>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defRPr/>
              </a:pPr>
              <a:endParaRPr kumimoji="1" lang="zh-CN" altLang="en-US" sz="3200">
                <a:solidFill>
                  <a:srgbClr val="FF0000"/>
                </a:solidFill>
                <a:effectLst>
                  <a:outerShdw blurRad="38100" dist="38100" dir="2700000" algn="tl">
                    <a:srgbClr val="000000"/>
                  </a:outerShdw>
                </a:effectLst>
              </a:endParaRPr>
            </a:p>
            <a:p>
              <a:pPr algn="ctr" eaLnBrk="1" hangingPunct="1">
                <a:defRPr/>
              </a:pPr>
              <a:endParaRPr kumimoji="1" lang="zh-CN" altLang="en-US" sz="3200">
                <a:solidFill>
                  <a:srgbClr val="FF0000"/>
                </a:solidFill>
                <a:effectLst>
                  <a:outerShdw blurRad="38100" dist="38100" dir="2700000" algn="tl">
                    <a:srgbClr val="000000"/>
                  </a:outerShdw>
                </a:effectLst>
              </a:endParaRPr>
            </a:p>
            <a:p>
              <a:pPr algn="ctr" eaLnBrk="1" hangingPunct="1">
                <a:defRPr/>
              </a:pPr>
              <a:endParaRPr kumimoji="1" lang="zh-CN" altLang="en-US" sz="3200">
                <a:solidFill>
                  <a:srgbClr val="FF0000"/>
                </a:solidFill>
                <a:effectLst>
                  <a:outerShdw blurRad="38100" dist="38100" dir="2700000" algn="tl">
                    <a:srgbClr val="000000"/>
                  </a:outerShdw>
                </a:effectLst>
              </a:endParaRPr>
            </a:p>
          </p:txBody>
        </p:sp>
        <p:sp>
          <p:nvSpPr>
            <p:cNvPr id="6" name="Rectangle 6"/>
            <p:cNvSpPr>
              <a:spLocks noChangeArrowheads="1"/>
            </p:cNvSpPr>
            <p:nvPr/>
          </p:nvSpPr>
          <p:spPr bwMode="auto">
            <a:xfrm>
              <a:off x="3379" y="1428"/>
              <a:ext cx="1392" cy="403"/>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3200" dirty="0">
                  <a:solidFill>
                    <a:schemeClr val="tx2">
                      <a:lumMod val="60000"/>
                      <a:lumOff val="40000"/>
                    </a:schemeClr>
                  </a:solidFill>
                  <a:effectLst>
                    <a:outerShdw blurRad="38100" dist="38100" dir="2700000" algn="tl">
                      <a:srgbClr val="000000"/>
                    </a:outerShdw>
                  </a:effectLst>
                </a:rPr>
                <a:t>应用层</a:t>
              </a:r>
              <a:endParaRPr kumimoji="1" lang="zh-CN" altLang="en-US" sz="3200" dirty="0">
                <a:solidFill>
                  <a:schemeClr val="tx2">
                    <a:lumMod val="60000"/>
                    <a:lumOff val="40000"/>
                  </a:schemeClr>
                </a:solidFill>
                <a:effectLst>
                  <a:outerShdw blurRad="38100" dist="38100" dir="2700000" algn="tl">
                    <a:srgbClr val="000000"/>
                  </a:outerShdw>
                </a:effectLst>
              </a:endParaRPr>
            </a:p>
          </p:txBody>
        </p:sp>
        <p:sp>
          <p:nvSpPr>
            <p:cNvPr id="7" name="Line 8"/>
            <p:cNvSpPr>
              <a:spLocks noChangeShapeType="1"/>
            </p:cNvSpPr>
            <p:nvPr/>
          </p:nvSpPr>
          <p:spPr bwMode="auto">
            <a:xfrm>
              <a:off x="3379" y="1831"/>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8" name="Line 9"/>
            <p:cNvSpPr>
              <a:spLocks noChangeShapeType="1"/>
            </p:cNvSpPr>
            <p:nvPr/>
          </p:nvSpPr>
          <p:spPr bwMode="auto">
            <a:xfrm>
              <a:off x="3379"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9" name="Line 10"/>
            <p:cNvSpPr>
              <a:spLocks noChangeShapeType="1"/>
            </p:cNvSpPr>
            <p:nvPr/>
          </p:nvSpPr>
          <p:spPr bwMode="auto">
            <a:xfrm>
              <a:off x="4771"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0" name="Rectangle 21"/>
            <p:cNvSpPr>
              <a:spLocks noChangeArrowheads="1"/>
            </p:cNvSpPr>
            <p:nvPr/>
          </p:nvSpPr>
          <p:spPr bwMode="auto">
            <a:xfrm>
              <a:off x="3379" y="1831"/>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3200" dirty="0">
                  <a:solidFill>
                    <a:srgbClr val="FF0000"/>
                  </a:solidFill>
                  <a:effectLst>
                    <a:outerShdw blurRad="38100" dist="38100" dir="2700000" algn="tl">
                      <a:srgbClr val="000000"/>
                    </a:outerShdw>
                  </a:effectLst>
                </a:rPr>
                <a:t>运输层</a:t>
              </a:r>
              <a:endParaRPr kumimoji="1" lang="zh-CN" altLang="en-US" sz="3200" dirty="0">
                <a:solidFill>
                  <a:srgbClr val="FF0000"/>
                </a:solidFill>
                <a:effectLst>
                  <a:outerShdw blurRad="38100" dist="38100" dir="2700000" algn="tl">
                    <a:srgbClr val="000000"/>
                  </a:outerShdw>
                </a:effectLst>
              </a:endParaRPr>
            </a:p>
          </p:txBody>
        </p:sp>
        <p:sp>
          <p:nvSpPr>
            <p:cNvPr id="11" name="Line 23"/>
            <p:cNvSpPr>
              <a:spLocks noChangeShapeType="1"/>
            </p:cNvSpPr>
            <p:nvPr/>
          </p:nvSpPr>
          <p:spPr bwMode="auto">
            <a:xfrm>
              <a:off x="3379" y="2263"/>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2" name="Line 24"/>
            <p:cNvSpPr>
              <a:spLocks noChangeShapeType="1"/>
            </p:cNvSpPr>
            <p:nvPr/>
          </p:nvSpPr>
          <p:spPr bwMode="auto">
            <a:xfrm>
              <a:off x="3379"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3" name="Line 25"/>
            <p:cNvSpPr>
              <a:spLocks noChangeShapeType="1"/>
            </p:cNvSpPr>
            <p:nvPr/>
          </p:nvSpPr>
          <p:spPr bwMode="auto">
            <a:xfrm>
              <a:off x="4771"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5" name="Line 28"/>
            <p:cNvSpPr>
              <a:spLocks noChangeShapeType="1"/>
            </p:cNvSpPr>
            <p:nvPr/>
          </p:nvSpPr>
          <p:spPr bwMode="auto">
            <a:xfrm>
              <a:off x="3379" y="2695"/>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6" name="Line 29"/>
            <p:cNvSpPr>
              <a:spLocks noChangeShapeType="1"/>
            </p:cNvSpPr>
            <p:nvPr/>
          </p:nvSpPr>
          <p:spPr bwMode="auto">
            <a:xfrm>
              <a:off x="3379" y="3366"/>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7" name="Line 30"/>
            <p:cNvSpPr>
              <a:spLocks noChangeShapeType="1"/>
            </p:cNvSpPr>
            <p:nvPr/>
          </p:nvSpPr>
          <p:spPr bwMode="auto">
            <a:xfrm>
              <a:off x="3379"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8" name="Line 31"/>
            <p:cNvSpPr>
              <a:spLocks noChangeShapeType="1"/>
            </p:cNvSpPr>
            <p:nvPr/>
          </p:nvSpPr>
          <p:spPr bwMode="auto">
            <a:xfrm>
              <a:off x="4771"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9" name="Rectangle 33"/>
            <p:cNvSpPr>
              <a:spLocks noChangeArrowheads="1"/>
            </p:cNvSpPr>
            <p:nvPr/>
          </p:nvSpPr>
          <p:spPr bwMode="auto">
            <a:xfrm>
              <a:off x="3379" y="2263"/>
              <a:ext cx="1392" cy="431"/>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3200" dirty="0">
                  <a:solidFill>
                    <a:srgbClr val="FF0000"/>
                  </a:solidFill>
                  <a:effectLst>
                    <a:outerShdw blurRad="38100" dist="38100" dir="2700000" algn="tl">
                      <a:srgbClr val="000000"/>
                    </a:outerShdw>
                  </a:effectLst>
                  <a:latin typeface="Franklin Gothic Book" panose="020B0503020102020204" pitchFamily="34" charset="0"/>
                </a:rPr>
                <a:t>网络层</a:t>
              </a:r>
              <a:endParaRPr kumimoji="1" lang="zh-CN" altLang="en-US" sz="3200" dirty="0">
                <a:solidFill>
                  <a:srgbClr val="FF0000"/>
                </a:solidFill>
                <a:effectLst>
                  <a:outerShdw blurRad="38100" dist="38100" dir="2700000" algn="tl">
                    <a:srgbClr val="000000"/>
                  </a:outerShdw>
                </a:effectLst>
                <a:latin typeface="Franklin Gothic Book" panose="020B0503020102020204" pitchFamily="34" charset="0"/>
              </a:endParaRPr>
            </a:p>
          </p:txBody>
        </p:sp>
        <p:sp>
          <p:nvSpPr>
            <p:cNvPr id="20" name="Line 36"/>
            <p:cNvSpPr>
              <a:spLocks noChangeShapeType="1"/>
            </p:cNvSpPr>
            <p:nvPr/>
          </p:nvSpPr>
          <p:spPr bwMode="auto">
            <a:xfrm>
              <a:off x="3379" y="2263"/>
              <a:ext cx="0" cy="43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21" name="Line 37"/>
            <p:cNvSpPr>
              <a:spLocks noChangeShapeType="1"/>
            </p:cNvSpPr>
            <p:nvPr/>
          </p:nvSpPr>
          <p:spPr bwMode="auto">
            <a:xfrm>
              <a:off x="4771" y="2263"/>
              <a:ext cx="0" cy="43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4" name="Rectangle 27"/>
            <p:cNvSpPr>
              <a:spLocks noChangeArrowheads="1"/>
            </p:cNvSpPr>
            <p:nvPr/>
          </p:nvSpPr>
          <p:spPr bwMode="auto">
            <a:xfrm>
              <a:off x="3379" y="2695"/>
              <a:ext cx="1392" cy="37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3200">
                  <a:solidFill>
                    <a:srgbClr val="FF0000"/>
                  </a:solidFill>
                  <a:effectLst>
                    <a:outerShdw blurRad="38100" dist="38100" dir="2700000" algn="tl">
                      <a:srgbClr val="000000"/>
                    </a:outerShdw>
                  </a:effectLst>
                  <a:latin typeface="Franklin Gothic Book" panose="020B0503020102020204" pitchFamily="34" charset="0"/>
                </a:rPr>
                <a:t>数据链路层</a:t>
              </a:r>
              <a:endParaRPr kumimoji="1" lang="zh-CN" altLang="en-US" sz="3200">
                <a:solidFill>
                  <a:srgbClr val="FF0000"/>
                </a:solidFill>
                <a:effectLst>
                  <a:outerShdw blurRad="38100" dist="38100" dir="2700000" algn="tl">
                    <a:srgbClr val="000000"/>
                  </a:outerShdw>
                </a:effectLst>
                <a:latin typeface="Franklin Gothic Book" panose="020B0503020102020204" pitchFamily="34" charset="0"/>
              </a:endParaRPr>
            </a:p>
          </p:txBody>
        </p:sp>
        <p:sp>
          <p:nvSpPr>
            <p:cNvPr id="22" name="Rectangle 39"/>
            <p:cNvSpPr>
              <a:spLocks noChangeArrowheads="1"/>
            </p:cNvSpPr>
            <p:nvPr/>
          </p:nvSpPr>
          <p:spPr bwMode="auto">
            <a:xfrm>
              <a:off x="3379" y="3067"/>
              <a:ext cx="1392" cy="408"/>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3200">
                  <a:solidFill>
                    <a:srgbClr val="FF0000"/>
                  </a:solidFill>
                  <a:effectLst>
                    <a:outerShdw blurRad="38100" dist="38100" dir="2700000" algn="tl">
                      <a:srgbClr val="000000"/>
                    </a:outerShdw>
                  </a:effectLst>
                  <a:latin typeface="Franklin Gothic Book" panose="020B0503020102020204" pitchFamily="34" charset="0"/>
                </a:rPr>
                <a:t>物理层</a:t>
              </a:r>
              <a:endParaRPr kumimoji="1" lang="zh-CN" altLang="en-US" sz="3200">
                <a:solidFill>
                  <a:srgbClr val="FF0000"/>
                </a:solidFill>
                <a:effectLst>
                  <a:outerShdw blurRad="38100" dist="38100" dir="2700000" algn="tl">
                    <a:srgbClr val="000000"/>
                  </a:outerShdw>
                </a:effectLst>
                <a:latin typeface="Franklin Gothic Book" panose="020B0503020102020204" pitchFamily="34" charset="0"/>
              </a:endParaRP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p:txBody>
          <a:bodyPr/>
          <a:lstStyle/>
          <a:p>
            <a:r>
              <a:rPr lang="en-US" altLang="zh-CN" dirty="0" smtClean="0"/>
              <a:t>6.2.1 FTP </a:t>
            </a:r>
            <a:r>
              <a:rPr lang="zh-CN" altLang="en-US" dirty="0" smtClean="0"/>
              <a:t>概述 </a:t>
            </a:r>
            <a:endParaRPr lang="zh-CN" altLang="en-US" dirty="0" smtClean="0"/>
          </a:p>
        </p:txBody>
      </p:sp>
      <p:sp>
        <p:nvSpPr>
          <p:cNvPr id="19459" name="内容占位符 2"/>
          <p:cNvSpPr>
            <a:spLocks noGrp="1" noChangeArrowheads="1"/>
          </p:cNvSpPr>
          <p:nvPr>
            <p:ph idx="1"/>
          </p:nvPr>
        </p:nvSpPr>
        <p:spPr>
          <a:xfrm>
            <a:off x="442913" y="1266825"/>
            <a:ext cx="11053687" cy="4895850"/>
          </a:xfrm>
        </p:spPr>
        <p:txBody>
          <a:bodyPr/>
          <a:lstStyle/>
          <a:p>
            <a:r>
              <a:rPr lang="zh-CN" altLang="en-US" b="1" dirty="0" smtClean="0">
                <a:solidFill>
                  <a:srgbClr val="C00000"/>
                </a:solidFill>
              </a:rPr>
              <a:t>文件传送协议</a:t>
            </a:r>
            <a:r>
              <a:rPr lang="zh-CN" altLang="en-US" b="1" dirty="0" smtClean="0"/>
              <a:t> </a:t>
            </a:r>
            <a:r>
              <a:rPr lang="en-US" altLang="zh-CN" b="1" dirty="0" smtClean="0"/>
              <a:t>FTP (File Transfer Protocol) </a:t>
            </a:r>
            <a:r>
              <a:rPr lang="zh-CN" altLang="en-US" b="1" dirty="0" smtClean="0"/>
              <a:t>使用 </a:t>
            </a:r>
            <a:r>
              <a:rPr lang="en-US" altLang="zh-CN" b="1" dirty="0" smtClean="0"/>
              <a:t>TCP </a:t>
            </a:r>
            <a:r>
              <a:rPr lang="zh-CN" altLang="en-US" b="1" dirty="0" smtClean="0"/>
              <a:t>可靠的运输服务</a:t>
            </a:r>
            <a:r>
              <a:rPr lang="zh-CN" altLang="en-US" b="1" dirty="0"/>
              <a:t>，是互联网上使用得最广泛的文件传送协议</a:t>
            </a:r>
            <a:r>
              <a:rPr lang="zh-CN" altLang="en-US" b="1" dirty="0" smtClean="0"/>
              <a:t>。</a:t>
            </a:r>
            <a:endParaRPr lang="zh-CN" altLang="en-US" b="1" dirty="0" smtClean="0"/>
          </a:p>
          <a:p>
            <a:r>
              <a:rPr lang="en-US" altLang="zh-CN" b="1" dirty="0" smtClean="0"/>
              <a:t>FTP </a:t>
            </a:r>
            <a:r>
              <a:rPr lang="zh-CN" altLang="en-US" b="1" dirty="0" smtClean="0"/>
              <a:t>使用</a:t>
            </a:r>
            <a:r>
              <a:rPr lang="zh-CN" altLang="en-US" b="1" dirty="0" smtClean="0">
                <a:solidFill>
                  <a:srgbClr val="C00000"/>
                </a:solidFill>
              </a:rPr>
              <a:t>客户</a:t>
            </a:r>
            <a:r>
              <a:rPr lang="en-US" altLang="zh-CN" b="1" dirty="0" smtClean="0">
                <a:solidFill>
                  <a:srgbClr val="C00000"/>
                </a:solidFill>
              </a:rPr>
              <a:t>-</a:t>
            </a:r>
            <a:r>
              <a:rPr lang="zh-CN" altLang="en-US" b="1" dirty="0" smtClean="0">
                <a:solidFill>
                  <a:srgbClr val="C00000"/>
                </a:solidFill>
              </a:rPr>
              <a:t>服务器</a:t>
            </a:r>
            <a:r>
              <a:rPr lang="zh-CN" altLang="en-US" b="1" dirty="0" smtClean="0"/>
              <a:t>方式，一个 </a:t>
            </a:r>
            <a:r>
              <a:rPr lang="en-US" altLang="zh-CN" b="1" dirty="0" smtClean="0"/>
              <a:t>FTP </a:t>
            </a:r>
            <a:r>
              <a:rPr lang="zh-CN" altLang="en-US" b="1" dirty="0" smtClean="0"/>
              <a:t>服务器进程可同时为多个客户进程提供服务。</a:t>
            </a:r>
            <a:endParaRPr lang="en-US" altLang="zh-CN" b="1" dirty="0" smtClean="0"/>
          </a:p>
          <a:p>
            <a:endParaRPr lang="zh-CN" alt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anim calcmode="lin" valueType="num">
                                      <p:cBhvr additive="base">
                                        <p:cTn id="7" dur="500" fill="hold"/>
                                        <p:tgtEl>
                                          <p:spTgt spid="1945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p:txBody>
          <a:bodyPr/>
          <a:lstStyle/>
          <a:p>
            <a:r>
              <a:rPr lang="en-US" altLang="zh-CN" dirty="0" smtClean="0"/>
              <a:t>6.2.2 FTP </a:t>
            </a:r>
            <a:r>
              <a:rPr lang="zh-CN" altLang="en-US" dirty="0" smtClean="0"/>
              <a:t>的基本工作原理 </a:t>
            </a:r>
            <a:endParaRPr lang="zh-CN" altLang="en-US" dirty="0" smtClean="0"/>
          </a:p>
        </p:txBody>
      </p:sp>
      <p:sp>
        <p:nvSpPr>
          <p:cNvPr id="19459" name="内容占位符 2"/>
          <p:cNvSpPr>
            <a:spLocks noGrp="1" noChangeArrowheads="1"/>
          </p:cNvSpPr>
          <p:nvPr>
            <p:ph idx="1"/>
          </p:nvPr>
        </p:nvSpPr>
        <p:spPr>
          <a:xfrm>
            <a:off x="442913" y="1266825"/>
            <a:ext cx="11053687" cy="4895850"/>
          </a:xfrm>
        </p:spPr>
        <p:txBody>
          <a:bodyPr/>
          <a:lstStyle/>
          <a:p>
            <a:r>
              <a:rPr lang="en-US" altLang="zh-CN" b="1" dirty="0" smtClean="0"/>
              <a:t>FTP </a:t>
            </a:r>
            <a:r>
              <a:rPr lang="zh-CN" altLang="en-US" b="1" dirty="0" smtClean="0"/>
              <a:t>的服务器进程由两大部分组成：一个</a:t>
            </a:r>
            <a:r>
              <a:rPr lang="zh-CN" altLang="en-US" b="1" dirty="0" smtClean="0">
                <a:solidFill>
                  <a:schemeClr val="tx2">
                    <a:lumMod val="60000"/>
                    <a:lumOff val="40000"/>
                  </a:schemeClr>
                </a:solidFill>
              </a:rPr>
              <a:t>主进程</a:t>
            </a:r>
            <a:r>
              <a:rPr lang="zh-CN" altLang="en-US" b="1" dirty="0" smtClean="0"/>
              <a:t>，另外有若干个</a:t>
            </a:r>
            <a:r>
              <a:rPr lang="zh-CN" altLang="en-US" b="1" dirty="0" smtClean="0">
                <a:solidFill>
                  <a:schemeClr val="tx2">
                    <a:lumMod val="60000"/>
                    <a:lumOff val="40000"/>
                  </a:schemeClr>
                </a:solidFill>
              </a:rPr>
              <a:t>从属进程</a:t>
            </a:r>
            <a:r>
              <a:rPr lang="zh-CN" altLang="en-US" b="1" dirty="0" smtClean="0"/>
              <a:t>。</a:t>
            </a:r>
            <a:endParaRPr lang="en-US" altLang="zh-CN" b="1" dirty="0" smtClean="0"/>
          </a:p>
          <a:p>
            <a:r>
              <a:rPr lang="zh-CN" altLang="en-US" b="1" dirty="0"/>
              <a:t>当客户进程向服务器进程请求建立连接时，需要向服务器的熟知端口 </a:t>
            </a:r>
            <a:r>
              <a:rPr lang="en-US" altLang="zh-CN" b="1" dirty="0"/>
              <a:t>21 </a:t>
            </a:r>
            <a:r>
              <a:rPr lang="zh-CN" altLang="en-US" b="1" dirty="0"/>
              <a:t>发送请求，同时还要告诉服务器进程自己的另一个端口号码，用于建立</a:t>
            </a:r>
            <a:r>
              <a:rPr lang="zh-CN" altLang="en-US" b="1" dirty="0">
                <a:solidFill>
                  <a:schemeClr val="tx2">
                    <a:lumMod val="60000"/>
                    <a:lumOff val="40000"/>
                  </a:schemeClr>
                </a:solidFill>
              </a:rPr>
              <a:t>数据传送连接</a:t>
            </a:r>
            <a:r>
              <a:rPr lang="zh-CN" altLang="en-US" b="1" dirty="0"/>
              <a:t>。</a:t>
            </a:r>
            <a:endParaRPr lang="en-US" altLang="zh-CN" b="1" dirty="0"/>
          </a:p>
          <a:p>
            <a:r>
              <a:rPr lang="zh-CN" altLang="en-US" b="1" dirty="0"/>
              <a:t>接着，服务器进程用自己传送数据的熟知端口 </a:t>
            </a:r>
            <a:r>
              <a:rPr lang="en-US" altLang="zh-CN" b="1" dirty="0"/>
              <a:t>20 </a:t>
            </a:r>
            <a:r>
              <a:rPr lang="zh-CN" altLang="en-US" b="1" dirty="0"/>
              <a:t>与客户进程所提供的端口号建立数据传送连接</a:t>
            </a:r>
            <a:r>
              <a:rPr lang="zh-CN" altLang="en-US" b="1" dirty="0" smtClean="0"/>
              <a:t>。</a:t>
            </a:r>
            <a:endParaRPr lang="zh-CN" altLang="en-US" b="1" dirty="0" smtClean="0"/>
          </a:p>
          <a:p>
            <a:endParaRPr lang="zh-CN" alt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anim calcmode="lin" valueType="num">
                                      <p:cBhvr additive="base">
                                        <p:cTn id="7" dur="500" fill="hold"/>
                                        <p:tgtEl>
                                          <p:spTgt spid="1945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459">
                                            <p:txEl>
                                              <p:pRg st="2" end="2"/>
                                            </p:txEl>
                                          </p:spTgt>
                                        </p:tgtEl>
                                        <p:attrNameLst>
                                          <p:attrName>style.visibility</p:attrName>
                                        </p:attrNameLst>
                                      </p:cBhvr>
                                      <p:to>
                                        <p:strVal val="visible"/>
                                      </p:to>
                                    </p:set>
                                    <p:anim calcmode="lin" valueType="num">
                                      <p:cBhvr additive="base">
                                        <p:cTn id="13" dur="500" fill="hold"/>
                                        <p:tgtEl>
                                          <p:spTgt spid="1945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45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smtClean="0"/>
              <a:t>主进程的工作步骤</a:t>
            </a:r>
            <a:endParaRPr lang="zh-CN" altLang="en-US" smtClean="0"/>
          </a:p>
        </p:txBody>
      </p:sp>
      <p:sp>
        <p:nvSpPr>
          <p:cNvPr id="20483" name="内容占位符 2"/>
          <p:cNvSpPr>
            <a:spLocks noGrp="1" noChangeArrowheads="1"/>
          </p:cNvSpPr>
          <p:nvPr>
            <p:ph idx="1"/>
          </p:nvPr>
        </p:nvSpPr>
        <p:spPr>
          <a:xfrm>
            <a:off x="442913" y="1266825"/>
            <a:ext cx="11304587" cy="4895850"/>
          </a:xfrm>
        </p:spPr>
        <p:txBody>
          <a:bodyPr/>
          <a:lstStyle/>
          <a:p>
            <a:r>
              <a:rPr lang="zh-CN" altLang="en-US" b="1" dirty="0" smtClean="0"/>
              <a:t>打开熟知端口（端口号为 </a:t>
            </a:r>
            <a:r>
              <a:rPr lang="en-US" altLang="zh-CN" b="1" dirty="0" smtClean="0"/>
              <a:t>21</a:t>
            </a:r>
            <a:r>
              <a:rPr lang="zh-CN" altLang="en-US" b="1" dirty="0" smtClean="0"/>
              <a:t>），等待</a:t>
            </a:r>
            <a:r>
              <a:rPr lang="zh-CN" altLang="en-US" b="1" dirty="0" smtClean="0"/>
              <a:t>客户进程发出连接请求。</a:t>
            </a:r>
            <a:endParaRPr lang="zh-CN" altLang="en-US" b="1" dirty="0" smtClean="0"/>
          </a:p>
          <a:p>
            <a:r>
              <a:rPr lang="zh-CN" altLang="en-US" b="1" dirty="0" smtClean="0"/>
              <a:t>启动</a:t>
            </a:r>
            <a:r>
              <a:rPr lang="zh-CN" altLang="en-US" b="1" dirty="0" smtClean="0">
                <a:solidFill>
                  <a:schemeClr val="tx2">
                    <a:lumMod val="60000"/>
                    <a:lumOff val="40000"/>
                  </a:schemeClr>
                </a:solidFill>
              </a:rPr>
              <a:t>从属进程</a:t>
            </a:r>
            <a:r>
              <a:rPr lang="zh-CN" altLang="en-US" b="1" dirty="0" smtClean="0"/>
              <a:t>处理</a:t>
            </a:r>
            <a:r>
              <a:rPr lang="zh-CN" altLang="en-US" b="1" dirty="0" smtClean="0">
                <a:solidFill>
                  <a:schemeClr val="tx2">
                    <a:lumMod val="60000"/>
                    <a:lumOff val="40000"/>
                  </a:schemeClr>
                </a:solidFill>
              </a:rPr>
              <a:t>客户进程</a:t>
            </a:r>
            <a:r>
              <a:rPr lang="zh-CN" altLang="en-US" b="1" dirty="0" smtClean="0"/>
              <a:t>发来的请求，处理完毕后即终止从属进程。</a:t>
            </a:r>
            <a:endParaRPr lang="en-US" altLang="zh-CN" b="1" dirty="0" smtClean="0"/>
          </a:p>
          <a:p>
            <a:r>
              <a:rPr lang="zh-CN" altLang="en-US" b="1" dirty="0" smtClean="0"/>
              <a:t>回到等待状态，继续接受其他客户进程发来的请求。主进程与从属进程的处理是</a:t>
            </a:r>
            <a:r>
              <a:rPr lang="zh-CN" altLang="en-US" b="1" dirty="0" smtClean="0">
                <a:solidFill>
                  <a:schemeClr val="tx2">
                    <a:lumMod val="60000"/>
                    <a:lumOff val="40000"/>
                  </a:schemeClr>
                </a:solidFill>
              </a:rPr>
              <a:t>并发</a:t>
            </a:r>
            <a:r>
              <a:rPr lang="zh-CN" altLang="en-US" b="1" dirty="0" smtClean="0"/>
              <a:t>进行的。</a:t>
            </a:r>
            <a:endParaRPr lang="zh-CN" altLang="en-US" b="1" dirty="0" smtClean="0"/>
          </a:p>
          <a:p>
            <a:endParaRPr lang="zh-CN" alt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anim calcmode="lin" valueType="num">
                                      <p:cBhvr additive="base">
                                        <p:cTn id="7" dur="5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3">
                                            <p:txEl>
                                              <p:pRg st="2" end="2"/>
                                            </p:txEl>
                                          </p:spTgt>
                                        </p:tgtEl>
                                        <p:attrNameLst>
                                          <p:attrName>style.visibility</p:attrName>
                                        </p:attrNameLst>
                                      </p:cBhvr>
                                      <p:to>
                                        <p:strVal val="visible"/>
                                      </p:to>
                                    </p:set>
                                    <p:anim calcmode="lin" valueType="num">
                                      <p:cBhvr additive="base">
                                        <p:cTn id="13"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en-US" altLang="zh-CN" dirty="0" smtClean="0"/>
              <a:t>FTP </a:t>
            </a:r>
            <a:r>
              <a:rPr lang="zh-CN" altLang="en-US" dirty="0" smtClean="0"/>
              <a:t>使用的两个 </a:t>
            </a:r>
            <a:r>
              <a:rPr lang="en-US" altLang="zh-CN" dirty="0" smtClean="0"/>
              <a:t>TCP </a:t>
            </a:r>
            <a:r>
              <a:rPr lang="zh-CN" altLang="en-US" dirty="0" smtClean="0"/>
              <a:t>连接 </a:t>
            </a:r>
            <a:endParaRPr lang="zh-CN" altLang="en-US" dirty="0" smtClean="0"/>
          </a:p>
        </p:txBody>
      </p:sp>
      <p:grpSp>
        <p:nvGrpSpPr>
          <p:cNvPr id="21507" name="组合 1"/>
          <p:cNvGrpSpPr/>
          <p:nvPr/>
        </p:nvGrpSpPr>
        <p:grpSpPr bwMode="auto">
          <a:xfrm>
            <a:off x="1343025" y="2133600"/>
            <a:ext cx="9793288" cy="3474450"/>
            <a:chOff x="1485900" y="2336800"/>
            <a:chExt cx="8666163" cy="3086663"/>
          </a:xfrm>
        </p:grpSpPr>
        <p:sp>
          <p:nvSpPr>
            <p:cNvPr id="21508" name="Rectangle 82"/>
            <p:cNvSpPr>
              <a:spLocks noChangeArrowheads="1"/>
            </p:cNvSpPr>
            <p:nvPr/>
          </p:nvSpPr>
          <p:spPr bwMode="auto">
            <a:xfrm>
              <a:off x="7627938" y="2986088"/>
              <a:ext cx="1514475" cy="1760537"/>
            </a:xfrm>
            <a:prstGeom prst="rect">
              <a:avLst/>
            </a:prstGeom>
            <a:solidFill>
              <a:srgbClr val="FFFF99"/>
            </a:solidFill>
            <a:ln w="9525" algn="ctr">
              <a:solidFill>
                <a:schemeClr val="folHlink"/>
              </a:solidFill>
              <a:prstDash val="sysDot"/>
              <a:miter lim="800000"/>
            </a:ln>
          </p:spPr>
          <p:txBody>
            <a:bodyPr wrap="none" anchor="ctr"/>
            <a:lstStyle/>
            <a:p>
              <a:pPr eaLnBrk="1" hangingPunct="1"/>
              <a:endParaRPr lang="zh-CN" altLang="en-US" sz="2000" b="1">
                <a:solidFill>
                  <a:srgbClr val="4D4D4D"/>
                </a:solidFill>
                <a:latin typeface="Tahoma" panose="020B0604030504040204" pitchFamily="34" charset="0"/>
              </a:endParaRPr>
            </a:p>
          </p:txBody>
        </p:sp>
        <p:sp>
          <p:nvSpPr>
            <p:cNvPr id="21509" name="Oval 83"/>
            <p:cNvSpPr>
              <a:spLocks noChangeArrowheads="1"/>
            </p:cNvSpPr>
            <p:nvPr/>
          </p:nvSpPr>
          <p:spPr bwMode="auto">
            <a:xfrm>
              <a:off x="7712075" y="3170238"/>
              <a:ext cx="1262063" cy="557212"/>
            </a:xfrm>
            <a:prstGeom prst="ellipse">
              <a:avLst/>
            </a:prstGeom>
            <a:solidFill>
              <a:srgbClr val="FFCCCC"/>
            </a:solidFill>
            <a:ln w="9525" algn="ctr">
              <a:solidFill>
                <a:schemeClr val="folHlink"/>
              </a:solidFill>
              <a:round/>
            </a:ln>
            <a:effectLst>
              <a:outerShdw dist="35921" dir="2700000" algn="ctr" rotWithShape="0">
                <a:schemeClr val="bg2"/>
              </a:outerShdw>
            </a:effectLst>
          </p:spPr>
          <p:txBody>
            <a:bodyPr wrap="none" anchor="ctr"/>
            <a:lstStyle/>
            <a:p>
              <a:pPr algn="ctr" eaLnBrk="1" hangingPunct="1"/>
              <a:r>
                <a:rPr kumimoji="1" lang="zh-CN" altLang="en-US" sz="2000" b="1">
                  <a:solidFill>
                    <a:srgbClr val="4D4D4D"/>
                  </a:solidFill>
                  <a:ea typeface="黑体" pitchFamily="2" charset="-122"/>
                </a:rPr>
                <a:t>控制进程</a:t>
              </a:r>
              <a:endParaRPr kumimoji="1" lang="zh-CN" altLang="en-US" sz="2000" b="1">
                <a:solidFill>
                  <a:srgbClr val="4D4D4D"/>
                </a:solidFill>
                <a:ea typeface="黑体" pitchFamily="2" charset="-122"/>
              </a:endParaRPr>
            </a:p>
          </p:txBody>
        </p:sp>
        <p:grpSp>
          <p:nvGrpSpPr>
            <p:cNvPr id="21510" name="Group 84"/>
            <p:cNvGrpSpPr/>
            <p:nvPr/>
          </p:nvGrpSpPr>
          <p:grpSpPr bwMode="auto">
            <a:xfrm>
              <a:off x="1485900" y="2428875"/>
              <a:ext cx="757238" cy="1204913"/>
              <a:chOff x="480" y="1395"/>
              <a:chExt cx="511" cy="728"/>
            </a:xfrm>
          </p:grpSpPr>
          <p:grpSp>
            <p:nvGrpSpPr>
              <p:cNvPr id="21535" name="Group 85"/>
              <p:cNvGrpSpPr/>
              <p:nvPr/>
            </p:nvGrpSpPr>
            <p:grpSpPr bwMode="auto">
              <a:xfrm>
                <a:off x="717" y="1446"/>
                <a:ext cx="274" cy="237"/>
                <a:chOff x="717" y="1446"/>
                <a:chExt cx="274" cy="237"/>
              </a:xfrm>
            </p:grpSpPr>
            <p:sp>
              <p:nvSpPr>
                <p:cNvPr id="21560" name="Arc 86"/>
                <p:cNvSpPr/>
                <p:nvPr/>
              </p:nvSpPr>
              <p:spPr bwMode="auto">
                <a:xfrm>
                  <a:off x="930" y="1618"/>
                  <a:ext cx="58" cy="39"/>
                </a:xfrm>
                <a:custGeom>
                  <a:avLst/>
                  <a:gdLst>
                    <a:gd name="T0" fmla="*/ 0 w 38273"/>
                    <a:gd name="T1" fmla="*/ 0 h 35142"/>
                    <a:gd name="T2" fmla="*/ 0 w 38273"/>
                    <a:gd name="T3" fmla="*/ 0 h 35142"/>
                    <a:gd name="T4" fmla="*/ 0 w 38273"/>
                    <a:gd name="T5" fmla="*/ 0 h 35142"/>
                    <a:gd name="T6" fmla="*/ 0 60000 65536"/>
                    <a:gd name="T7" fmla="*/ 0 60000 65536"/>
                    <a:gd name="T8" fmla="*/ 0 60000 65536"/>
                    <a:gd name="T9" fmla="*/ 0 w 38273"/>
                    <a:gd name="T10" fmla="*/ 0 h 35142"/>
                    <a:gd name="T11" fmla="*/ 38273 w 38273"/>
                    <a:gd name="T12" fmla="*/ 35142 h 35142"/>
                  </a:gdLst>
                  <a:ahLst/>
                  <a:cxnLst>
                    <a:cxn ang="T6">
                      <a:pos x="T0" y="T1"/>
                    </a:cxn>
                    <a:cxn ang="T7">
                      <a:pos x="T2" y="T3"/>
                    </a:cxn>
                    <a:cxn ang="T8">
                      <a:pos x="T4" y="T5"/>
                    </a:cxn>
                  </a:cxnLst>
                  <a:rect l="T9" t="T10" r="T11" b="T12"/>
                  <a:pathLst>
                    <a:path w="38273" h="35142" fill="none" extrusionOk="0">
                      <a:moveTo>
                        <a:pt x="-1" y="7867"/>
                      </a:moveTo>
                      <a:cubicBezTo>
                        <a:pt x="4103" y="2886"/>
                        <a:pt x="10218" y="-1"/>
                        <a:pt x="16673" y="0"/>
                      </a:cubicBezTo>
                      <a:cubicBezTo>
                        <a:pt x="28602" y="0"/>
                        <a:pt x="38273" y="9670"/>
                        <a:pt x="38273" y="21600"/>
                      </a:cubicBezTo>
                      <a:cubicBezTo>
                        <a:pt x="38273" y="26526"/>
                        <a:pt x="36589" y="31304"/>
                        <a:pt x="33500" y="35141"/>
                      </a:cubicBezTo>
                    </a:path>
                    <a:path w="38273" h="35142" stroke="0" extrusionOk="0">
                      <a:moveTo>
                        <a:pt x="-1" y="7867"/>
                      </a:moveTo>
                      <a:cubicBezTo>
                        <a:pt x="4103" y="2886"/>
                        <a:pt x="10218" y="-1"/>
                        <a:pt x="16673" y="0"/>
                      </a:cubicBezTo>
                      <a:cubicBezTo>
                        <a:pt x="28602" y="0"/>
                        <a:pt x="38273" y="9670"/>
                        <a:pt x="38273" y="21600"/>
                      </a:cubicBezTo>
                      <a:cubicBezTo>
                        <a:pt x="38273" y="26526"/>
                        <a:pt x="36589" y="31304"/>
                        <a:pt x="33500" y="35141"/>
                      </a:cubicBezTo>
                      <a:lnTo>
                        <a:pt x="16673" y="21600"/>
                      </a:lnTo>
                      <a:lnTo>
                        <a:pt x="-1" y="7867"/>
                      </a:lnTo>
                      <a:close/>
                    </a:path>
                  </a:pathLst>
                </a:custGeom>
                <a:noFill/>
                <a:ln w="4763">
                  <a:solidFill>
                    <a:srgbClr val="494936"/>
                  </a:solidFill>
                  <a:rou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21561" name="Arc 87"/>
                <p:cNvSpPr/>
                <p:nvPr/>
              </p:nvSpPr>
              <p:spPr bwMode="auto">
                <a:xfrm>
                  <a:off x="929" y="1618"/>
                  <a:ext cx="55" cy="36"/>
                </a:xfrm>
                <a:custGeom>
                  <a:avLst/>
                  <a:gdLst>
                    <a:gd name="T0" fmla="*/ 0 w 38146"/>
                    <a:gd name="T1" fmla="*/ 0 h 34928"/>
                    <a:gd name="T2" fmla="*/ 0 w 38146"/>
                    <a:gd name="T3" fmla="*/ 0 h 34928"/>
                    <a:gd name="T4" fmla="*/ 0 w 38146"/>
                    <a:gd name="T5" fmla="*/ 0 h 34928"/>
                    <a:gd name="T6" fmla="*/ 0 60000 65536"/>
                    <a:gd name="T7" fmla="*/ 0 60000 65536"/>
                    <a:gd name="T8" fmla="*/ 0 60000 65536"/>
                    <a:gd name="T9" fmla="*/ 0 w 38146"/>
                    <a:gd name="T10" fmla="*/ 0 h 34928"/>
                    <a:gd name="T11" fmla="*/ 38146 w 38146"/>
                    <a:gd name="T12" fmla="*/ 34928 h 34928"/>
                  </a:gdLst>
                  <a:ahLst/>
                  <a:cxnLst>
                    <a:cxn ang="T6">
                      <a:pos x="T0" y="T1"/>
                    </a:cxn>
                    <a:cxn ang="T7">
                      <a:pos x="T2" y="T3"/>
                    </a:cxn>
                    <a:cxn ang="T8">
                      <a:pos x="T4" y="T5"/>
                    </a:cxn>
                  </a:cxnLst>
                  <a:rect l="T9" t="T10" r="T11" b="T12"/>
                  <a:pathLst>
                    <a:path w="38146" h="34928" fill="none" extrusionOk="0">
                      <a:moveTo>
                        <a:pt x="0" y="7715"/>
                      </a:moveTo>
                      <a:cubicBezTo>
                        <a:pt x="4104" y="2824"/>
                        <a:pt x="10161" y="-1"/>
                        <a:pt x="16546" y="0"/>
                      </a:cubicBezTo>
                      <a:cubicBezTo>
                        <a:pt x="28475" y="0"/>
                        <a:pt x="38146" y="9670"/>
                        <a:pt x="38146" y="21600"/>
                      </a:cubicBezTo>
                      <a:cubicBezTo>
                        <a:pt x="38146" y="26432"/>
                        <a:pt x="36525" y="31125"/>
                        <a:pt x="33543" y="34927"/>
                      </a:cubicBezTo>
                    </a:path>
                    <a:path w="38146" h="34928" stroke="0" extrusionOk="0">
                      <a:moveTo>
                        <a:pt x="0" y="7715"/>
                      </a:moveTo>
                      <a:cubicBezTo>
                        <a:pt x="4104" y="2824"/>
                        <a:pt x="10161" y="-1"/>
                        <a:pt x="16546" y="0"/>
                      </a:cubicBezTo>
                      <a:cubicBezTo>
                        <a:pt x="28475" y="0"/>
                        <a:pt x="38146" y="9670"/>
                        <a:pt x="38146" y="21600"/>
                      </a:cubicBezTo>
                      <a:cubicBezTo>
                        <a:pt x="38146" y="26432"/>
                        <a:pt x="36525" y="31125"/>
                        <a:pt x="33543" y="34927"/>
                      </a:cubicBezTo>
                      <a:lnTo>
                        <a:pt x="16546" y="21600"/>
                      </a:lnTo>
                      <a:lnTo>
                        <a:pt x="0" y="7715"/>
                      </a:lnTo>
                      <a:close/>
                    </a:path>
                  </a:pathLst>
                </a:custGeom>
                <a:noFill/>
                <a:ln w="4763">
                  <a:solidFill>
                    <a:srgbClr val="DBDBCE"/>
                  </a:solidFill>
                  <a:rou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21562" name="Freeform 88"/>
                <p:cNvSpPr/>
                <p:nvPr/>
              </p:nvSpPr>
              <p:spPr bwMode="auto">
                <a:xfrm>
                  <a:off x="751" y="1591"/>
                  <a:ext cx="205" cy="26"/>
                </a:xfrm>
                <a:custGeom>
                  <a:avLst/>
                  <a:gdLst>
                    <a:gd name="T0" fmla="*/ 0 w 205"/>
                    <a:gd name="T1" fmla="*/ 26 h 26"/>
                    <a:gd name="T2" fmla="*/ 25 w 205"/>
                    <a:gd name="T3" fmla="*/ 0 h 26"/>
                    <a:gd name="T4" fmla="*/ 205 w 205"/>
                    <a:gd name="T5" fmla="*/ 0 h 26"/>
                    <a:gd name="T6" fmla="*/ 180 w 205"/>
                    <a:gd name="T7" fmla="*/ 26 h 26"/>
                    <a:gd name="T8" fmla="*/ 0 w 205"/>
                    <a:gd name="T9" fmla="*/ 26 h 26"/>
                    <a:gd name="T10" fmla="*/ 0 60000 65536"/>
                    <a:gd name="T11" fmla="*/ 0 60000 65536"/>
                    <a:gd name="T12" fmla="*/ 0 60000 65536"/>
                    <a:gd name="T13" fmla="*/ 0 60000 65536"/>
                    <a:gd name="T14" fmla="*/ 0 60000 65536"/>
                    <a:gd name="T15" fmla="*/ 0 w 205"/>
                    <a:gd name="T16" fmla="*/ 0 h 26"/>
                    <a:gd name="T17" fmla="*/ 205 w 205"/>
                    <a:gd name="T18" fmla="*/ 26 h 26"/>
                  </a:gdLst>
                  <a:ahLst/>
                  <a:cxnLst>
                    <a:cxn ang="T10">
                      <a:pos x="T0" y="T1"/>
                    </a:cxn>
                    <a:cxn ang="T11">
                      <a:pos x="T2" y="T3"/>
                    </a:cxn>
                    <a:cxn ang="T12">
                      <a:pos x="T4" y="T5"/>
                    </a:cxn>
                    <a:cxn ang="T13">
                      <a:pos x="T6" y="T7"/>
                    </a:cxn>
                    <a:cxn ang="T14">
                      <a:pos x="T8" y="T9"/>
                    </a:cxn>
                  </a:cxnLst>
                  <a:rect l="T15" t="T16" r="T17" b="T18"/>
                  <a:pathLst>
                    <a:path w="205" h="26">
                      <a:moveTo>
                        <a:pt x="0" y="26"/>
                      </a:moveTo>
                      <a:lnTo>
                        <a:pt x="25" y="0"/>
                      </a:lnTo>
                      <a:lnTo>
                        <a:pt x="205" y="0"/>
                      </a:lnTo>
                      <a:lnTo>
                        <a:pt x="180"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21563" name="Freeform 89"/>
                <p:cNvSpPr/>
                <p:nvPr/>
              </p:nvSpPr>
              <p:spPr bwMode="auto">
                <a:xfrm>
                  <a:off x="751" y="1591"/>
                  <a:ext cx="205" cy="26"/>
                </a:xfrm>
                <a:custGeom>
                  <a:avLst/>
                  <a:gdLst>
                    <a:gd name="T0" fmla="*/ 0 w 205"/>
                    <a:gd name="T1" fmla="*/ 26 h 26"/>
                    <a:gd name="T2" fmla="*/ 25 w 205"/>
                    <a:gd name="T3" fmla="*/ 0 h 26"/>
                    <a:gd name="T4" fmla="*/ 205 w 205"/>
                    <a:gd name="T5" fmla="*/ 0 h 26"/>
                    <a:gd name="T6" fmla="*/ 180 w 205"/>
                    <a:gd name="T7" fmla="*/ 26 h 26"/>
                    <a:gd name="T8" fmla="*/ 0 w 205"/>
                    <a:gd name="T9" fmla="*/ 26 h 26"/>
                    <a:gd name="T10" fmla="*/ 0 60000 65536"/>
                    <a:gd name="T11" fmla="*/ 0 60000 65536"/>
                    <a:gd name="T12" fmla="*/ 0 60000 65536"/>
                    <a:gd name="T13" fmla="*/ 0 60000 65536"/>
                    <a:gd name="T14" fmla="*/ 0 60000 65536"/>
                    <a:gd name="T15" fmla="*/ 0 w 205"/>
                    <a:gd name="T16" fmla="*/ 0 h 26"/>
                    <a:gd name="T17" fmla="*/ 205 w 205"/>
                    <a:gd name="T18" fmla="*/ 26 h 26"/>
                  </a:gdLst>
                  <a:ahLst/>
                  <a:cxnLst>
                    <a:cxn ang="T10">
                      <a:pos x="T0" y="T1"/>
                    </a:cxn>
                    <a:cxn ang="T11">
                      <a:pos x="T2" y="T3"/>
                    </a:cxn>
                    <a:cxn ang="T12">
                      <a:pos x="T4" y="T5"/>
                    </a:cxn>
                    <a:cxn ang="T13">
                      <a:pos x="T6" y="T7"/>
                    </a:cxn>
                    <a:cxn ang="T14">
                      <a:pos x="T8" y="T9"/>
                    </a:cxn>
                  </a:cxnLst>
                  <a:rect l="T15" t="T16" r="T17" b="T18"/>
                  <a:pathLst>
                    <a:path w="205" h="26">
                      <a:moveTo>
                        <a:pt x="0" y="26"/>
                      </a:moveTo>
                      <a:lnTo>
                        <a:pt x="25" y="0"/>
                      </a:lnTo>
                      <a:lnTo>
                        <a:pt x="205" y="0"/>
                      </a:lnTo>
                      <a:lnTo>
                        <a:pt x="180" y="26"/>
                      </a:lnTo>
                      <a:lnTo>
                        <a:pt x="0" y="26"/>
                      </a:lnTo>
                      <a:close/>
                    </a:path>
                  </a:pathLst>
                </a:custGeom>
                <a:solidFill>
                  <a:srgbClr val="C9C9B6"/>
                </a:solidFill>
                <a:ln w="4763">
                  <a:solidFill>
                    <a:srgbClr val="494936"/>
                  </a:solidFill>
                  <a:round/>
                </a:ln>
              </p:spPr>
              <p:txBody>
                <a:bodyPr/>
                <a:lstStyle/>
                <a:p>
                  <a:endParaRPr lang="zh-CN" altLang="en-US" b="1"/>
                </a:p>
              </p:txBody>
            </p:sp>
            <p:sp>
              <p:nvSpPr>
                <p:cNvPr id="21564" name="Rectangle 90"/>
                <p:cNvSpPr>
                  <a:spLocks noChangeArrowheads="1"/>
                </p:cNvSpPr>
                <p:nvPr/>
              </p:nvSpPr>
              <p:spPr bwMode="auto">
                <a:xfrm>
                  <a:off x="751" y="1617"/>
                  <a:ext cx="180" cy="31"/>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solidFill>
                      <a:srgbClr val="4D4D4D"/>
                    </a:solidFill>
                    <a:latin typeface="Tahoma" panose="020B0604030504040204" pitchFamily="34" charset="0"/>
                  </a:endParaRPr>
                </a:p>
              </p:txBody>
            </p:sp>
            <p:sp>
              <p:nvSpPr>
                <p:cNvPr id="21565" name="Rectangle 91"/>
                <p:cNvSpPr>
                  <a:spLocks noChangeArrowheads="1"/>
                </p:cNvSpPr>
                <p:nvPr/>
              </p:nvSpPr>
              <p:spPr bwMode="auto">
                <a:xfrm>
                  <a:off x="752" y="1618"/>
                  <a:ext cx="178" cy="29"/>
                </a:xfrm>
                <a:prstGeom prst="rect">
                  <a:avLst/>
                </a:prstGeom>
                <a:solidFill>
                  <a:srgbClr val="B7B79D"/>
                </a:solidFill>
                <a:ln w="4763">
                  <a:solidFill>
                    <a:srgbClr val="494936"/>
                  </a:solidFill>
                  <a:miter lim="800000"/>
                </a:ln>
              </p:spPr>
              <p:txBody>
                <a:bodyPr/>
                <a:lstStyle/>
                <a:p>
                  <a:pPr eaLnBrk="1" hangingPunct="1"/>
                  <a:endParaRPr lang="zh-CN" altLang="en-US" sz="2400" b="1">
                    <a:solidFill>
                      <a:srgbClr val="4D4D4D"/>
                    </a:solidFill>
                    <a:latin typeface="Tahoma" panose="020B0604030504040204" pitchFamily="34" charset="0"/>
                  </a:endParaRPr>
                </a:p>
              </p:txBody>
            </p:sp>
            <p:sp>
              <p:nvSpPr>
                <p:cNvPr id="21566" name="Freeform 92"/>
                <p:cNvSpPr/>
                <p:nvPr/>
              </p:nvSpPr>
              <p:spPr bwMode="auto">
                <a:xfrm>
                  <a:off x="931" y="1591"/>
                  <a:ext cx="25" cy="57"/>
                </a:xfrm>
                <a:custGeom>
                  <a:avLst/>
                  <a:gdLst>
                    <a:gd name="T0" fmla="*/ 0 w 25"/>
                    <a:gd name="T1" fmla="*/ 57 h 57"/>
                    <a:gd name="T2" fmla="*/ 25 w 25"/>
                    <a:gd name="T3" fmla="*/ 35 h 57"/>
                    <a:gd name="T4" fmla="*/ 25 w 25"/>
                    <a:gd name="T5" fmla="*/ 0 h 57"/>
                    <a:gd name="T6" fmla="*/ 0 w 25"/>
                    <a:gd name="T7" fmla="*/ 26 h 57"/>
                    <a:gd name="T8" fmla="*/ 0 w 25"/>
                    <a:gd name="T9" fmla="*/ 57 h 57"/>
                    <a:gd name="T10" fmla="*/ 0 60000 65536"/>
                    <a:gd name="T11" fmla="*/ 0 60000 65536"/>
                    <a:gd name="T12" fmla="*/ 0 60000 65536"/>
                    <a:gd name="T13" fmla="*/ 0 60000 65536"/>
                    <a:gd name="T14" fmla="*/ 0 60000 65536"/>
                    <a:gd name="T15" fmla="*/ 0 w 25"/>
                    <a:gd name="T16" fmla="*/ 0 h 57"/>
                    <a:gd name="T17" fmla="*/ 25 w 25"/>
                    <a:gd name="T18" fmla="*/ 57 h 57"/>
                  </a:gdLst>
                  <a:ahLst/>
                  <a:cxnLst>
                    <a:cxn ang="T10">
                      <a:pos x="T0" y="T1"/>
                    </a:cxn>
                    <a:cxn ang="T11">
                      <a:pos x="T2" y="T3"/>
                    </a:cxn>
                    <a:cxn ang="T12">
                      <a:pos x="T4" y="T5"/>
                    </a:cxn>
                    <a:cxn ang="T13">
                      <a:pos x="T6" y="T7"/>
                    </a:cxn>
                    <a:cxn ang="T14">
                      <a:pos x="T8" y="T9"/>
                    </a:cxn>
                  </a:cxnLst>
                  <a:rect l="T15" t="T16" r="T17" b="T18"/>
                  <a:pathLst>
                    <a:path w="25" h="57">
                      <a:moveTo>
                        <a:pt x="0" y="57"/>
                      </a:moveTo>
                      <a:lnTo>
                        <a:pt x="25" y="35"/>
                      </a:lnTo>
                      <a:lnTo>
                        <a:pt x="25" y="0"/>
                      </a:lnTo>
                      <a:lnTo>
                        <a:pt x="0" y="26"/>
                      </a:lnTo>
                      <a:lnTo>
                        <a:pt x="0" y="57"/>
                      </a:lnTo>
                      <a:close/>
                    </a:path>
                  </a:pathLst>
                </a:custGeom>
                <a:solidFill>
                  <a:srgbClr val="7A7A5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21567" name="Freeform 93"/>
                <p:cNvSpPr/>
                <p:nvPr/>
              </p:nvSpPr>
              <p:spPr bwMode="auto">
                <a:xfrm>
                  <a:off x="931" y="1591"/>
                  <a:ext cx="25" cy="57"/>
                </a:xfrm>
                <a:custGeom>
                  <a:avLst/>
                  <a:gdLst>
                    <a:gd name="T0" fmla="*/ 0 w 25"/>
                    <a:gd name="T1" fmla="*/ 57 h 57"/>
                    <a:gd name="T2" fmla="*/ 25 w 25"/>
                    <a:gd name="T3" fmla="*/ 35 h 57"/>
                    <a:gd name="T4" fmla="*/ 25 w 25"/>
                    <a:gd name="T5" fmla="*/ 0 h 57"/>
                    <a:gd name="T6" fmla="*/ 0 w 25"/>
                    <a:gd name="T7" fmla="*/ 26 h 57"/>
                    <a:gd name="T8" fmla="*/ 0 w 25"/>
                    <a:gd name="T9" fmla="*/ 57 h 57"/>
                    <a:gd name="T10" fmla="*/ 0 60000 65536"/>
                    <a:gd name="T11" fmla="*/ 0 60000 65536"/>
                    <a:gd name="T12" fmla="*/ 0 60000 65536"/>
                    <a:gd name="T13" fmla="*/ 0 60000 65536"/>
                    <a:gd name="T14" fmla="*/ 0 60000 65536"/>
                    <a:gd name="T15" fmla="*/ 0 w 25"/>
                    <a:gd name="T16" fmla="*/ 0 h 57"/>
                    <a:gd name="T17" fmla="*/ 25 w 25"/>
                    <a:gd name="T18" fmla="*/ 57 h 57"/>
                  </a:gdLst>
                  <a:ahLst/>
                  <a:cxnLst>
                    <a:cxn ang="T10">
                      <a:pos x="T0" y="T1"/>
                    </a:cxn>
                    <a:cxn ang="T11">
                      <a:pos x="T2" y="T3"/>
                    </a:cxn>
                    <a:cxn ang="T12">
                      <a:pos x="T4" y="T5"/>
                    </a:cxn>
                    <a:cxn ang="T13">
                      <a:pos x="T6" y="T7"/>
                    </a:cxn>
                    <a:cxn ang="T14">
                      <a:pos x="T8" y="T9"/>
                    </a:cxn>
                  </a:cxnLst>
                  <a:rect l="T15" t="T16" r="T17" b="T18"/>
                  <a:pathLst>
                    <a:path w="25" h="57">
                      <a:moveTo>
                        <a:pt x="0" y="57"/>
                      </a:moveTo>
                      <a:lnTo>
                        <a:pt x="25" y="35"/>
                      </a:lnTo>
                      <a:lnTo>
                        <a:pt x="25" y="0"/>
                      </a:lnTo>
                      <a:lnTo>
                        <a:pt x="0" y="26"/>
                      </a:lnTo>
                      <a:lnTo>
                        <a:pt x="0" y="57"/>
                      </a:lnTo>
                      <a:close/>
                    </a:path>
                  </a:pathLst>
                </a:custGeom>
                <a:solidFill>
                  <a:srgbClr val="7A7A5A"/>
                </a:solidFill>
                <a:ln w="4763">
                  <a:solidFill>
                    <a:srgbClr val="494936"/>
                  </a:solidFill>
                  <a:round/>
                </a:ln>
              </p:spPr>
              <p:txBody>
                <a:bodyPr/>
                <a:lstStyle/>
                <a:p>
                  <a:endParaRPr lang="zh-CN" altLang="en-US" b="1"/>
                </a:p>
              </p:txBody>
            </p:sp>
            <p:sp>
              <p:nvSpPr>
                <p:cNvPr id="21568" name="Freeform 94"/>
                <p:cNvSpPr/>
                <p:nvPr/>
              </p:nvSpPr>
              <p:spPr bwMode="auto">
                <a:xfrm>
                  <a:off x="757" y="1591"/>
                  <a:ext cx="196" cy="19"/>
                </a:xfrm>
                <a:custGeom>
                  <a:avLst/>
                  <a:gdLst>
                    <a:gd name="T0" fmla="*/ 0 w 196"/>
                    <a:gd name="T1" fmla="*/ 19 h 19"/>
                    <a:gd name="T2" fmla="*/ 19 w 196"/>
                    <a:gd name="T3" fmla="*/ 0 h 19"/>
                    <a:gd name="T4" fmla="*/ 196 w 196"/>
                    <a:gd name="T5" fmla="*/ 0 h 19"/>
                    <a:gd name="T6" fmla="*/ 177 w 196"/>
                    <a:gd name="T7" fmla="*/ 19 h 19"/>
                    <a:gd name="T8" fmla="*/ 0 w 196"/>
                    <a:gd name="T9" fmla="*/ 19 h 19"/>
                    <a:gd name="T10" fmla="*/ 0 60000 65536"/>
                    <a:gd name="T11" fmla="*/ 0 60000 65536"/>
                    <a:gd name="T12" fmla="*/ 0 60000 65536"/>
                    <a:gd name="T13" fmla="*/ 0 60000 65536"/>
                    <a:gd name="T14" fmla="*/ 0 60000 65536"/>
                    <a:gd name="T15" fmla="*/ 0 w 196"/>
                    <a:gd name="T16" fmla="*/ 0 h 19"/>
                    <a:gd name="T17" fmla="*/ 196 w 196"/>
                    <a:gd name="T18" fmla="*/ 19 h 19"/>
                  </a:gdLst>
                  <a:ahLst/>
                  <a:cxnLst>
                    <a:cxn ang="T10">
                      <a:pos x="T0" y="T1"/>
                    </a:cxn>
                    <a:cxn ang="T11">
                      <a:pos x="T2" y="T3"/>
                    </a:cxn>
                    <a:cxn ang="T12">
                      <a:pos x="T4" y="T5"/>
                    </a:cxn>
                    <a:cxn ang="T13">
                      <a:pos x="T6" y="T7"/>
                    </a:cxn>
                    <a:cxn ang="T14">
                      <a:pos x="T8" y="T9"/>
                    </a:cxn>
                  </a:cxnLst>
                  <a:rect l="T15" t="T16" r="T17" b="T18"/>
                  <a:pathLst>
                    <a:path w="196" h="19">
                      <a:moveTo>
                        <a:pt x="0" y="19"/>
                      </a:moveTo>
                      <a:lnTo>
                        <a:pt x="19" y="0"/>
                      </a:lnTo>
                      <a:lnTo>
                        <a:pt x="196" y="0"/>
                      </a:lnTo>
                      <a:lnTo>
                        <a:pt x="177" y="19"/>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21569" name="Freeform 95"/>
                <p:cNvSpPr/>
                <p:nvPr/>
              </p:nvSpPr>
              <p:spPr bwMode="auto">
                <a:xfrm>
                  <a:off x="757" y="1591"/>
                  <a:ext cx="196" cy="19"/>
                </a:xfrm>
                <a:custGeom>
                  <a:avLst/>
                  <a:gdLst>
                    <a:gd name="T0" fmla="*/ 0 w 196"/>
                    <a:gd name="T1" fmla="*/ 19 h 19"/>
                    <a:gd name="T2" fmla="*/ 19 w 196"/>
                    <a:gd name="T3" fmla="*/ 0 h 19"/>
                    <a:gd name="T4" fmla="*/ 196 w 196"/>
                    <a:gd name="T5" fmla="*/ 0 h 19"/>
                    <a:gd name="T6" fmla="*/ 177 w 196"/>
                    <a:gd name="T7" fmla="*/ 19 h 19"/>
                    <a:gd name="T8" fmla="*/ 0 w 196"/>
                    <a:gd name="T9" fmla="*/ 19 h 19"/>
                    <a:gd name="T10" fmla="*/ 0 60000 65536"/>
                    <a:gd name="T11" fmla="*/ 0 60000 65536"/>
                    <a:gd name="T12" fmla="*/ 0 60000 65536"/>
                    <a:gd name="T13" fmla="*/ 0 60000 65536"/>
                    <a:gd name="T14" fmla="*/ 0 60000 65536"/>
                    <a:gd name="T15" fmla="*/ 0 w 196"/>
                    <a:gd name="T16" fmla="*/ 0 h 19"/>
                    <a:gd name="T17" fmla="*/ 196 w 196"/>
                    <a:gd name="T18" fmla="*/ 19 h 19"/>
                  </a:gdLst>
                  <a:ahLst/>
                  <a:cxnLst>
                    <a:cxn ang="T10">
                      <a:pos x="T0" y="T1"/>
                    </a:cxn>
                    <a:cxn ang="T11">
                      <a:pos x="T2" y="T3"/>
                    </a:cxn>
                    <a:cxn ang="T12">
                      <a:pos x="T4" y="T5"/>
                    </a:cxn>
                    <a:cxn ang="T13">
                      <a:pos x="T6" y="T7"/>
                    </a:cxn>
                    <a:cxn ang="T14">
                      <a:pos x="T8" y="T9"/>
                    </a:cxn>
                  </a:cxnLst>
                  <a:rect l="T15" t="T16" r="T17" b="T18"/>
                  <a:pathLst>
                    <a:path w="196" h="19">
                      <a:moveTo>
                        <a:pt x="0" y="19"/>
                      </a:moveTo>
                      <a:lnTo>
                        <a:pt x="19" y="0"/>
                      </a:lnTo>
                      <a:lnTo>
                        <a:pt x="196" y="0"/>
                      </a:lnTo>
                      <a:lnTo>
                        <a:pt x="177" y="19"/>
                      </a:lnTo>
                      <a:lnTo>
                        <a:pt x="0" y="19"/>
                      </a:lnTo>
                      <a:close/>
                    </a:path>
                  </a:pathLst>
                </a:custGeom>
                <a:solidFill>
                  <a:srgbClr val="000000"/>
                </a:solidFill>
                <a:ln w="4763">
                  <a:solidFill>
                    <a:srgbClr val="000000"/>
                  </a:solidFill>
                  <a:round/>
                </a:ln>
              </p:spPr>
              <p:txBody>
                <a:bodyPr/>
                <a:lstStyle/>
                <a:p>
                  <a:endParaRPr lang="zh-CN" altLang="en-US" b="1"/>
                </a:p>
              </p:txBody>
            </p:sp>
            <p:sp>
              <p:nvSpPr>
                <p:cNvPr id="21570" name="Freeform 96"/>
                <p:cNvSpPr/>
                <p:nvPr/>
              </p:nvSpPr>
              <p:spPr bwMode="auto">
                <a:xfrm>
                  <a:off x="751" y="1446"/>
                  <a:ext cx="202" cy="19"/>
                </a:xfrm>
                <a:custGeom>
                  <a:avLst/>
                  <a:gdLst>
                    <a:gd name="T0" fmla="*/ 0 w 202"/>
                    <a:gd name="T1" fmla="*/ 19 h 19"/>
                    <a:gd name="T2" fmla="*/ 19 w 202"/>
                    <a:gd name="T3" fmla="*/ 0 h 19"/>
                    <a:gd name="T4" fmla="*/ 202 w 202"/>
                    <a:gd name="T5" fmla="*/ 0 h 19"/>
                    <a:gd name="T6" fmla="*/ 180 w 202"/>
                    <a:gd name="T7" fmla="*/ 19 h 19"/>
                    <a:gd name="T8" fmla="*/ 0 w 202"/>
                    <a:gd name="T9" fmla="*/ 19 h 19"/>
                    <a:gd name="T10" fmla="*/ 0 60000 65536"/>
                    <a:gd name="T11" fmla="*/ 0 60000 65536"/>
                    <a:gd name="T12" fmla="*/ 0 60000 65536"/>
                    <a:gd name="T13" fmla="*/ 0 60000 65536"/>
                    <a:gd name="T14" fmla="*/ 0 60000 65536"/>
                    <a:gd name="T15" fmla="*/ 0 w 202"/>
                    <a:gd name="T16" fmla="*/ 0 h 19"/>
                    <a:gd name="T17" fmla="*/ 202 w 202"/>
                    <a:gd name="T18" fmla="*/ 19 h 19"/>
                  </a:gdLst>
                  <a:ahLst/>
                  <a:cxnLst>
                    <a:cxn ang="T10">
                      <a:pos x="T0" y="T1"/>
                    </a:cxn>
                    <a:cxn ang="T11">
                      <a:pos x="T2" y="T3"/>
                    </a:cxn>
                    <a:cxn ang="T12">
                      <a:pos x="T4" y="T5"/>
                    </a:cxn>
                    <a:cxn ang="T13">
                      <a:pos x="T6" y="T7"/>
                    </a:cxn>
                    <a:cxn ang="T14">
                      <a:pos x="T8" y="T9"/>
                    </a:cxn>
                  </a:cxnLst>
                  <a:rect l="T15" t="T16" r="T17" b="T18"/>
                  <a:pathLst>
                    <a:path w="202" h="19">
                      <a:moveTo>
                        <a:pt x="0" y="19"/>
                      </a:moveTo>
                      <a:lnTo>
                        <a:pt x="19" y="0"/>
                      </a:lnTo>
                      <a:lnTo>
                        <a:pt x="202" y="0"/>
                      </a:lnTo>
                      <a:lnTo>
                        <a:pt x="180" y="19"/>
                      </a:lnTo>
                      <a:lnTo>
                        <a:pt x="0" y="1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21571" name="Freeform 97"/>
                <p:cNvSpPr/>
                <p:nvPr/>
              </p:nvSpPr>
              <p:spPr bwMode="auto">
                <a:xfrm>
                  <a:off x="751" y="1446"/>
                  <a:ext cx="202" cy="19"/>
                </a:xfrm>
                <a:custGeom>
                  <a:avLst/>
                  <a:gdLst>
                    <a:gd name="T0" fmla="*/ 0 w 202"/>
                    <a:gd name="T1" fmla="*/ 19 h 19"/>
                    <a:gd name="T2" fmla="*/ 19 w 202"/>
                    <a:gd name="T3" fmla="*/ 0 h 19"/>
                    <a:gd name="T4" fmla="*/ 202 w 202"/>
                    <a:gd name="T5" fmla="*/ 0 h 19"/>
                    <a:gd name="T6" fmla="*/ 180 w 202"/>
                    <a:gd name="T7" fmla="*/ 19 h 19"/>
                    <a:gd name="T8" fmla="*/ 0 w 202"/>
                    <a:gd name="T9" fmla="*/ 19 h 19"/>
                    <a:gd name="T10" fmla="*/ 0 60000 65536"/>
                    <a:gd name="T11" fmla="*/ 0 60000 65536"/>
                    <a:gd name="T12" fmla="*/ 0 60000 65536"/>
                    <a:gd name="T13" fmla="*/ 0 60000 65536"/>
                    <a:gd name="T14" fmla="*/ 0 60000 65536"/>
                    <a:gd name="T15" fmla="*/ 0 w 202"/>
                    <a:gd name="T16" fmla="*/ 0 h 19"/>
                    <a:gd name="T17" fmla="*/ 202 w 202"/>
                    <a:gd name="T18" fmla="*/ 19 h 19"/>
                  </a:gdLst>
                  <a:ahLst/>
                  <a:cxnLst>
                    <a:cxn ang="T10">
                      <a:pos x="T0" y="T1"/>
                    </a:cxn>
                    <a:cxn ang="T11">
                      <a:pos x="T2" y="T3"/>
                    </a:cxn>
                    <a:cxn ang="T12">
                      <a:pos x="T4" y="T5"/>
                    </a:cxn>
                    <a:cxn ang="T13">
                      <a:pos x="T6" y="T7"/>
                    </a:cxn>
                    <a:cxn ang="T14">
                      <a:pos x="T8" y="T9"/>
                    </a:cxn>
                  </a:cxnLst>
                  <a:rect l="T15" t="T16" r="T17" b="T18"/>
                  <a:pathLst>
                    <a:path w="202" h="19">
                      <a:moveTo>
                        <a:pt x="0" y="19"/>
                      </a:moveTo>
                      <a:lnTo>
                        <a:pt x="19" y="0"/>
                      </a:lnTo>
                      <a:lnTo>
                        <a:pt x="202" y="0"/>
                      </a:lnTo>
                      <a:lnTo>
                        <a:pt x="180" y="19"/>
                      </a:lnTo>
                      <a:lnTo>
                        <a:pt x="0" y="19"/>
                      </a:lnTo>
                      <a:close/>
                    </a:path>
                  </a:pathLst>
                </a:custGeom>
                <a:solidFill>
                  <a:srgbClr val="C9C9B6"/>
                </a:solidFill>
                <a:ln w="4763">
                  <a:solidFill>
                    <a:srgbClr val="494936"/>
                  </a:solidFill>
                  <a:round/>
                </a:ln>
              </p:spPr>
              <p:txBody>
                <a:bodyPr/>
                <a:lstStyle/>
                <a:p>
                  <a:endParaRPr lang="zh-CN" altLang="en-US" b="1"/>
                </a:p>
              </p:txBody>
            </p:sp>
            <p:sp>
              <p:nvSpPr>
                <p:cNvPr id="21572" name="Rectangle 98"/>
                <p:cNvSpPr>
                  <a:spLocks noChangeArrowheads="1"/>
                </p:cNvSpPr>
                <p:nvPr/>
              </p:nvSpPr>
              <p:spPr bwMode="auto">
                <a:xfrm>
                  <a:off x="752" y="1466"/>
                  <a:ext cx="181" cy="140"/>
                </a:xfrm>
                <a:prstGeom prst="rect">
                  <a:avLst/>
                </a:prstGeom>
                <a:solidFill>
                  <a:srgbClr val="B7B79D"/>
                </a:solidFill>
                <a:ln w="4763">
                  <a:solidFill>
                    <a:srgbClr val="494936"/>
                  </a:solidFill>
                  <a:miter lim="800000"/>
                </a:ln>
              </p:spPr>
              <p:txBody>
                <a:bodyPr/>
                <a:lstStyle/>
                <a:p>
                  <a:pPr eaLnBrk="1" hangingPunct="1"/>
                  <a:endParaRPr lang="zh-CN" altLang="en-US" sz="2400" b="1">
                    <a:solidFill>
                      <a:srgbClr val="4D4D4D"/>
                    </a:solidFill>
                    <a:latin typeface="Tahoma" panose="020B0604030504040204" pitchFamily="34" charset="0"/>
                  </a:endParaRPr>
                </a:p>
              </p:txBody>
            </p:sp>
            <p:sp>
              <p:nvSpPr>
                <p:cNvPr id="21573" name="Rectangle 99"/>
                <p:cNvSpPr>
                  <a:spLocks noChangeArrowheads="1"/>
                </p:cNvSpPr>
                <p:nvPr/>
              </p:nvSpPr>
              <p:spPr bwMode="auto">
                <a:xfrm>
                  <a:off x="768" y="1485"/>
                  <a:ext cx="149" cy="108"/>
                </a:xfrm>
                <a:prstGeom prst="rect">
                  <a:avLst/>
                </a:prstGeom>
                <a:solidFill>
                  <a:srgbClr val="FFFFFF"/>
                </a:solidFill>
                <a:ln w="4763">
                  <a:solidFill>
                    <a:srgbClr val="494936"/>
                  </a:solidFill>
                  <a:miter lim="800000"/>
                </a:ln>
              </p:spPr>
              <p:txBody>
                <a:bodyPr/>
                <a:lstStyle/>
                <a:p>
                  <a:pPr eaLnBrk="1" hangingPunct="1"/>
                  <a:endParaRPr lang="zh-CN" altLang="en-US" sz="2400" b="1">
                    <a:solidFill>
                      <a:srgbClr val="4D4D4D"/>
                    </a:solidFill>
                    <a:latin typeface="Tahoma" panose="020B0604030504040204" pitchFamily="34" charset="0"/>
                  </a:endParaRPr>
                </a:p>
              </p:txBody>
            </p:sp>
            <p:sp>
              <p:nvSpPr>
                <p:cNvPr id="21574" name="Freeform 100"/>
                <p:cNvSpPr/>
                <p:nvPr/>
              </p:nvSpPr>
              <p:spPr bwMode="auto">
                <a:xfrm>
                  <a:off x="931" y="1446"/>
                  <a:ext cx="22" cy="161"/>
                </a:xfrm>
                <a:custGeom>
                  <a:avLst/>
                  <a:gdLst>
                    <a:gd name="T0" fmla="*/ 0 w 22"/>
                    <a:gd name="T1" fmla="*/ 161 h 161"/>
                    <a:gd name="T2" fmla="*/ 22 w 22"/>
                    <a:gd name="T3" fmla="*/ 142 h 161"/>
                    <a:gd name="T4" fmla="*/ 22 w 22"/>
                    <a:gd name="T5" fmla="*/ 0 h 161"/>
                    <a:gd name="T6" fmla="*/ 0 w 22"/>
                    <a:gd name="T7" fmla="*/ 19 h 161"/>
                    <a:gd name="T8" fmla="*/ 0 w 22"/>
                    <a:gd name="T9" fmla="*/ 161 h 161"/>
                    <a:gd name="T10" fmla="*/ 0 60000 65536"/>
                    <a:gd name="T11" fmla="*/ 0 60000 65536"/>
                    <a:gd name="T12" fmla="*/ 0 60000 65536"/>
                    <a:gd name="T13" fmla="*/ 0 60000 65536"/>
                    <a:gd name="T14" fmla="*/ 0 60000 65536"/>
                    <a:gd name="T15" fmla="*/ 0 w 22"/>
                    <a:gd name="T16" fmla="*/ 0 h 161"/>
                    <a:gd name="T17" fmla="*/ 22 w 22"/>
                    <a:gd name="T18" fmla="*/ 161 h 161"/>
                  </a:gdLst>
                  <a:ahLst/>
                  <a:cxnLst>
                    <a:cxn ang="T10">
                      <a:pos x="T0" y="T1"/>
                    </a:cxn>
                    <a:cxn ang="T11">
                      <a:pos x="T2" y="T3"/>
                    </a:cxn>
                    <a:cxn ang="T12">
                      <a:pos x="T4" y="T5"/>
                    </a:cxn>
                    <a:cxn ang="T13">
                      <a:pos x="T6" y="T7"/>
                    </a:cxn>
                    <a:cxn ang="T14">
                      <a:pos x="T8" y="T9"/>
                    </a:cxn>
                  </a:cxnLst>
                  <a:rect l="T15" t="T16" r="T17" b="T18"/>
                  <a:pathLst>
                    <a:path w="22" h="161">
                      <a:moveTo>
                        <a:pt x="0" y="161"/>
                      </a:moveTo>
                      <a:lnTo>
                        <a:pt x="22" y="142"/>
                      </a:lnTo>
                      <a:lnTo>
                        <a:pt x="22" y="0"/>
                      </a:lnTo>
                      <a:lnTo>
                        <a:pt x="0" y="19"/>
                      </a:lnTo>
                      <a:lnTo>
                        <a:pt x="0" y="161"/>
                      </a:lnTo>
                      <a:close/>
                    </a:path>
                  </a:pathLst>
                </a:custGeom>
                <a:solidFill>
                  <a:srgbClr val="7A7A5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21575" name="Freeform 101"/>
                <p:cNvSpPr/>
                <p:nvPr/>
              </p:nvSpPr>
              <p:spPr bwMode="auto">
                <a:xfrm>
                  <a:off x="931" y="1446"/>
                  <a:ext cx="22" cy="161"/>
                </a:xfrm>
                <a:custGeom>
                  <a:avLst/>
                  <a:gdLst>
                    <a:gd name="T0" fmla="*/ 0 w 22"/>
                    <a:gd name="T1" fmla="*/ 161 h 161"/>
                    <a:gd name="T2" fmla="*/ 22 w 22"/>
                    <a:gd name="T3" fmla="*/ 142 h 161"/>
                    <a:gd name="T4" fmla="*/ 22 w 22"/>
                    <a:gd name="T5" fmla="*/ 0 h 161"/>
                    <a:gd name="T6" fmla="*/ 0 w 22"/>
                    <a:gd name="T7" fmla="*/ 19 h 161"/>
                    <a:gd name="T8" fmla="*/ 0 w 22"/>
                    <a:gd name="T9" fmla="*/ 161 h 161"/>
                    <a:gd name="T10" fmla="*/ 0 60000 65536"/>
                    <a:gd name="T11" fmla="*/ 0 60000 65536"/>
                    <a:gd name="T12" fmla="*/ 0 60000 65536"/>
                    <a:gd name="T13" fmla="*/ 0 60000 65536"/>
                    <a:gd name="T14" fmla="*/ 0 60000 65536"/>
                    <a:gd name="T15" fmla="*/ 0 w 22"/>
                    <a:gd name="T16" fmla="*/ 0 h 161"/>
                    <a:gd name="T17" fmla="*/ 22 w 22"/>
                    <a:gd name="T18" fmla="*/ 161 h 161"/>
                  </a:gdLst>
                  <a:ahLst/>
                  <a:cxnLst>
                    <a:cxn ang="T10">
                      <a:pos x="T0" y="T1"/>
                    </a:cxn>
                    <a:cxn ang="T11">
                      <a:pos x="T2" y="T3"/>
                    </a:cxn>
                    <a:cxn ang="T12">
                      <a:pos x="T4" y="T5"/>
                    </a:cxn>
                    <a:cxn ang="T13">
                      <a:pos x="T6" y="T7"/>
                    </a:cxn>
                    <a:cxn ang="T14">
                      <a:pos x="T8" y="T9"/>
                    </a:cxn>
                  </a:cxnLst>
                  <a:rect l="T15" t="T16" r="T17" b="T18"/>
                  <a:pathLst>
                    <a:path w="22" h="161">
                      <a:moveTo>
                        <a:pt x="0" y="161"/>
                      </a:moveTo>
                      <a:lnTo>
                        <a:pt x="22" y="142"/>
                      </a:lnTo>
                      <a:lnTo>
                        <a:pt x="22" y="0"/>
                      </a:lnTo>
                      <a:lnTo>
                        <a:pt x="0" y="19"/>
                      </a:lnTo>
                      <a:lnTo>
                        <a:pt x="0" y="161"/>
                      </a:lnTo>
                      <a:close/>
                    </a:path>
                  </a:pathLst>
                </a:custGeom>
                <a:solidFill>
                  <a:srgbClr val="7A7A5A"/>
                </a:solidFill>
                <a:ln w="4763">
                  <a:solidFill>
                    <a:srgbClr val="494936"/>
                  </a:solidFill>
                  <a:round/>
                </a:ln>
              </p:spPr>
              <p:txBody>
                <a:bodyPr/>
                <a:lstStyle/>
                <a:p>
                  <a:endParaRPr lang="zh-CN" altLang="en-US" b="1"/>
                </a:p>
              </p:txBody>
            </p:sp>
            <p:sp>
              <p:nvSpPr>
                <p:cNvPr id="21576" name="Freeform 102"/>
                <p:cNvSpPr/>
                <p:nvPr/>
              </p:nvSpPr>
              <p:spPr bwMode="auto">
                <a:xfrm>
                  <a:off x="717" y="1642"/>
                  <a:ext cx="223" cy="35"/>
                </a:xfrm>
                <a:custGeom>
                  <a:avLst/>
                  <a:gdLst>
                    <a:gd name="T0" fmla="*/ 0 w 223"/>
                    <a:gd name="T1" fmla="*/ 35 h 35"/>
                    <a:gd name="T2" fmla="*/ 28 w 223"/>
                    <a:gd name="T3" fmla="*/ 0 h 35"/>
                    <a:gd name="T4" fmla="*/ 223 w 223"/>
                    <a:gd name="T5" fmla="*/ 0 h 35"/>
                    <a:gd name="T6" fmla="*/ 195 w 223"/>
                    <a:gd name="T7" fmla="*/ 35 h 35"/>
                    <a:gd name="T8" fmla="*/ 0 w 223"/>
                    <a:gd name="T9" fmla="*/ 35 h 35"/>
                    <a:gd name="T10" fmla="*/ 0 60000 65536"/>
                    <a:gd name="T11" fmla="*/ 0 60000 65536"/>
                    <a:gd name="T12" fmla="*/ 0 60000 65536"/>
                    <a:gd name="T13" fmla="*/ 0 60000 65536"/>
                    <a:gd name="T14" fmla="*/ 0 60000 65536"/>
                    <a:gd name="T15" fmla="*/ 0 w 223"/>
                    <a:gd name="T16" fmla="*/ 0 h 35"/>
                    <a:gd name="T17" fmla="*/ 223 w 223"/>
                    <a:gd name="T18" fmla="*/ 35 h 35"/>
                  </a:gdLst>
                  <a:ahLst/>
                  <a:cxnLst>
                    <a:cxn ang="T10">
                      <a:pos x="T0" y="T1"/>
                    </a:cxn>
                    <a:cxn ang="T11">
                      <a:pos x="T2" y="T3"/>
                    </a:cxn>
                    <a:cxn ang="T12">
                      <a:pos x="T4" y="T5"/>
                    </a:cxn>
                    <a:cxn ang="T13">
                      <a:pos x="T6" y="T7"/>
                    </a:cxn>
                    <a:cxn ang="T14">
                      <a:pos x="T8" y="T9"/>
                    </a:cxn>
                  </a:cxnLst>
                  <a:rect l="T15" t="T16" r="T17" b="T18"/>
                  <a:pathLst>
                    <a:path w="223" h="35">
                      <a:moveTo>
                        <a:pt x="0" y="35"/>
                      </a:moveTo>
                      <a:lnTo>
                        <a:pt x="28" y="0"/>
                      </a:lnTo>
                      <a:lnTo>
                        <a:pt x="223" y="0"/>
                      </a:lnTo>
                      <a:lnTo>
                        <a:pt x="195" y="35"/>
                      </a:lnTo>
                      <a:lnTo>
                        <a:pt x="0" y="3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21577" name="Freeform 103"/>
                <p:cNvSpPr/>
                <p:nvPr/>
              </p:nvSpPr>
              <p:spPr bwMode="auto">
                <a:xfrm>
                  <a:off x="717" y="1642"/>
                  <a:ext cx="223" cy="35"/>
                </a:xfrm>
                <a:custGeom>
                  <a:avLst/>
                  <a:gdLst>
                    <a:gd name="T0" fmla="*/ 0 w 223"/>
                    <a:gd name="T1" fmla="*/ 35 h 35"/>
                    <a:gd name="T2" fmla="*/ 28 w 223"/>
                    <a:gd name="T3" fmla="*/ 0 h 35"/>
                    <a:gd name="T4" fmla="*/ 223 w 223"/>
                    <a:gd name="T5" fmla="*/ 0 h 35"/>
                    <a:gd name="T6" fmla="*/ 195 w 223"/>
                    <a:gd name="T7" fmla="*/ 35 h 35"/>
                    <a:gd name="T8" fmla="*/ 0 w 223"/>
                    <a:gd name="T9" fmla="*/ 35 h 35"/>
                    <a:gd name="T10" fmla="*/ 0 60000 65536"/>
                    <a:gd name="T11" fmla="*/ 0 60000 65536"/>
                    <a:gd name="T12" fmla="*/ 0 60000 65536"/>
                    <a:gd name="T13" fmla="*/ 0 60000 65536"/>
                    <a:gd name="T14" fmla="*/ 0 60000 65536"/>
                    <a:gd name="T15" fmla="*/ 0 w 223"/>
                    <a:gd name="T16" fmla="*/ 0 h 35"/>
                    <a:gd name="T17" fmla="*/ 223 w 223"/>
                    <a:gd name="T18" fmla="*/ 35 h 35"/>
                  </a:gdLst>
                  <a:ahLst/>
                  <a:cxnLst>
                    <a:cxn ang="T10">
                      <a:pos x="T0" y="T1"/>
                    </a:cxn>
                    <a:cxn ang="T11">
                      <a:pos x="T2" y="T3"/>
                    </a:cxn>
                    <a:cxn ang="T12">
                      <a:pos x="T4" y="T5"/>
                    </a:cxn>
                    <a:cxn ang="T13">
                      <a:pos x="T6" y="T7"/>
                    </a:cxn>
                    <a:cxn ang="T14">
                      <a:pos x="T8" y="T9"/>
                    </a:cxn>
                  </a:cxnLst>
                  <a:rect l="T15" t="T16" r="T17" b="T18"/>
                  <a:pathLst>
                    <a:path w="223" h="35">
                      <a:moveTo>
                        <a:pt x="0" y="35"/>
                      </a:moveTo>
                      <a:lnTo>
                        <a:pt x="28" y="0"/>
                      </a:lnTo>
                      <a:lnTo>
                        <a:pt x="223" y="0"/>
                      </a:lnTo>
                      <a:lnTo>
                        <a:pt x="195" y="35"/>
                      </a:lnTo>
                      <a:lnTo>
                        <a:pt x="0" y="35"/>
                      </a:lnTo>
                      <a:close/>
                    </a:path>
                  </a:pathLst>
                </a:custGeom>
                <a:solidFill>
                  <a:srgbClr val="C9C9B6"/>
                </a:solidFill>
                <a:ln w="4763">
                  <a:solidFill>
                    <a:srgbClr val="494936"/>
                  </a:solidFill>
                  <a:round/>
                </a:ln>
              </p:spPr>
              <p:txBody>
                <a:bodyPr/>
                <a:lstStyle/>
                <a:p>
                  <a:endParaRPr lang="zh-CN" altLang="en-US" b="1"/>
                </a:p>
              </p:txBody>
            </p:sp>
            <p:sp>
              <p:nvSpPr>
                <p:cNvPr id="21578" name="Freeform 104"/>
                <p:cNvSpPr/>
                <p:nvPr/>
              </p:nvSpPr>
              <p:spPr bwMode="auto">
                <a:xfrm>
                  <a:off x="912" y="1642"/>
                  <a:ext cx="28" cy="41"/>
                </a:xfrm>
                <a:custGeom>
                  <a:avLst/>
                  <a:gdLst>
                    <a:gd name="T0" fmla="*/ 0 w 28"/>
                    <a:gd name="T1" fmla="*/ 41 h 41"/>
                    <a:gd name="T2" fmla="*/ 28 w 28"/>
                    <a:gd name="T3" fmla="*/ 13 h 41"/>
                    <a:gd name="T4" fmla="*/ 28 w 28"/>
                    <a:gd name="T5" fmla="*/ 0 h 41"/>
                    <a:gd name="T6" fmla="*/ 0 w 28"/>
                    <a:gd name="T7" fmla="*/ 35 h 41"/>
                    <a:gd name="T8" fmla="*/ 0 w 28"/>
                    <a:gd name="T9" fmla="*/ 41 h 41"/>
                    <a:gd name="T10" fmla="*/ 0 60000 65536"/>
                    <a:gd name="T11" fmla="*/ 0 60000 65536"/>
                    <a:gd name="T12" fmla="*/ 0 60000 65536"/>
                    <a:gd name="T13" fmla="*/ 0 60000 65536"/>
                    <a:gd name="T14" fmla="*/ 0 60000 65536"/>
                    <a:gd name="T15" fmla="*/ 0 w 28"/>
                    <a:gd name="T16" fmla="*/ 0 h 41"/>
                    <a:gd name="T17" fmla="*/ 28 w 28"/>
                    <a:gd name="T18" fmla="*/ 41 h 41"/>
                  </a:gdLst>
                  <a:ahLst/>
                  <a:cxnLst>
                    <a:cxn ang="T10">
                      <a:pos x="T0" y="T1"/>
                    </a:cxn>
                    <a:cxn ang="T11">
                      <a:pos x="T2" y="T3"/>
                    </a:cxn>
                    <a:cxn ang="T12">
                      <a:pos x="T4" y="T5"/>
                    </a:cxn>
                    <a:cxn ang="T13">
                      <a:pos x="T6" y="T7"/>
                    </a:cxn>
                    <a:cxn ang="T14">
                      <a:pos x="T8" y="T9"/>
                    </a:cxn>
                  </a:cxnLst>
                  <a:rect l="T15" t="T16" r="T17" b="T18"/>
                  <a:pathLst>
                    <a:path w="28" h="41">
                      <a:moveTo>
                        <a:pt x="0" y="41"/>
                      </a:moveTo>
                      <a:lnTo>
                        <a:pt x="28" y="13"/>
                      </a:lnTo>
                      <a:lnTo>
                        <a:pt x="28" y="0"/>
                      </a:lnTo>
                      <a:lnTo>
                        <a:pt x="0" y="35"/>
                      </a:lnTo>
                      <a:lnTo>
                        <a:pt x="0" y="41"/>
                      </a:lnTo>
                      <a:close/>
                    </a:path>
                  </a:pathLst>
                </a:custGeom>
                <a:solidFill>
                  <a:srgbClr val="7A7A5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21579" name="Freeform 105"/>
                <p:cNvSpPr/>
                <p:nvPr/>
              </p:nvSpPr>
              <p:spPr bwMode="auto">
                <a:xfrm>
                  <a:off x="912" y="1642"/>
                  <a:ext cx="28" cy="41"/>
                </a:xfrm>
                <a:custGeom>
                  <a:avLst/>
                  <a:gdLst>
                    <a:gd name="T0" fmla="*/ 0 w 28"/>
                    <a:gd name="T1" fmla="*/ 41 h 41"/>
                    <a:gd name="T2" fmla="*/ 28 w 28"/>
                    <a:gd name="T3" fmla="*/ 13 h 41"/>
                    <a:gd name="T4" fmla="*/ 28 w 28"/>
                    <a:gd name="T5" fmla="*/ 0 h 41"/>
                    <a:gd name="T6" fmla="*/ 0 w 28"/>
                    <a:gd name="T7" fmla="*/ 35 h 41"/>
                    <a:gd name="T8" fmla="*/ 0 w 28"/>
                    <a:gd name="T9" fmla="*/ 41 h 41"/>
                    <a:gd name="T10" fmla="*/ 0 60000 65536"/>
                    <a:gd name="T11" fmla="*/ 0 60000 65536"/>
                    <a:gd name="T12" fmla="*/ 0 60000 65536"/>
                    <a:gd name="T13" fmla="*/ 0 60000 65536"/>
                    <a:gd name="T14" fmla="*/ 0 60000 65536"/>
                    <a:gd name="T15" fmla="*/ 0 w 28"/>
                    <a:gd name="T16" fmla="*/ 0 h 41"/>
                    <a:gd name="T17" fmla="*/ 28 w 28"/>
                    <a:gd name="T18" fmla="*/ 41 h 41"/>
                  </a:gdLst>
                  <a:ahLst/>
                  <a:cxnLst>
                    <a:cxn ang="T10">
                      <a:pos x="T0" y="T1"/>
                    </a:cxn>
                    <a:cxn ang="T11">
                      <a:pos x="T2" y="T3"/>
                    </a:cxn>
                    <a:cxn ang="T12">
                      <a:pos x="T4" y="T5"/>
                    </a:cxn>
                    <a:cxn ang="T13">
                      <a:pos x="T6" y="T7"/>
                    </a:cxn>
                    <a:cxn ang="T14">
                      <a:pos x="T8" y="T9"/>
                    </a:cxn>
                  </a:cxnLst>
                  <a:rect l="T15" t="T16" r="T17" b="T18"/>
                  <a:pathLst>
                    <a:path w="28" h="41">
                      <a:moveTo>
                        <a:pt x="0" y="41"/>
                      </a:moveTo>
                      <a:lnTo>
                        <a:pt x="28" y="13"/>
                      </a:lnTo>
                      <a:lnTo>
                        <a:pt x="28" y="0"/>
                      </a:lnTo>
                      <a:lnTo>
                        <a:pt x="0" y="35"/>
                      </a:lnTo>
                      <a:lnTo>
                        <a:pt x="0" y="41"/>
                      </a:lnTo>
                      <a:close/>
                    </a:path>
                  </a:pathLst>
                </a:custGeom>
                <a:solidFill>
                  <a:srgbClr val="7A7A5A"/>
                </a:solidFill>
                <a:ln w="4763">
                  <a:solidFill>
                    <a:srgbClr val="494936"/>
                  </a:solidFill>
                  <a:round/>
                </a:ln>
              </p:spPr>
              <p:txBody>
                <a:bodyPr/>
                <a:lstStyle/>
                <a:p>
                  <a:endParaRPr lang="zh-CN" altLang="en-US" b="1"/>
                </a:p>
              </p:txBody>
            </p:sp>
            <p:sp>
              <p:nvSpPr>
                <p:cNvPr id="21580" name="Rectangle 106"/>
                <p:cNvSpPr>
                  <a:spLocks noChangeArrowheads="1"/>
                </p:cNvSpPr>
                <p:nvPr/>
              </p:nvSpPr>
              <p:spPr bwMode="auto">
                <a:xfrm>
                  <a:off x="717" y="1677"/>
                  <a:ext cx="195" cy="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solidFill>
                      <a:srgbClr val="4D4D4D"/>
                    </a:solidFill>
                    <a:latin typeface="Tahoma" panose="020B0604030504040204" pitchFamily="34" charset="0"/>
                  </a:endParaRPr>
                </a:p>
              </p:txBody>
            </p:sp>
            <p:sp>
              <p:nvSpPr>
                <p:cNvPr id="21581" name="Rectangle 107"/>
                <p:cNvSpPr>
                  <a:spLocks noChangeArrowheads="1"/>
                </p:cNvSpPr>
                <p:nvPr/>
              </p:nvSpPr>
              <p:spPr bwMode="auto">
                <a:xfrm>
                  <a:off x="718" y="1678"/>
                  <a:ext cx="193" cy="4"/>
                </a:xfrm>
                <a:prstGeom prst="rect">
                  <a:avLst/>
                </a:prstGeom>
                <a:solidFill>
                  <a:srgbClr val="B7B79D"/>
                </a:solidFill>
                <a:ln w="4763">
                  <a:solidFill>
                    <a:srgbClr val="494936"/>
                  </a:solidFill>
                  <a:miter lim="800000"/>
                </a:ln>
              </p:spPr>
              <p:txBody>
                <a:bodyPr/>
                <a:lstStyle/>
                <a:p>
                  <a:pPr eaLnBrk="1" hangingPunct="1"/>
                  <a:endParaRPr lang="zh-CN" altLang="en-US" sz="2400" b="1">
                    <a:solidFill>
                      <a:srgbClr val="4D4D4D"/>
                    </a:solidFill>
                    <a:latin typeface="Tahoma" panose="020B0604030504040204" pitchFamily="34" charset="0"/>
                  </a:endParaRPr>
                </a:p>
              </p:txBody>
            </p:sp>
            <p:sp>
              <p:nvSpPr>
                <p:cNvPr id="21582" name="Freeform 108"/>
                <p:cNvSpPr/>
                <p:nvPr/>
              </p:nvSpPr>
              <p:spPr bwMode="auto">
                <a:xfrm>
                  <a:off x="953" y="1651"/>
                  <a:ext cx="38" cy="23"/>
                </a:xfrm>
                <a:custGeom>
                  <a:avLst/>
                  <a:gdLst>
                    <a:gd name="T0" fmla="*/ 0 w 38"/>
                    <a:gd name="T1" fmla="*/ 23 h 23"/>
                    <a:gd name="T2" fmla="*/ 13 w 38"/>
                    <a:gd name="T3" fmla="*/ 0 h 23"/>
                    <a:gd name="T4" fmla="*/ 38 w 38"/>
                    <a:gd name="T5" fmla="*/ 0 h 23"/>
                    <a:gd name="T6" fmla="*/ 25 w 38"/>
                    <a:gd name="T7" fmla="*/ 23 h 23"/>
                    <a:gd name="T8" fmla="*/ 0 w 38"/>
                    <a:gd name="T9" fmla="*/ 23 h 23"/>
                    <a:gd name="T10" fmla="*/ 0 60000 65536"/>
                    <a:gd name="T11" fmla="*/ 0 60000 65536"/>
                    <a:gd name="T12" fmla="*/ 0 60000 65536"/>
                    <a:gd name="T13" fmla="*/ 0 60000 65536"/>
                    <a:gd name="T14" fmla="*/ 0 60000 65536"/>
                    <a:gd name="T15" fmla="*/ 0 w 38"/>
                    <a:gd name="T16" fmla="*/ 0 h 23"/>
                    <a:gd name="T17" fmla="*/ 38 w 38"/>
                    <a:gd name="T18" fmla="*/ 23 h 23"/>
                  </a:gdLst>
                  <a:ahLst/>
                  <a:cxnLst>
                    <a:cxn ang="T10">
                      <a:pos x="T0" y="T1"/>
                    </a:cxn>
                    <a:cxn ang="T11">
                      <a:pos x="T2" y="T3"/>
                    </a:cxn>
                    <a:cxn ang="T12">
                      <a:pos x="T4" y="T5"/>
                    </a:cxn>
                    <a:cxn ang="T13">
                      <a:pos x="T6" y="T7"/>
                    </a:cxn>
                    <a:cxn ang="T14">
                      <a:pos x="T8" y="T9"/>
                    </a:cxn>
                  </a:cxnLst>
                  <a:rect l="T15" t="T16" r="T17" b="T18"/>
                  <a:pathLst>
                    <a:path w="38" h="23">
                      <a:moveTo>
                        <a:pt x="0" y="23"/>
                      </a:moveTo>
                      <a:lnTo>
                        <a:pt x="13" y="0"/>
                      </a:lnTo>
                      <a:lnTo>
                        <a:pt x="38" y="0"/>
                      </a:lnTo>
                      <a:lnTo>
                        <a:pt x="25"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21583" name="Freeform 109"/>
                <p:cNvSpPr/>
                <p:nvPr/>
              </p:nvSpPr>
              <p:spPr bwMode="auto">
                <a:xfrm>
                  <a:off x="953" y="1651"/>
                  <a:ext cx="38" cy="23"/>
                </a:xfrm>
                <a:custGeom>
                  <a:avLst/>
                  <a:gdLst>
                    <a:gd name="T0" fmla="*/ 0 w 38"/>
                    <a:gd name="T1" fmla="*/ 23 h 23"/>
                    <a:gd name="T2" fmla="*/ 13 w 38"/>
                    <a:gd name="T3" fmla="*/ 0 h 23"/>
                    <a:gd name="T4" fmla="*/ 38 w 38"/>
                    <a:gd name="T5" fmla="*/ 0 h 23"/>
                    <a:gd name="T6" fmla="*/ 25 w 38"/>
                    <a:gd name="T7" fmla="*/ 23 h 23"/>
                    <a:gd name="T8" fmla="*/ 0 w 38"/>
                    <a:gd name="T9" fmla="*/ 23 h 23"/>
                    <a:gd name="T10" fmla="*/ 0 60000 65536"/>
                    <a:gd name="T11" fmla="*/ 0 60000 65536"/>
                    <a:gd name="T12" fmla="*/ 0 60000 65536"/>
                    <a:gd name="T13" fmla="*/ 0 60000 65536"/>
                    <a:gd name="T14" fmla="*/ 0 60000 65536"/>
                    <a:gd name="T15" fmla="*/ 0 w 38"/>
                    <a:gd name="T16" fmla="*/ 0 h 23"/>
                    <a:gd name="T17" fmla="*/ 38 w 38"/>
                    <a:gd name="T18" fmla="*/ 23 h 23"/>
                  </a:gdLst>
                  <a:ahLst/>
                  <a:cxnLst>
                    <a:cxn ang="T10">
                      <a:pos x="T0" y="T1"/>
                    </a:cxn>
                    <a:cxn ang="T11">
                      <a:pos x="T2" y="T3"/>
                    </a:cxn>
                    <a:cxn ang="T12">
                      <a:pos x="T4" y="T5"/>
                    </a:cxn>
                    <a:cxn ang="T13">
                      <a:pos x="T6" y="T7"/>
                    </a:cxn>
                    <a:cxn ang="T14">
                      <a:pos x="T8" y="T9"/>
                    </a:cxn>
                  </a:cxnLst>
                  <a:rect l="T15" t="T16" r="T17" b="T18"/>
                  <a:pathLst>
                    <a:path w="38" h="23">
                      <a:moveTo>
                        <a:pt x="0" y="23"/>
                      </a:moveTo>
                      <a:lnTo>
                        <a:pt x="13" y="0"/>
                      </a:lnTo>
                      <a:lnTo>
                        <a:pt x="38" y="0"/>
                      </a:lnTo>
                      <a:lnTo>
                        <a:pt x="25" y="23"/>
                      </a:lnTo>
                      <a:lnTo>
                        <a:pt x="0" y="23"/>
                      </a:lnTo>
                      <a:close/>
                    </a:path>
                  </a:pathLst>
                </a:custGeom>
                <a:solidFill>
                  <a:srgbClr val="C9C9B6"/>
                </a:solidFill>
                <a:ln w="4763">
                  <a:solidFill>
                    <a:srgbClr val="494936"/>
                  </a:solidFill>
                  <a:round/>
                </a:ln>
              </p:spPr>
              <p:txBody>
                <a:bodyPr/>
                <a:lstStyle/>
                <a:p>
                  <a:endParaRPr lang="zh-CN" altLang="en-US" b="1"/>
                </a:p>
              </p:txBody>
            </p:sp>
            <p:sp>
              <p:nvSpPr>
                <p:cNvPr id="21584" name="Freeform 110"/>
                <p:cNvSpPr/>
                <p:nvPr/>
              </p:nvSpPr>
              <p:spPr bwMode="auto">
                <a:xfrm>
                  <a:off x="978" y="1651"/>
                  <a:ext cx="13" cy="29"/>
                </a:xfrm>
                <a:custGeom>
                  <a:avLst/>
                  <a:gdLst>
                    <a:gd name="T0" fmla="*/ 0 w 13"/>
                    <a:gd name="T1" fmla="*/ 29 h 29"/>
                    <a:gd name="T2" fmla="*/ 13 w 13"/>
                    <a:gd name="T3" fmla="*/ 16 h 29"/>
                    <a:gd name="T4" fmla="*/ 13 w 13"/>
                    <a:gd name="T5" fmla="*/ 0 h 29"/>
                    <a:gd name="T6" fmla="*/ 0 w 13"/>
                    <a:gd name="T7" fmla="*/ 23 h 29"/>
                    <a:gd name="T8" fmla="*/ 0 w 13"/>
                    <a:gd name="T9" fmla="*/ 29 h 29"/>
                    <a:gd name="T10" fmla="*/ 0 60000 65536"/>
                    <a:gd name="T11" fmla="*/ 0 60000 65536"/>
                    <a:gd name="T12" fmla="*/ 0 60000 65536"/>
                    <a:gd name="T13" fmla="*/ 0 60000 65536"/>
                    <a:gd name="T14" fmla="*/ 0 60000 65536"/>
                    <a:gd name="T15" fmla="*/ 0 w 13"/>
                    <a:gd name="T16" fmla="*/ 0 h 29"/>
                    <a:gd name="T17" fmla="*/ 13 w 13"/>
                    <a:gd name="T18" fmla="*/ 29 h 29"/>
                  </a:gdLst>
                  <a:ahLst/>
                  <a:cxnLst>
                    <a:cxn ang="T10">
                      <a:pos x="T0" y="T1"/>
                    </a:cxn>
                    <a:cxn ang="T11">
                      <a:pos x="T2" y="T3"/>
                    </a:cxn>
                    <a:cxn ang="T12">
                      <a:pos x="T4" y="T5"/>
                    </a:cxn>
                    <a:cxn ang="T13">
                      <a:pos x="T6" y="T7"/>
                    </a:cxn>
                    <a:cxn ang="T14">
                      <a:pos x="T8" y="T9"/>
                    </a:cxn>
                  </a:cxnLst>
                  <a:rect l="T15" t="T16" r="T17" b="T18"/>
                  <a:pathLst>
                    <a:path w="13" h="29">
                      <a:moveTo>
                        <a:pt x="0" y="29"/>
                      </a:moveTo>
                      <a:lnTo>
                        <a:pt x="13" y="16"/>
                      </a:lnTo>
                      <a:lnTo>
                        <a:pt x="13" y="0"/>
                      </a:lnTo>
                      <a:lnTo>
                        <a:pt x="0" y="23"/>
                      </a:lnTo>
                      <a:lnTo>
                        <a:pt x="0" y="29"/>
                      </a:lnTo>
                      <a:close/>
                    </a:path>
                  </a:pathLst>
                </a:custGeom>
                <a:solidFill>
                  <a:srgbClr val="7A7A5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21585" name="Freeform 111"/>
                <p:cNvSpPr/>
                <p:nvPr/>
              </p:nvSpPr>
              <p:spPr bwMode="auto">
                <a:xfrm>
                  <a:off x="978" y="1651"/>
                  <a:ext cx="13" cy="29"/>
                </a:xfrm>
                <a:custGeom>
                  <a:avLst/>
                  <a:gdLst>
                    <a:gd name="T0" fmla="*/ 0 w 13"/>
                    <a:gd name="T1" fmla="*/ 29 h 29"/>
                    <a:gd name="T2" fmla="*/ 13 w 13"/>
                    <a:gd name="T3" fmla="*/ 16 h 29"/>
                    <a:gd name="T4" fmla="*/ 13 w 13"/>
                    <a:gd name="T5" fmla="*/ 0 h 29"/>
                    <a:gd name="T6" fmla="*/ 0 w 13"/>
                    <a:gd name="T7" fmla="*/ 23 h 29"/>
                    <a:gd name="T8" fmla="*/ 0 w 13"/>
                    <a:gd name="T9" fmla="*/ 29 h 29"/>
                    <a:gd name="T10" fmla="*/ 0 60000 65536"/>
                    <a:gd name="T11" fmla="*/ 0 60000 65536"/>
                    <a:gd name="T12" fmla="*/ 0 60000 65536"/>
                    <a:gd name="T13" fmla="*/ 0 60000 65536"/>
                    <a:gd name="T14" fmla="*/ 0 60000 65536"/>
                    <a:gd name="T15" fmla="*/ 0 w 13"/>
                    <a:gd name="T16" fmla="*/ 0 h 29"/>
                    <a:gd name="T17" fmla="*/ 13 w 13"/>
                    <a:gd name="T18" fmla="*/ 29 h 29"/>
                  </a:gdLst>
                  <a:ahLst/>
                  <a:cxnLst>
                    <a:cxn ang="T10">
                      <a:pos x="T0" y="T1"/>
                    </a:cxn>
                    <a:cxn ang="T11">
                      <a:pos x="T2" y="T3"/>
                    </a:cxn>
                    <a:cxn ang="T12">
                      <a:pos x="T4" y="T5"/>
                    </a:cxn>
                    <a:cxn ang="T13">
                      <a:pos x="T6" y="T7"/>
                    </a:cxn>
                    <a:cxn ang="T14">
                      <a:pos x="T8" y="T9"/>
                    </a:cxn>
                  </a:cxnLst>
                  <a:rect l="T15" t="T16" r="T17" b="T18"/>
                  <a:pathLst>
                    <a:path w="13" h="29">
                      <a:moveTo>
                        <a:pt x="0" y="29"/>
                      </a:moveTo>
                      <a:lnTo>
                        <a:pt x="13" y="16"/>
                      </a:lnTo>
                      <a:lnTo>
                        <a:pt x="13" y="0"/>
                      </a:lnTo>
                      <a:lnTo>
                        <a:pt x="0" y="23"/>
                      </a:lnTo>
                      <a:lnTo>
                        <a:pt x="0" y="29"/>
                      </a:lnTo>
                      <a:close/>
                    </a:path>
                  </a:pathLst>
                </a:custGeom>
                <a:solidFill>
                  <a:srgbClr val="7A7A5A"/>
                </a:solidFill>
                <a:ln w="4763">
                  <a:solidFill>
                    <a:srgbClr val="494936"/>
                  </a:solidFill>
                  <a:round/>
                </a:ln>
              </p:spPr>
              <p:txBody>
                <a:bodyPr/>
                <a:lstStyle/>
                <a:p>
                  <a:endParaRPr lang="zh-CN" altLang="en-US" b="1"/>
                </a:p>
              </p:txBody>
            </p:sp>
            <p:sp>
              <p:nvSpPr>
                <p:cNvPr id="21586" name="Rectangle 112"/>
                <p:cNvSpPr>
                  <a:spLocks noChangeArrowheads="1"/>
                </p:cNvSpPr>
                <p:nvPr/>
              </p:nvSpPr>
              <p:spPr bwMode="auto">
                <a:xfrm>
                  <a:off x="950" y="1674"/>
                  <a:ext cx="28" cy="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solidFill>
                      <a:srgbClr val="4D4D4D"/>
                    </a:solidFill>
                    <a:latin typeface="Tahoma" panose="020B0604030504040204" pitchFamily="34" charset="0"/>
                  </a:endParaRPr>
                </a:p>
              </p:txBody>
            </p:sp>
            <p:sp>
              <p:nvSpPr>
                <p:cNvPr id="21587" name="Rectangle 113"/>
                <p:cNvSpPr>
                  <a:spLocks noChangeArrowheads="1"/>
                </p:cNvSpPr>
                <p:nvPr/>
              </p:nvSpPr>
              <p:spPr bwMode="auto">
                <a:xfrm>
                  <a:off x="951" y="1675"/>
                  <a:ext cx="26" cy="4"/>
                </a:xfrm>
                <a:prstGeom prst="rect">
                  <a:avLst/>
                </a:prstGeom>
                <a:solidFill>
                  <a:srgbClr val="B7B79D"/>
                </a:solidFill>
                <a:ln w="4763">
                  <a:solidFill>
                    <a:srgbClr val="494936"/>
                  </a:solidFill>
                  <a:miter lim="800000"/>
                </a:ln>
              </p:spPr>
              <p:txBody>
                <a:bodyPr/>
                <a:lstStyle/>
                <a:p>
                  <a:pPr eaLnBrk="1" hangingPunct="1"/>
                  <a:endParaRPr lang="zh-CN" altLang="en-US" sz="2400" b="1">
                    <a:solidFill>
                      <a:srgbClr val="4D4D4D"/>
                    </a:solidFill>
                    <a:latin typeface="Tahoma" panose="020B0604030504040204" pitchFamily="34" charset="0"/>
                  </a:endParaRPr>
                </a:p>
              </p:txBody>
            </p:sp>
          </p:grpSp>
          <p:sp>
            <p:nvSpPr>
              <p:cNvPr id="21536" name="Freeform 114"/>
              <p:cNvSpPr/>
              <p:nvPr/>
            </p:nvSpPr>
            <p:spPr bwMode="auto">
              <a:xfrm>
                <a:off x="710" y="1620"/>
                <a:ext cx="85" cy="38"/>
              </a:xfrm>
              <a:custGeom>
                <a:avLst/>
                <a:gdLst>
                  <a:gd name="T0" fmla="*/ 0 w 85"/>
                  <a:gd name="T1" fmla="*/ 16 h 38"/>
                  <a:gd name="T2" fmla="*/ 25 w 85"/>
                  <a:gd name="T3" fmla="*/ 16 h 38"/>
                  <a:gd name="T4" fmla="*/ 44 w 85"/>
                  <a:gd name="T5" fmla="*/ 0 h 38"/>
                  <a:gd name="T6" fmla="*/ 70 w 85"/>
                  <a:gd name="T7" fmla="*/ 9 h 38"/>
                  <a:gd name="T8" fmla="*/ 79 w 85"/>
                  <a:gd name="T9" fmla="*/ 12 h 38"/>
                  <a:gd name="T10" fmla="*/ 85 w 85"/>
                  <a:gd name="T11" fmla="*/ 19 h 38"/>
                  <a:gd name="T12" fmla="*/ 82 w 85"/>
                  <a:gd name="T13" fmla="*/ 31 h 38"/>
                  <a:gd name="T14" fmla="*/ 79 w 85"/>
                  <a:gd name="T15" fmla="*/ 31 h 38"/>
                  <a:gd name="T16" fmla="*/ 73 w 85"/>
                  <a:gd name="T17" fmla="*/ 22 h 38"/>
                  <a:gd name="T18" fmla="*/ 70 w 85"/>
                  <a:gd name="T19" fmla="*/ 19 h 38"/>
                  <a:gd name="T20" fmla="*/ 57 w 85"/>
                  <a:gd name="T21" fmla="*/ 22 h 38"/>
                  <a:gd name="T22" fmla="*/ 66 w 85"/>
                  <a:gd name="T23" fmla="*/ 25 h 38"/>
                  <a:gd name="T24" fmla="*/ 70 w 85"/>
                  <a:gd name="T25" fmla="*/ 25 h 38"/>
                  <a:gd name="T26" fmla="*/ 70 w 85"/>
                  <a:gd name="T27" fmla="*/ 31 h 38"/>
                  <a:gd name="T28" fmla="*/ 41 w 85"/>
                  <a:gd name="T29" fmla="*/ 38 h 38"/>
                  <a:gd name="T30" fmla="*/ 22 w 85"/>
                  <a:gd name="T31" fmla="*/ 31 h 38"/>
                  <a:gd name="T32" fmla="*/ 3 w 85"/>
                  <a:gd name="T33" fmla="*/ 31 h 38"/>
                  <a:gd name="T34" fmla="*/ 0 w 85"/>
                  <a:gd name="T35" fmla="*/ 16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5"/>
                  <a:gd name="T55" fmla="*/ 0 h 38"/>
                  <a:gd name="T56" fmla="*/ 85 w 85"/>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5" h="38">
                    <a:moveTo>
                      <a:pt x="0" y="16"/>
                    </a:moveTo>
                    <a:lnTo>
                      <a:pt x="25" y="16"/>
                    </a:lnTo>
                    <a:lnTo>
                      <a:pt x="44" y="0"/>
                    </a:lnTo>
                    <a:lnTo>
                      <a:pt x="70" y="9"/>
                    </a:lnTo>
                    <a:lnTo>
                      <a:pt x="79" y="12"/>
                    </a:lnTo>
                    <a:lnTo>
                      <a:pt x="85" y="19"/>
                    </a:lnTo>
                    <a:lnTo>
                      <a:pt x="82" y="31"/>
                    </a:lnTo>
                    <a:lnTo>
                      <a:pt x="79" y="31"/>
                    </a:lnTo>
                    <a:lnTo>
                      <a:pt x="73" y="22"/>
                    </a:lnTo>
                    <a:lnTo>
                      <a:pt x="70" y="19"/>
                    </a:lnTo>
                    <a:lnTo>
                      <a:pt x="57" y="22"/>
                    </a:lnTo>
                    <a:lnTo>
                      <a:pt x="66" y="25"/>
                    </a:lnTo>
                    <a:lnTo>
                      <a:pt x="70" y="25"/>
                    </a:lnTo>
                    <a:lnTo>
                      <a:pt x="70" y="31"/>
                    </a:lnTo>
                    <a:lnTo>
                      <a:pt x="41" y="38"/>
                    </a:lnTo>
                    <a:lnTo>
                      <a:pt x="22" y="31"/>
                    </a:lnTo>
                    <a:lnTo>
                      <a:pt x="3" y="31"/>
                    </a:lnTo>
                    <a:lnTo>
                      <a:pt x="0" y="16"/>
                    </a:lnTo>
                    <a:close/>
                  </a:path>
                </a:pathLst>
              </a:custGeom>
              <a:solidFill>
                <a:srgbClr val="FFA3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21537" name="Freeform 115"/>
              <p:cNvSpPr/>
              <p:nvPr/>
            </p:nvSpPr>
            <p:spPr bwMode="auto">
              <a:xfrm>
                <a:off x="710" y="1620"/>
                <a:ext cx="85" cy="38"/>
              </a:xfrm>
              <a:custGeom>
                <a:avLst/>
                <a:gdLst>
                  <a:gd name="T0" fmla="*/ 0 w 85"/>
                  <a:gd name="T1" fmla="*/ 16 h 38"/>
                  <a:gd name="T2" fmla="*/ 25 w 85"/>
                  <a:gd name="T3" fmla="*/ 16 h 38"/>
                  <a:gd name="T4" fmla="*/ 44 w 85"/>
                  <a:gd name="T5" fmla="*/ 0 h 38"/>
                  <a:gd name="T6" fmla="*/ 70 w 85"/>
                  <a:gd name="T7" fmla="*/ 9 h 38"/>
                  <a:gd name="T8" fmla="*/ 79 w 85"/>
                  <a:gd name="T9" fmla="*/ 12 h 38"/>
                  <a:gd name="T10" fmla="*/ 85 w 85"/>
                  <a:gd name="T11" fmla="*/ 19 h 38"/>
                  <a:gd name="T12" fmla="*/ 82 w 85"/>
                  <a:gd name="T13" fmla="*/ 31 h 38"/>
                  <a:gd name="T14" fmla="*/ 79 w 85"/>
                  <a:gd name="T15" fmla="*/ 31 h 38"/>
                  <a:gd name="T16" fmla="*/ 73 w 85"/>
                  <a:gd name="T17" fmla="*/ 22 h 38"/>
                  <a:gd name="T18" fmla="*/ 70 w 85"/>
                  <a:gd name="T19" fmla="*/ 19 h 38"/>
                  <a:gd name="T20" fmla="*/ 57 w 85"/>
                  <a:gd name="T21" fmla="*/ 22 h 38"/>
                  <a:gd name="T22" fmla="*/ 66 w 85"/>
                  <a:gd name="T23" fmla="*/ 25 h 38"/>
                  <a:gd name="T24" fmla="*/ 70 w 85"/>
                  <a:gd name="T25" fmla="*/ 25 h 38"/>
                  <a:gd name="T26" fmla="*/ 70 w 85"/>
                  <a:gd name="T27" fmla="*/ 31 h 38"/>
                  <a:gd name="T28" fmla="*/ 41 w 85"/>
                  <a:gd name="T29" fmla="*/ 38 h 38"/>
                  <a:gd name="T30" fmla="*/ 22 w 85"/>
                  <a:gd name="T31" fmla="*/ 31 h 38"/>
                  <a:gd name="T32" fmla="*/ 3 w 85"/>
                  <a:gd name="T33" fmla="*/ 31 h 38"/>
                  <a:gd name="T34" fmla="*/ 0 w 85"/>
                  <a:gd name="T35" fmla="*/ 16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5"/>
                  <a:gd name="T55" fmla="*/ 0 h 38"/>
                  <a:gd name="T56" fmla="*/ 85 w 85"/>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5" h="38">
                    <a:moveTo>
                      <a:pt x="0" y="16"/>
                    </a:moveTo>
                    <a:lnTo>
                      <a:pt x="25" y="16"/>
                    </a:lnTo>
                    <a:lnTo>
                      <a:pt x="44" y="0"/>
                    </a:lnTo>
                    <a:lnTo>
                      <a:pt x="70" y="9"/>
                    </a:lnTo>
                    <a:lnTo>
                      <a:pt x="79" y="12"/>
                    </a:lnTo>
                    <a:lnTo>
                      <a:pt x="85" y="19"/>
                    </a:lnTo>
                    <a:lnTo>
                      <a:pt x="82" y="31"/>
                    </a:lnTo>
                    <a:lnTo>
                      <a:pt x="79" y="31"/>
                    </a:lnTo>
                    <a:lnTo>
                      <a:pt x="73" y="22"/>
                    </a:lnTo>
                    <a:lnTo>
                      <a:pt x="70" y="19"/>
                    </a:lnTo>
                    <a:lnTo>
                      <a:pt x="57" y="22"/>
                    </a:lnTo>
                    <a:lnTo>
                      <a:pt x="66" y="25"/>
                    </a:lnTo>
                    <a:lnTo>
                      <a:pt x="70" y="25"/>
                    </a:lnTo>
                    <a:lnTo>
                      <a:pt x="70" y="31"/>
                    </a:lnTo>
                    <a:lnTo>
                      <a:pt x="41" y="38"/>
                    </a:lnTo>
                    <a:lnTo>
                      <a:pt x="22" y="31"/>
                    </a:lnTo>
                    <a:lnTo>
                      <a:pt x="3" y="31"/>
                    </a:lnTo>
                    <a:lnTo>
                      <a:pt x="0" y="16"/>
                    </a:lnTo>
                    <a:close/>
                  </a:path>
                </a:pathLst>
              </a:custGeom>
              <a:solidFill>
                <a:srgbClr val="FFA380"/>
              </a:solidFill>
              <a:ln w="4763">
                <a:solidFill>
                  <a:srgbClr val="000000"/>
                </a:solidFill>
                <a:round/>
              </a:ln>
            </p:spPr>
            <p:txBody>
              <a:bodyPr/>
              <a:lstStyle/>
              <a:p>
                <a:endParaRPr lang="zh-CN" altLang="en-US" b="1"/>
              </a:p>
            </p:txBody>
          </p:sp>
          <p:sp>
            <p:nvSpPr>
              <p:cNvPr id="21538" name="Freeform 116"/>
              <p:cNvSpPr/>
              <p:nvPr/>
            </p:nvSpPr>
            <p:spPr bwMode="auto">
              <a:xfrm>
                <a:off x="612" y="1629"/>
                <a:ext cx="108" cy="48"/>
              </a:xfrm>
              <a:custGeom>
                <a:avLst/>
                <a:gdLst>
                  <a:gd name="T0" fmla="*/ 0 w 108"/>
                  <a:gd name="T1" fmla="*/ 0 h 48"/>
                  <a:gd name="T2" fmla="*/ 101 w 108"/>
                  <a:gd name="T3" fmla="*/ 3 h 48"/>
                  <a:gd name="T4" fmla="*/ 108 w 108"/>
                  <a:gd name="T5" fmla="*/ 13 h 48"/>
                  <a:gd name="T6" fmla="*/ 108 w 108"/>
                  <a:gd name="T7" fmla="*/ 32 h 48"/>
                  <a:gd name="T8" fmla="*/ 29 w 108"/>
                  <a:gd name="T9" fmla="*/ 48 h 48"/>
                  <a:gd name="T10" fmla="*/ 0 w 108"/>
                  <a:gd name="T11" fmla="*/ 0 h 48"/>
                  <a:gd name="T12" fmla="*/ 0 60000 65536"/>
                  <a:gd name="T13" fmla="*/ 0 60000 65536"/>
                  <a:gd name="T14" fmla="*/ 0 60000 65536"/>
                  <a:gd name="T15" fmla="*/ 0 60000 65536"/>
                  <a:gd name="T16" fmla="*/ 0 60000 65536"/>
                  <a:gd name="T17" fmla="*/ 0 60000 65536"/>
                  <a:gd name="T18" fmla="*/ 0 w 108"/>
                  <a:gd name="T19" fmla="*/ 0 h 48"/>
                  <a:gd name="T20" fmla="*/ 108 w 10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108" h="48">
                    <a:moveTo>
                      <a:pt x="0" y="0"/>
                    </a:moveTo>
                    <a:lnTo>
                      <a:pt x="101" y="3"/>
                    </a:lnTo>
                    <a:lnTo>
                      <a:pt x="108" y="13"/>
                    </a:lnTo>
                    <a:lnTo>
                      <a:pt x="108" y="32"/>
                    </a:lnTo>
                    <a:lnTo>
                      <a:pt x="29" y="48"/>
                    </a:lnTo>
                    <a:lnTo>
                      <a:pt x="0" y="0"/>
                    </a:lnTo>
                    <a:close/>
                  </a:path>
                </a:pathLst>
              </a:custGeom>
              <a:solidFill>
                <a:srgbClr val="62624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21539" name="Freeform 117"/>
              <p:cNvSpPr/>
              <p:nvPr/>
            </p:nvSpPr>
            <p:spPr bwMode="auto">
              <a:xfrm>
                <a:off x="612" y="1629"/>
                <a:ext cx="108" cy="48"/>
              </a:xfrm>
              <a:custGeom>
                <a:avLst/>
                <a:gdLst>
                  <a:gd name="T0" fmla="*/ 0 w 108"/>
                  <a:gd name="T1" fmla="*/ 0 h 48"/>
                  <a:gd name="T2" fmla="*/ 101 w 108"/>
                  <a:gd name="T3" fmla="*/ 3 h 48"/>
                  <a:gd name="T4" fmla="*/ 108 w 108"/>
                  <a:gd name="T5" fmla="*/ 13 h 48"/>
                  <a:gd name="T6" fmla="*/ 108 w 108"/>
                  <a:gd name="T7" fmla="*/ 32 h 48"/>
                  <a:gd name="T8" fmla="*/ 29 w 108"/>
                  <a:gd name="T9" fmla="*/ 48 h 48"/>
                  <a:gd name="T10" fmla="*/ 0 w 108"/>
                  <a:gd name="T11" fmla="*/ 0 h 48"/>
                  <a:gd name="T12" fmla="*/ 0 60000 65536"/>
                  <a:gd name="T13" fmla="*/ 0 60000 65536"/>
                  <a:gd name="T14" fmla="*/ 0 60000 65536"/>
                  <a:gd name="T15" fmla="*/ 0 60000 65536"/>
                  <a:gd name="T16" fmla="*/ 0 60000 65536"/>
                  <a:gd name="T17" fmla="*/ 0 60000 65536"/>
                  <a:gd name="T18" fmla="*/ 0 w 108"/>
                  <a:gd name="T19" fmla="*/ 0 h 48"/>
                  <a:gd name="T20" fmla="*/ 108 w 10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108" h="48">
                    <a:moveTo>
                      <a:pt x="0" y="0"/>
                    </a:moveTo>
                    <a:lnTo>
                      <a:pt x="101" y="3"/>
                    </a:lnTo>
                    <a:lnTo>
                      <a:pt x="108" y="13"/>
                    </a:lnTo>
                    <a:lnTo>
                      <a:pt x="108" y="32"/>
                    </a:lnTo>
                    <a:lnTo>
                      <a:pt x="29" y="48"/>
                    </a:lnTo>
                    <a:lnTo>
                      <a:pt x="0" y="0"/>
                    </a:lnTo>
                    <a:close/>
                  </a:path>
                </a:pathLst>
              </a:custGeom>
              <a:solidFill>
                <a:srgbClr val="626248"/>
              </a:solidFill>
              <a:ln w="4763">
                <a:solidFill>
                  <a:srgbClr val="000000"/>
                </a:solidFill>
                <a:round/>
              </a:ln>
            </p:spPr>
            <p:txBody>
              <a:bodyPr/>
              <a:lstStyle/>
              <a:p>
                <a:endParaRPr lang="zh-CN" altLang="en-US" b="1"/>
              </a:p>
            </p:txBody>
          </p:sp>
          <p:sp>
            <p:nvSpPr>
              <p:cNvPr id="21540" name="Freeform 118"/>
              <p:cNvSpPr/>
              <p:nvPr/>
            </p:nvSpPr>
            <p:spPr bwMode="auto">
              <a:xfrm>
                <a:off x="742" y="1863"/>
                <a:ext cx="79" cy="98"/>
              </a:xfrm>
              <a:custGeom>
                <a:avLst/>
                <a:gdLst>
                  <a:gd name="T0" fmla="*/ 44 w 79"/>
                  <a:gd name="T1" fmla="*/ 0 h 98"/>
                  <a:gd name="T2" fmla="*/ 47 w 79"/>
                  <a:gd name="T3" fmla="*/ 45 h 98"/>
                  <a:gd name="T4" fmla="*/ 53 w 79"/>
                  <a:gd name="T5" fmla="*/ 48 h 98"/>
                  <a:gd name="T6" fmla="*/ 75 w 79"/>
                  <a:gd name="T7" fmla="*/ 64 h 98"/>
                  <a:gd name="T8" fmla="*/ 79 w 79"/>
                  <a:gd name="T9" fmla="*/ 89 h 98"/>
                  <a:gd name="T10" fmla="*/ 56 w 79"/>
                  <a:gd name="T11" fmla="*/ 89 h 98"/>
                  <a:gd name="T12" fmla="*/ 41 w 79"/>
                  <a:gd name="T13" fmla="*/ 89 h 98"/>
                  <a:gd name="T14" fmla="*/ 41 w 79"/>
                  <a:gd name="T15" fmla="*/ 95 h 98"/>
                  <a:gd name="T16" fmla="*/ 15 w 79"/>
                  <a:gd name="T17" fmla="*/ 98 h 98"/>
                  <a:gd name="T18" fmla="*/ 6 w 79"/>
                  <a:gd name="T19" fmla="*/ 98 h 98"/>
                  <a:gd name="T20" fmla="*/ 0 w 79"/>
                  <a:gd name="T21" fmla="*/ 98 h 98"/>
                  <a:gd name="T22" fmla="*/ 0 w 79"/>
                  <a:gd name="T23" fmla="*/ 76 h 98"/>
                  <a:gd name="T24" fmla="*/ 3 w 79"/>
                  <a:gd name="T25" fmla="*/ 70 h 98"/>
                  <a:gd name="T26" fmla="*/ 9 w 79"/>
                  <a:gd name="T27" fmla="*/ 54 h 98"/>
                  <a:gd name="T28" fmla="*/ 6 w 79"/>
                  <a:gd name="T29" fmla="*/ 10 h 98"/>
                  <a:gd name="T30" fmla="*/ 44 w 79"/>
                  <a:gd name="T31" fmla="*/ 0 h 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9"/>
                  <a:gd name="T49" fmla="*/ 0 h 98"/>
                  <a:gd name="T50" fmla="*/ 79 w 79"/>
                  <a:gd name="T51" fmla="*/ 98 h 9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9" h="98">
                    <a:moveTo>
                      <a:pt x="44" y="0"/>
                    </a:moveTo>
                    <a:lnTo>
                      <a:pt x="47" y="45"/>
                    </a:lnTo>
                    <a:lnTo>
                      <a:pt x="53" y="48"/>
                    </a:lnTo>
                    <a:lnTo>
                      <a:pt x="75" y="64"/>
                    </a:lnTo>
                    <a:lnTo>
                      <a:pt x="79" y="89"/>
                    </a:lnTo>
                    <a:lnTo>
                      <a:pt x="56" y="89"/>
                    </a:lnTo>
                    <a:lnTo>
                      <a:pt x="41" y="89"/>
                    </a:lnTo>
                    <a:lnTo>
                      <a:pt x="41" y="95"/>
                    </a:lnTo>
                    <a:lnTo>
                      <a:pt x="15" y="98"/>
                    </a:lnTo>
                    <a:lnTo>
                      <a:pt x="6" y="98"/>
                    </a:lnTo>
                    <a:lnTo>
                      <a:pt x="0" y="98"/>
                    </a:lnTo>
                    <a:lnTo>
                      <a:pt x="0" y="76"/>
                    </a:lnTo>
                    <a:lnTo>
                      <a:pt x="3" y="70"/>
                    </a:lnTo>
                    <a:lnTo>
                      <a:pt x="9" y="54"/>
                    </a:lnTo>
                    <a:lnTo>
                      <a:pt x="6" y="10"/>
                    </a:lnTo>
                    <a:lnTo>
                      <a:pt x="44" y="0"/>
                    </a:lnTo>
                    <a:close/>
                  </a:path>
                </a:pathLst>
              </a:custGeom>
              <a:solidFill>
                <a:srgbClr val="22222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21541" name="Freeform 119"/>
              <p:cNvSpPr/>
              <p:nvPr/>
            </p:nvSpPr>
            <p:spPr bwMode="auto">
              <a:xfrm>
                <a:off x="742" y="1863"/>
                <a:ext cx="79" cy="98"/>
              </a:xfrm>
              <a:custGeom>
                <a:avLst/>
                <a:gdLst>
                  <a:gd name="T0" fmla="*/ 44 w 79"/>
                  <a:gd name="T1" fmla="*/ 0 h 98"/>
                  <a:gd name="T2" fmla="*/ 47 w 79"/>
                  <a:gd name="T3" fmla="*/ 45 h 98"/>
                  <a:gd name="T4" fmla="*/ 53 w 79"/>
                  <a:gd name="T5" fmla="*/ 48 h 98"/>
                  <a:gd name="T6" fmla="*/ 75 w 79"/>
                  <a:gd name="T7" fmla="*/ 64 h 98"/>
                  <a:gd name="T8" fmla="*/ 79 w 79"/>
                  <a:gd name="T9" fmla="*/ 89 h 98"/>
                  <a:gd name="T10" fmla="*/ 56 w 79"/>
                  <a:gd name="T11" fmla="*/ 89 h 98"/>
                  <a:gd name="T12" fmla="*/ 41 w 79"/>
                  <a:gd name="T13" fmla="*/ 89 h 98"/>
                  <a:gd name="T14" fmla="*/ 41 w 79"/>
                  <a:gd name="T15" fmla="*/ 95 h 98"/>
                  <a:gd name="T16" fmla="*/ 15 w 79"/>
                  <a:gd name="T17" fmla="*/ 98 h 98"/>
                  <a:gd name="T18" fmla="*/ 6 w 79"/>
                  <a:gd name="T19" fmla="*/ 98 h 98"/>
                  <a:gd name="T20" fmla="*/ 0 w 79"/>
                  <a:gd name="T21" fmla="*/ 98 h 98"/>
                  <a:gd name="T22" fmla="*/ 0 w 79"/>
                  <a:gd name="T23" fmla="*/ 76 h 98"/>
                  <a:gd name="T24" fmla="*/ 3 w 79"/>
                  <a:gd name="T25" fmla="*/ 70 h 98"/>
                  <a:gd name="T26" fmla="*/ 9 w 79"/>
                  <a:gd name="T27" fmla="*/ 54 h 98"/>
                  <a:gd name="T28" fmla="*/ 6 w 79"/>
                  <a:gd name="T29" fmla="*/ 10 h 98"/>
                  <a:gd name="T30" fmla="*/ 44 w 79"/>
                  <a:gd name="T31" fmla="*/ 0 h 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9"/>
                  <a:gd name="T49" fmla="*/ 0 h 98"/>
                  <a:gd name="T50" fmla="*/ 79 w 79"/>
                  <a:gd name="T51" fmla="*/ 98 h 9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9" h="98">
                    <a:moveTo>
                      <a:pt x="44" y="0"/>
                    </a:moveTo>
                    <a:lnTo>
                      <a:pt x="47" y="45"/>
                    </a:lnTo>
                    <a:lnTo>
                      <a:pt x="53" y="48"/>
                    </a:lnTo>
                    <a:lnTo>
                      <a:pt x="75" y="64"/>
                    </a:lnTo>
                    <a:lnTo>
                      <a:pt x="79" y="89"/>
                    </a:lnTo>
                    <a:lnTo>
                      <a:pt x="56" y="89"/>
                    </a:lnTo>
                    <a:lnTo>
                      <a:pt x="41" y="89"/>
                    </a:lnTo>
                    <a:lnTo>
                      <a:pt x="41" y="95"/>
                    </a:lnTo>
                    <a:lnTo>
                      <a:pt x="15" y="98"/>
                    </a:lnTo>
                    <a:lnTo>
                      <a:pt x="6" y="98"/>
                    </a:lnTo>
                    <a:lnTo>
                      <a:pt x="0" y="98"/>
                    </a:lnTo>
                    <a:lnTo>
                      <a:pt x="0" y="76"/>
                    </a:lnTo>
                    <a:lnTo>
                      <a:pt x="3" y="70"/>
                    </a:lnTo>
                    <a:lnTo>
                      <a:pt x="9" y="54"/>
                    </a:lnTo>
                    <a:lnTo>
                      <a:pt x="6" y="10"/>
                    </a:lnTo>
                    <a:lnTo>
                      <a:pt x="44" y="0"/>
                    </a:lnTo>
                    <a:close/>
                  </a:path>
                </a:pathLst>
              </a:custGeom>
              <a:solidFill>
                <a:srgbClr val="222222"/>
              </a:solidFill>
              <a:ln w="4763">
                <a:solidFill>
                  <a:srgbClr val="000000"/>
                </a:solidFill>
                <a:round/>
              </a:ln>
            </p:spPr>
            <p:txBody>
              <a:bodyPr/>
              <a:lstStyle/>
              <a:p>
                <a:endParaRPr lang="zh-CN" altLang="en-US" b="1"/>
              </a:p>
            </p:txBody>
          </p:sp>
          <p:sp>
            <p:nvSpPr>
              <p:cNvPr id="21542" name="Freeform 120"/>
              <p:cNvSpPr/>
              <p:nvPr/>
            </p:nvSpPr>
            <p:spPr bwMode="auto">
              <a:xfrm>
                <a:off x="795" y="1924"/>
                <a:ext cx="120" cy="98"/>
              </a:xfrm>
              <a:custGeom>
                <a:avLst/>
                <a:gdLst>
                  <a:gd name="T0" fmla="*/ 60 w 120"/>
                  <a:gd name="T1" fmla="*/ 0 h 98"/>
                  <a:gd name="T2" fmla="*/ 54 w 120"/>
                  <a:gd name="T3" fmla="*/ 31 h 98"/>
                  <a:gd name="T4" fmla="*/ 63 w 120"/>
                  <a:gd name="T5" fmla="*/ 31 h 98"/>
                  <a:gd name="T6" fmla="*/ 82 w 120"/>
                  <a:gd name="T7" fmla="*/ 44 h 98"/>
                  <a:gd name="T8" fmla="*/ 108 w 120"/>
                  <a:gd name="T9" fmla="*/ 44 h 98"/>
                  <a:gd name="T10" fmla="*/ 117 w 120"/>
                  <a:gd name="T11" fmla="*/ 47 h 98"/>
                  <a:gd name="T12" fmla="*/ 120 w 120"/>
                  <a:gd name="T13" fmla="*/ 56 h 98"/>
                  <a:gd name="T14" fmla="*/ 117 w 120"/>
                  <a:gd name="T15" fmla="*/ 66 h 98"/>
                  <a:gd name="T16" fmla="*/ 92 w 120"/>
                  <a:gd name="T17" fmla="*/ 82 h 98"/>
                  <a:gd name="T18" fmla="*/ 82 w 120"/>
                  <a:gd name="T19" fmla="*/ 85 h 98"/>
                  <a:gd name="T20" fmla="*/ 67 w 120"/>
                  <a:gd name="T21" fmla="*/ 85 h 98"/>
                  <a:gd name="T22" fmla="*/ 41 w 120"/>
                  <a:gd name="T23" fmla="*/ 88 h 98"/>
                  <a:gd name="T24" fmla="*/ 41 w 120"/>
                  <a:gd name="T25" fmla="*/ 98 h 98"/>
                  <a:gd name="T26" fmla="*/ 32 w 120"/>
                  <a:gd name="T27" fmla="*/ 98 h 98"/>
                  <a:gd name="T28" fmla="*/ 19 w 120"/>
                  <a:gd name="T29" fmla="*/ 98 h 98"/>
                  <a:gd name="T30" fmla="*/ 10 w 120"/>
                  <a:gd name="T31" fmla="*/ 94 h 98"/>
                  <a:gd name="T32" fmla="*/ 0 w 120"/>
                  <a:gd name="T33" fmla="*/ 88 h 98"/>
                  <a:gd name="T34" fmla="*/ 0 w 120"/>
                  <a:gd name="T35" fmla="*/ 72 h 98"/>
                  <a:gd name="T36" fmla="*/ 7 w 120"/>
                  <a:gd name="T37" fmla="*/ 56 h 98"/>
                  <a:gd name="T38" fmla="*/ 10 w 120"/>
                  <a:gd name="T39" fmla="*/ 47 h 98"/>
                  <a:gd name="T40" fmla="*/ 16 w 120"/>
                  <a:gd name="T41" fmla="*/ 37 h 98"/>
                  <a:gd name="T42" fmla="*/ 22 w 120"/>
                  <a:gd name="T43" fmla="*/ 6 h 98"/>
                  <a:gd name="T44" fmla="*/ 60 w 120"/>
                  <a:gd name="T45" fmla="*/ 0 h 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
                  <a:gd name="T70" fmla="*/ 0 h 98"/>
                  <a:gd name="T71" fmla="*/ 120 w 120"/>
                  <a:gd name="T72" fmla="*/ 98 h 9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 h="98">
                    <a:moveTo>
                      <a:pt x="60" y="0"/>
                    </a:moveTo>
                    <a:lnTo>
                      <a:pt x="54" y="31"/>
                    </a:lnTo>
                    <a:lnTo>
                      <a:pt x="63" y="31"/>
                    </a:lnTo>
                    <a:lnTo>
                      <a:pt x="82" y="44"/>
                    </a:lnTo>
                    <a:lnTo>
                      <a:pt x="108" y="44"/>
                    </a:lnTo>
                    <a:lnTo>
                      <a:pt x="117" y="47"/>
                    </a:lnTo>
                    <a:lnTo>
                      <a:pt x="120" y="56"/>
                    </a:lnTo>
                    <a:lnTo>
                      <a:pt x="117" y="66"/>
                    </a:lnTo>
                    <a:lnTo>
                      <a:pt x="92" y="82"/>
                    </a:lnTo>
                    <a:lnTo>
                      <a:pt x="82" y="85"/>
                    </a:lnTo>
                    <a:lnTo>
                      <a:pt x="67" y="85"/>
                    </a:lnTo>
                    <a:lnTo>
                      <a:pt x="41" y="88"/>
                    </a:lnTo>
                    <a:lnTo>
                      <a:pt x="41" y="98"/>
                    </a:lnTo>
                    <a:lnTo>
                      <a:pt x="32" y="98"/>
                    </a:lnTo>
                    <a:lnTo>
                      <a:pt x="19" y="98"/>
                    </a:lnTo>
                    <a:lnTo>
                      <a:pt x="10" y="94"/>
                    </a:lnTo>
                    <a:lnTo>
                      <a:pt x="0" y="88"/>
                    </a:lnTo>
                    <a:lnTo>
                      <a:pt x="0" y="72"/>
                    </a:lnTo>
                    <a:lnTo>
                      <a:pt x="7" y="56"/>
                    </a:lnTo>
                    <a:lnTo>
                      <a:pt x="10" y="47"/>
                    </a:lnTo>
                    <a:lnTo>
                      <a:pt x="16" y="37"/>
                    </a:lnTo>
                    <a:lnTo>
                      <a:pt x="22" y="6"/>
                    </a:lnTo>
                    <a:lnTo>
                      <a:pt x="60" y="0"/>
                    </a:lnTo>
                    <a:close/>
                  </a:path>
                </a:pathLst>
              </a:custGeom>
              <a:solidFill>
                <a:srgbClr val="22222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21543" name="Freeform 121"/>
              <p:cNvSpPr/>
              <p:nvPr/>
            </p:nvSpPr>
            <p:spPr bwMode="auto">
              <a:xfrm>
                <a:off x="795" y="1924"/>
                <a:ext cx="120" cy="98"/>
              </a:xfrm>
              <a:custGeom>
                <a:avLst/>
                <a:gdLst>
                  <a:gd name="T0" fmla="*/ 60 w 120"/>
                  <a:gd name="T1" fmla="*/ 0 h 98"/>
                  <a:gd name="T2" fmla="*/ 54 w 120"/>
                  <a:gd name="T3" fmla="*/ 31 h 98"/>
                  <a:gd name="T4" fmla="*/ 63 w 120"/>
                  <a:gd name="T5" fmla="*/ 31 h 98"/>
                  <a:gd name="T6" fmla="*/ 82 w 120"/>
                  <a:gd name="T7" fmla="*/ 44 h 98"/>
                  <a:gd name="T8" fmla="*/ 108 w 120"/>
                  <a:gd name="T9" fmla="*/ 44 h 98"/>
                  <a:gd name="T10" fmla="*/ 117 w 120"/>
                  <a:gd name="T11" fmla="*/ 47 h 98"/>
                  <a:gd name="T12" fmla="*/ 120 w 120"/>
                  <a:gd name="T13" fmla="*/ 56 h 98"/>
                  <a:gd name="T14" fmla="*/ 117 w 120"/>
                  <a:gd name="T15" fmla="*/ 66 h 98"/>
                  <a:gd name="T16" fmla="*/ 92 w 120"/>
                  <a:gd name="T17" fmla="*/ 82 h 98"/>
                  <a:gd name="T18" fmla="*/ 82 w 120"/>
                  <a:gd name="T19" fmla="*/ 85 h 98"/>
                  <a:gd name="T20" fmla="*/ 67 w 120"/>
                  <a:gd name="T21" fmla="*/ 85 h 98"/>
                  <a:gd name="T22" fmla="*/ 41 w 120"/>
                  <a:gd name="T23" fmla="*/ 88 h 98"/>
                  <a:gd name="T24" fmla="*/ 41 w 120"/>
                  <a:gd name="T25" fmla="*/ 98 h 98"/>
                  <a:gd name="T26" fmla="*/ 32 w 120"/>
                  <a:gd name="T27" fmla="*/ 98 h 98"/>
                  <a:gd name="T28" fmla="*/ 19 w 120"/>
                  <a:gd name="T29" fmla="*/ 98 h 98"/>
                  <a:gd name="T30" fmla="*/ 10 w 120"/>
                  <a:gd name="T31" fmla="*/ 94 h 98"/>
                  <a:gd name="T32" fmla="*/ 0 w 120"/>
                  <a:gd name="T33" fmla="*/ 88 h 98"/>
                  <a:gd name="T34" fmla="*/ 0 w 120"/>
                  <a:gd name="T35" fmla="*/ 72 h 98"/>
                  <a:gd name="T36" fmla="*/ 7 w 120"/>
                  <a:gd name="T37" fmla="*/ 56 h 98"/>
                  <a:gd name="T38" fmla="*/ 10 w 120"/>
                  <a:gd name="T39" fmla="*/ 47 h 98"/>
                  <a:gd name="T40" fmla="*/ 16 w 120"/>
                  <a:gd name="T41" fmla="*/ 37 h 98"/>
                  <a:gd name="T42" fmla="*/ 22 w 120"/>
                  <a:gd name="T43" fmla="*/ 6 h 98"/>
                  <a:gd name="T44" fmla="*/ 60 w 120"/>
                  <a:gd name="T45" fmla="*/ 0 h 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
                  <a:gd name="T70" fmla="*/ 0 h 98"/>
                  <a:gd name="T71" fmla="*/ 120 w 120"/>
                  <a:gd name="T72" fmla="*/ 98 h 9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 h="98">
                    <a:moveTo>
                      <a:pt x="60" y="0"/>
                    </a:moveTo>
                    <a:lnTo>
                      <a:pt x="54" y="31"/>
                    </a:lnTo>
                    <a:lnTo>
                      <a:pt x="63" y="31"/>
                    </a:lnTo>
                    <a:lnTo>
                      <a:pt x="82" y="44"/>
                    </a:lnTo>
                    <a:lnTo>
                      <a:pt x="108" y="44"/>
                    </a:lnTo>
                    <a:lnTo>
                      <a:pt x="117" y="47"/>
                    </a:lnTo>
                    <a:lnTo>
                      <a:pt x="120" y="56"/>
                    </a:lnTo>
                    <a:lnTo>
                      <a:pt x="117" y="66"/>
                    </a:lnTo>
                    <a:lnTo>
                      <a:pt x="92" y="82"/>
                    </a:lnTo>
                    <a:lnTo>
                      <a:pt x="82" y="85"/>
                    </a:lnTo>
                    <a:lnTo>
                      <a:pt x="67" y="85"/>
                    </a:lnTo>
                    <a:lnTo>
                      <a:pt x="41" y="88"/>
                    </a:lnTo>
                    <a:lnTo>
                      <a:pt x="41" y="98"/>
                    </a:lnTo>
                    <a:lnTo>
                      <a:pt x="32" y="98"/>
                    </a:lnTo>
                    <a:lnTo>
                      <a:pt x="19" y="98"/>
                    </a:lnTo>
                    <a:lnTo>
                      <a:pt x="10" y="94"/>
                    </a:lnTo>
                    <a:lnTo>
                      <a:pt x="0" y="88"/>
                    </a:lnTo>
                    <a:lnTo>
                      <a:pt x="0" y="72"/>
                    </a:lnTo>
                    <a:lnTo>
                      <a:pt x="7" y="56"/>
                    </a:lnTo>
                    <a:lnTo>
                      <a:pt x="10" y="47"/>
                    </a:lnTo>
                    <a:lnTo>
                      <a:pt x="16" y="37"/>
                    </a:lnTo>
                    <a:lnTo>
                      <a:pt x="22" y="6"/>
                    </a:lnTo>
                    <a:lnTo>
                      <a:pt x="60" y="0"/>
                    </a:lnTo>
                    <a:close/>
                  </a:path>
                </a:pathLst>
              </a:custGeom>
              <a:solidFill>
                <a:srgbClr val="222222"/>
              </a:solidFill>
              <a:ln w="4763">
                <a:solidFill>
                  <a:srgbClr val="000000"/>
                </a:solidFill>
                <a:round/>
              </a:ln>
            </p:spPr>
            <p:txBody>
              <a:bodyPr/>
              <a:lstStyle/>
              <a:p>
                <a:endParaRPr lang="zh-CN" altLang="en-US" b="1"/>
              </a:p>
            </p:txBody>
          </p:sp>
          <p:sp>
            <p:nvSpPr>
              <p:cNvPr id="21544" name="Freeform 122"/>
              <p:cNvSpPr/>
              <p:nvPr/>
            </p:nvSpPr>
            <p:spPr bwMode="auto">
              <a:xfrm>
                <a:off x="710" y="1844"/>
                <a:ext cx="92" cy="54"/>
              </a:xfrm>
              <a:custGeom>
                <a:avLst/>
                <a:gdLst>
                  <a:gd name="T0" fmla="*/ 0 w 92"/>
                  <a:gd name="T1" fmla="*/ 32 h 54"/>
                  <a:gd name="T2" fmla="*/ 88 w 92"/>
                  <a:gd name="T3" fmla="*/ 0 h 54"/>
                  <a:gd name="T4" fmla="*/ 92 w 92"/>
                  <a:gd name="T5" fmla="*/ 7 h 54"/>
                  <a:gd name="T6" fmla="*/ 92 w 92"/>
                  <a:gd name="T7" fmla="*/ 16 h 54"/>
                  <a:gd name="T8" fmla="*/ 88 w 92"/>
                  <a:gd name="T9" fmla="*/ 23 h 54"/>
                  <a:gd name="T10" fmla="*/ 7 w 92"/>
                  <a:gd name="T11" fmla="*/ 54 h 54"/>
                  <a:gd name="T12" fmla="*/ 0 w 92"/>
                  <a:gd name="T13" fmla="*/ 32 h 54"/>
                  <a:gd name="T14" fmla="*/ 0 60000 65536"/>
                  <a:gd name="T15" fmla="*/ 0 60000 65536"/>
                  <a:gd name="T16" fmla="*/ 0 60000 65536"/>
                  <a:gd name="T17" fmla="*/ 0 60000 65536"/>
                  <a:gd name="T18" fmla="*/ 0 60000 65536"/>
                  <a:gd name="T19" fmla="*/ 0 60000 65536"/>
                  <a:gd name="T20" fmla="*/ 0 60000 65536"/>
                  <a:gd name="T21" fmla="*/ 0 w 92"/>
                  <a:gd name="T22" fmla="*/ 0 h 54"/>
                  <a:gd name="T23" fmla="*/ 92 w 92"/>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54">
                    <a:moveTo>
                      <a:pt x="0" y="32"/>
                    </a:moveTo>
                    <a:lnTo>
                      <a:pt x="88" y="0"/>
                    </a:lnTo>
                    <a:lnTo>
                      <a:pt x="92" y="7"/>
                    </a:lnTo>
                    <a:lnTo>
                      <a:pt x="92" y="16"/>
                    </a:lnTo>
                    <a:lnTo>
                      <a:pt x="88" y="23"/>
                    </a:lnTo>
                    <a:lnTo>
                      <a:pt x="7" y="54"/>
                    </a:lnTo>
                    <a:lnTo>
                      <a:pt x="0" y="32"/>
                    </a:lnTo>
                    <a:close/>
                  </a:path>
                </a:pathLst>
              </a:custGeom>
              <a:solidFill>
                <a:srgbClr val="004E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21545" name="Freeform 123"/>
              <p:cNvSpPr/>
              <p:nvPr/>
            </p:nvSpPr>
            <p:spPr bwMode="auto">
              <a:xfrm>
                <a:off x="710" y="1844"/>
                <a:ext cx="92" cy="54"/>
              </a:xfrm>
              <a:custGeom>
                <a:avLst/>
                <a:gdLst>
                  <a:gd name="T0" fmla="*/ 0 w 92"/>
                  <a:gd name="T1" fmla="*/ 32 h 54"/>
                  <a:gd name="T2" fmla="*/ 88 w 92"/>
                  <a:gd name="T3" fmla="*/ 0 h 54"/>
                  <a:gd name="T4" fmla="*/ 92 w 92"/>
                  <a:gd name="T5" fmla="*/ 7 h 54"/>
                  <a:gd name="T6" fmla="*/ 92 w 92"/>
                  <a:gd name="T7" fmla="*/ 16 h 54"/>
                  <a:gd name="T8" fmla="*/ 88 w 92"/>
                  <a:gd name="T9" fmla="*/ 23 h 54"/>
                  <a:gd name="T10" fmla="*/ 7 w 92"/>
                  <a:gd name="T11" fmla="*/ 54 h 54"/>
                  <a:gd name="T12" fmla="*/ 0 w 92"/>
                  <a:gd name="T13" fmla="*/ 32 h 54"/>
                  <a:gd name="T14" fmla="*/ 0 60000 65536"/>
                  <a:gd name="T15" fmla="*/ 0 60000 65536"/>
                  <a:gd name="T16" fmla="*/ 0 60000 65536"/>
                  <a:gd name="T17" fmla="*/ 0 60000 65536"/>
                  <a:gd name="T18" fmla="*/ 0 60000 65536"/>
                  <a:gd name="T19" fmla="*/ 0 60000 65536"/>
                  <a:gd name="T20" fmla="*/ 0 60000 65536"/>
                  <a:gd name="T21" fmla="*/ 0 w 92"/>
                  <a:gd name="T22" fmla="*/ 0 h 54"/>
                  <a:gd name="T23" fmla="*/ 92 w 92"/>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54">
                    <a:moveTo>
                      <a:pt x="0" y="32"/>
                    </a:moveTo>
                    <a:lnTo>
                      <a:pt x="88" y="0"/>
                    </a:lnTo>
                    <a:lnTo>
                      <a:pt x="92" y="7"/>
                    </a:lnTo>
                    <a:lnTo>
                      <a:pt x="92" y="16"/>
                    </a:lnTo>
                    <a:lnTo>
                      <a:pt x="88" y="23"/>
                    </a:lnTo>
                    <a:lnTo>
                      <a:pt x="7" y="54"/>
                    </a:lnTo>
                    <a:lnTo>
                      <a:pt x="0" y="32"/>
                    </a:lnTo>
                    <a:close/>
                  </a:path>
                </a:pathLst>
              </a:custGeom>
              <a:solidFill>
                <a:srgbClr val="004EFF"/>
              </a:solidFill>
              <a:ln w="4763">
                <a:solidFill>
                  <a:srgbClr val="000000"/>
                </a:solidFill>
                <a:round/>
              </a:ln>
            </p:spPr>
            <p:txBody>
              <a:bodyPr/>
              <a:lstStyle/>
              <a:p>
                <a:endParaRPr lang="zh-CN" altLang="en-US" b="1"/>
              </a:p>
            </p:txBody>
          </p:sp>
          <p:sp>
            <p:nvSpPr>
              <p:cNvPr id="21546" name="Freeform 124"/>
              <p:cNvSpPr/>
              <p:nvPr/>
            </p:nvSpPr>
            <p:spPr bwMode="auto">
              <a:xfrm>
                <a:off x="710" y="1750"/>
                <a:ext cx="170" cy="189"/>
              </a:xfrm>
              <a:custGeom>
                <a:avLst/>
                <a:gdLst>
                  <a:gd name="T0" fmla="*/ 7 w 170"/>
                  <a:gd name="T1" fmla="*/ 0 h 189"/>
                  <a:gd name="T2" fmla="*/ 44 w 170"/>
                  <a:gd name="T3" fmla="*/ 25 h 189"/>
                  <a:gd name="T4" fmla="*/ 82 w 170"/>
                  <a:gd name="T5" fmla="*/ 25 h 189"/>
                  <a:gd name="T6" fmla="*/ 158 w 170"/>
                  <a:gd name="T7" fmla="*/ 31 h 189"/>
                  <a:gd name="T8" fmla="*/ 170 w 170"/>
                  <a:gd name="T9" fmla="*/ 60 h 189"/>
                  <a:gd name="T10" fmla="*/ 167 w 170"/>
                  <a:gd name="T11" fmla="*/ 145 h 189"/>
                  <a:gd name="T12" fmla="*/ 167 w 170"/>
                  <a:gd name="T13" fmla="*/ 177 h 189"/>
                  <a:gd name="T14" fmla="*/ 133 w 170"/>
                  <a:gd name="T15" fmla="*/ 189 h 189"/>
                  <a:gd name="T16" fmla="*/ 98 w 170"/>
                  <a:gd name="T17" fmla="*/ 186 h 189"/>
                  <a:gd name="T18" fmla="*/ 107 w 170"/>
                  <a:gd name="T19" fmla="*/ 94 h 189"/>
                  <a:gd name="T20" fmla="*/ 88 w 170"/>
                  <a:gd name="T21" fmla="*/ 94 h 189"/>
                  <a:gd name="T22" fmla="*/ 0 w 170"/>
                  <a:gd name="T23" fmla="*/ 126 h 189"/>
                  <a:gd name="T24" fmla="*/ 7 w 170"/>
                  <a:gd name="T25" fmla="*/ 0 h 1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0"/>
                  <a:gd name="T40" fmla="*/ 0 h 189"/>
                  <a:gd name="T41" fmla="*/ 170 w 170"/>
                  <a:gd name="T42" fmla="*/ 189 h 18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0" h="189">
                    <a:moveTo>
                      <a:pt x="7" y="0"/>
                    </a:moveTo>
                    <a:lnTo>
                      <a:pt x="44" y="25"/>
                    </a:lnTo>
                    <a:lnTo>
                      <a:pt x="82" y="25"/>
                    </a:lnTo>
                    <a:lnTo>
                      <a:pt x="158" y="31"/>
                    </a:lnTo>
                    <a:lnTo>
                      <a:pt x="170" y="60"/>
                    </a:lnTo>
                    <a:lnTo>
                      <a:pt x="167" y="145"/>
                    </a:lnTo>
                    <a:lnTo>
                      <a:pt x="167" y="177"/>
                    </a:lnTo>
                    <a:lnTo>
                      <a:pt x="133" y="189"/>
                    </a:lnTo>
                    <a:lnTo>
                      <a:pt x="98" y="186"/>
                    </a:lnTo>
                    <a:lnTo>
                      <a:pt x="107" y="94"/>
                    </a:lnTo>
                    <a:lnTo>
                      <a:pt x="88" y="94"/>
                    </a:lnTo>
                    <a:lnTo>
                      <a:pt x="0" y="126"/>
                    </a:lnTo>
                    <a:lnTo>
                      <a:pt x="7" y="0"/>
                    </a:lnTo>
                    <a:close/>
                  </a:path>
                </a:pathLst>
              </a:custGeom>
              <a:solidFill>
                <a:srgbClr val="62624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21547" name="Freeform 125"/>
              <p:cNvSpPr/>
              <p:nvPr/>
            </p:nvSpPr>
            <p:spPr bwMode="auto">
              <a:xfrm>
                <a:off x="710" y="1750"/>
                <a:ext cx="170" cy="189"/>
              </a:xfrm>
              <a:custGeom>
                <a:avLst/>
                <a:gdLst>
                  <a:gd name="T0" fmla="*/ 7 w 170"/>
                  <a:gd name="T1" fmla="*/ 0 h 189"/>
                  <a:gd name="T2" fmla="*/ 44 w 170"/>
                  <a:gd name="T3" fmla="*/ 25 h 189"/>
                  <a:gd name="T4" fmla="*/ 82 w 170"/>
                  <a:gd name="T5" fmla="*/ 25 h 189"/>
                  <a:gd name="T6" fmla="*/ 158 w 170"/>
                  <a:gd name="T7" fmla="*/ 31 h 189"/>
                  <a:gd name="T8" fmla="*/ 170 w 170"/>
                  <a:gd name="T9" fmla="*/ 60 h 189"/>
                  <a:gd name="T10" fmla="*/ 167 w 170"/>
                  <a:gd name="T11" fmla="*/ 145 h 189"/>
                  <a:gd name="T12" fmla="*/ 167 w 170"/>
                  <a:gd name="T13" fmla="*/ 177 h 189"/>
                  <a:gd name="T14" fmla="*/ 133 w 170"/>
                  <a:gd name="T15" fmla="*/ 189 h 189"/>
                  <a:gd name="T16" fmla="*/ 98 w 170"/>
                  <a:gd name="T17" fmla="*/ 186 h 189"/>
                  <a:gd name="T18" fmla="*/ 107 w 170"/>
                  <a:gd name="T19" fmla="*/ 94 h 189"/>
                  <a:gd name="T20" fmla="*/ 88 w 170"/>
                  <a:gd name="T21" fmla="*/ 94 h 189"/>
                  <a:gd name="T22" fmla="*/ 0 w 170"/>
                  <a:gd name="T23" fmla="*/ 126 h 189"/>
                  <a:gd name="T24" fmla="*/ 7 w 170"/>
                  <a:gd name="T25" fmla="*/ 0 h 1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0"/>
                  <a:gd name="T40" fmla="*/ 0 h 189"/>
                  <a:gd name="T41" fmla="*/ 170 w 170"/>
                  <a:gd name="T42" fmla="*/ 189 h 18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0" h="189">
                    <a:moveTo>
                      <a:pt x="7" y="0"/>
                    </a:moveTo>
                    <a:lnTo>
                      <a:pt x="44" y="25"/>
                    </a:lnTo>
                    <a:lnTo>
                      <a:pt x="82" y="25"/>
                    </a:lnTo>
                    <a:lnTo>
                      <a:pt x="158" y="31"/>
                    </a:lnTo>
                    <a:lnTo>
                      <a:pt x="170" y="60"/>
                    </a:lnTo>
                    <a:lnTo>
                      <a:pt x="167" y="145"/>
                    </a:lnTo>
                    <a:lnTo>
                      <a:pt x="167" y="177"/>
                    </a:lnTo>
                    <a:lnTo>
                      <a:pt x="133" y="189"/>
                    </a:lnTo>
                    <a:lnTo>
                      <a:pt x="98" y="186"/>
                    </a:lnTo>
                    <a:lnTo>
                      <a:pt x="107" y="94"/>
                    </a:lnTo>
                    <a:lnTo>
                      <a:pt x="88" y="94"/>
                    </a:lnTo>
                    <a:lnTo>
                      <a:pt x="0" y="126"/>
                    </a:lnTo>
                    <a:lnTo>
                      <a:pt x="7" y="0"/>
                    </a:lnTo>
                    <a:close/>
                  </a:path>
                </a:pathLst>
              </a:custGeom>
              <a:solidFill>
                <a:srgbClr val="626248"/>
              </a:solidFill>
              <a:ln w="4763">
                <a:solidFill>
                  <a:srgbClr val="000000"/>
                </a:solidFill>
                <a:round/>
              </a:ln>
            </p:spPr>
            <p:txBody>
              <a:bodyPr/>
              <a:lstStyle/>
              <a:p>
                <a:endParaRPr lang="zh-CN" altLang="en-US" b="1"/>
              </a:p>
            </p:txBody>
          </p:sp>
          <p:sp>
            <p:nvSpPr>
              <p:cNvPr id="21548" name="Freeform 126"/>
              <p:cNvSpPr/>
              <p:nvPr/>
            </p:nvSpPr>
            <p:spPr bwMode="auto">
              <a:xfrm>
                <a:off x="521" y="1930"/>
                <a:ext cx="236" cy="193"/>
              </a:xfrm>
              <a:custGeom>
                <a:avLst/>
                <a:gdLst>
                  <a:gd name="T0" fmla="*/ 142 w 236"/>
                  <a:gd name="T1" fmla="*/ 0 h 193"/>
                  <a:gd name="T2" fmla="*/ 145 w 236"/>
                  <a:gd name="T3" fmla="*/ 54 h 193"/>
                  <a:gd name="T4" fmla="*/ 227 w 236"/>
                  <a:gd name="T5" fmla="*/ 22 h 193"/>
                  <a:gd name="T6" fmla="*/ 233 w 236"/>
                  <a:gd name="T7" fmla="*/ 25 h 193"/>
                  <a:gd name="T8" fmla="*/ 236 w 236"/>
                  <a:gd name="T9" fmla="*/ 47 h 193"/>
                  <a:gd name="T10" fmla="*/ 230 w 236"/>
                  <a:gd name="T11" fmla="*/ 47 h 193"/>
                  <a:gd name="T12" fmla="*/ 230 w 236"/>
                  <a:gd name="T13" fmla="*/ 57 h 193"/>
                  <a:gd name="T14" fmla="*/ 227 w 236"/>
                  <a:gd name="T15" fmla="*/ 63 h 193"/>
                  <a:gd name="T16" fmla="*/ 224 w 236"/>
                  <a:gd name="T17" fmla="*/ 63 h 193"/>
                  <a:gd name="T18" fmla="*/ 218 w 236"/>
                  <a:gd name="T19" fmla="*/ 60 h 193"/>
                  <a:gd name="T20" fmla="*/ 214 w 236"/>
                  <a:gd name="T21" fmla="*/ 54 h 193"/>
                  <a:gd name="T22" fmla="*/ 214 w 236"/>
                  <a:gd name="T23" fmla="*/ 47 h 193"/>
                  <a:gd name="T24" fmla="*/ 151 w 236"/>
                  <a:gd name="T25" fmla="*/ 73 h 193"/>
                  <a:gd name="T26" fmla="*/ 208 w 236"/>
                  <a:gd name="T27" fmla="*/ 136 h 193"/>
                  <a:gd name="T28" fmla="*/ 211 w 236"/>
                  <a:gd name="T29" fmla="*/ 161 h 193"/>
                  <a:gd name="T30" fmla="*/ 208 w 236"/>
                  <a:gd name="T31" fmla="*/ 171 h 193"/>
                  <a:gd name="T32" fmla="*/ 208 w 236"/>
                  <a:gd name="T33" fmla="*/ 177 h 193"/>
                  <a:gd name="T34" fmla="*/ 205 w 236"/>
                  <a:gd name="T35" fmla="*/ 187 h 193"/>
                  <a:gd name="T36" fmla="*/ 202 w 236"/>
                  <a:gd name="T37" fmla="*/ 190 h 193"/>
                  <a:gd name="T38" fmla="*/ 199 w 236"/>
                  <a:gd name="T39" fmla="*/ 190 h 193"/>
                  <a:gd name="T40" fmla="*/ 192 w 236"/>
                  <a:gd name="T41" fmla="*/ 193 h 193"/>
                  <a:gd name="T42" fmla="*/ 189 w 236"/>
                  <a:gd name="T43" fmla="*/ 190 h 193"/>
                  <a:gd name="T44" fmla="*/ 186 w 236"/>
                  <a:gd name="T45" fmla="*/ 180 h 193"/>
                  <a:gd name="T46" fmla="*/ 183 w 236"/>
                  <a:gd name="T47" fmla="*/ 177 h 193"/>
                  <a:gd name="T48" fmla="*/ 189 w 236"/>
                  <a:gd name="T49" fmla="*/ 171 h 193"/>
                  <a:gd name="T50" fmla="*/ 192 w 236"/>
                  <a:gd name="T51" fmla="*/ 168 h 193"/>
                  <a:gd name="T52" fmla="*/ 192 w 236"/>
                  <a:gd name="T53" fmla="*/ 161 h 193"/>
                  <a:gd name="T54" fmla="*/ 196 w 236"/>
                  <a:gd name="T55" fmla="*/ 161 h 193"/>
                  <a:gd name="T56" fmla="*/ 199 w 236"/>
                  <a:gd name="T57" fmla="*/ 155 h 193"/>
                  <a:gd name="T58" fmla="*/ 132 w 236"/>
                  <a:gd name="T59" fmla="*/ 79 h 193"/>
                  <a:gd name="T60" fmla="*/ 22 w 236"/>
                  <a:gd name="T61" fmla="*/ 142 h 193"/>
                  <a:gd name="T62" fmla="*/ 22 w 236"/>
                  <a:gd name="T63" fmla="*/ 152 h 193"/>
                  <a:gd name="T64" fmla="*/ 19 w 236"/>
                  <a:gd name="T65" fmla="*/ 155 h 193"/>
                  <a:gd name="T66" fmla="*/ 19 w 236"/>
                  <a:gd name="T67" fmla="*/ 171 h 193"/>
                  <a:gd name="T68" fmla="*/ 16 w 236"/>
                  <a:gd name="T69" fmla="*/ 174 h 193"/>
                  <a:gd name="T70" fmla="*/ 13 w 236"/>
                  <a:gd name="T71" fmla="*/ 177 h 193"/>
                  <a:gd name="T72" fmla="*/ 6 w 236"/>
                  <a:gd name="T73" fmla="*/ 177 h 193"/>
                  <a:gd name="T74" fmla="*/ 0 w 236"/>
                  <a:gd name="T75" fmla="*/ 171 h 193"/>
                  <a:gd name="T76" fmla="*/ 6 w 236"/>
                  <a:gd name="T77" fmla="*/ 155 h 193"/>
                  <a:gd name="T78" fmla="*/ 6 w 236"/>
                  <a:gd name="T79" fmla="*/ 149 h 193"/>
                  <a:gd name="T80" fmla="*/ 13 w 236"/>
                  <a:gd name="T81" fmla="*/ 139 h 193"/>
                  <a:gd name="T82" fmla="*/ 9 w 236"/>
                  <a:gd name="T83" fmla="*/ 120 h 193"/>
                  <a:gd name="T84" fmla="*/ 114 w 236"/>
                  <a:gd name="T85" fmla="*/ 66 h 193"/>
                  <a:gd name="T86" fmla="*/ 79 w 236"/>
                  <a:gd name="T87" fmla="*/ 35 h 193"/>
                  <a:gd name="T88" fmla="*/ 73 w 236"/>
                  <a:gd name="T89" fmla="*/ 41 h 193"/>
                  <a:gd name="T90" fmla="*/ 69 w 236"/>
                  <a:gd name="T91" fmla="*/ 47 h 193"/>
                  <a:gd name="T92" fmla="*/ 63 w 236"/>
                  <a:gd name="T93" fmla="*/ 54 h 193"/>
                  <a:gd name="T94" fmla="*/ 50 w 236"/>
                  <a:gd name="T95" fmla="*/ 44 h 193"/>
                  <a:gd name="T96" fmla="*/ 50 w 236"/>
                  <a:gd name="T97" fmla="*/ 41 h 193"/>
                  <a:gd name="T98" fmla="*/ 54 w 236"/>
                  <a:gd name="T99" fmla="*/ 35 h 193"/>
                  <a:gd name="T100" fmla="*/ 63 w 236"/>
                  <a:gd name="T101" fmla="*/ 31 h 193"/>
                  <a:gd name="T102" fmla="*/ 66 w 236"/>
                  <a:gd name="T103" fmla="*/ 22 h 193"/>
                  <a:gd name="T104" fmla="*/ 82 w 236"/>
                  <a:gd name="T105" fmla="*/ 9 h 193"/>
                  <a:gd name="T106" fmla="*/ 120 w 236"/>
                  <a:gd name="T107" fmla="*/ 44 h 193"/>
                  <a:gd name="T108" fmla="*/ 120 w 236"/>
                  <a:gd name="T109" fmla="*/ 6 h 193"/>
                  <a:gd name="T110" fmla="*/ 142 w 236"/>
                  <a:gd name="T111" fmla="*/ 0 h 19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36"/>
                  <a:gd name="T169" fmla="*/ 0 h 193"/>
                  <a:gd name="T170" fmla="*/ 236 w 236"/>
                  <a:gd name="T171" fmla="*/ 193 h 19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36" h="193">
                    <a:moveTo>
                      <a:pt x="142" y="0"/>
                    </a:moveTo>
                    <a:lnTo>
                      <a:pt x="145" y="54"/>
                    </a:lnTo>
                    <a:lnTo>
                      <a:pt x="227" y="22"/>
                    </a:lnTo>
                    <a:lnTo>
                      <a:pt x="233" y="25"/>
                    </a:lnTo>
                    <a:lnTo>
                      <a:pt x="236" y="47"/>
                    </a:lnTo>
                    <a:lnTo>
                      <a:pt x="230" y="47"/>
                    </a:lnTo>
                    <a:lnTo>
                      <a:pt x="230" y="57"/>
                    </a:lnTo>
                    <a:lnTo>
                      <a:pt x="227" y="63"/>
                    </a:lnTo>
                    <a:lnTo>
                      <a:pt x="224" y="63"/>
                    </a:lnTo>
                    <a:lnTo>
                      <a:pt x="218" y="60"/>
                    </a:lnTo>
                    <a:lnTo>
                      <a:pt x="214" y="54"/>
                    </a:lnTo>
                    <a:lnTo>
                      <a:pt x="214" y="47"/>
                    </a:lnTo>
                    <a:lnTo>
                      <a:pt x="151" y="73"/>
                    </a:lnTo>
                    <a:lnTo>
                      <a:pt x="208" y="136"/>
                    </a:lnTo>
                    <a:lnTo>
                      <a:pt x="211" y="161"/>
                    </a:lnTo>
                    <a:lnTo>
                      <a:pt x="208" y="171"/>
                    </a:lnTo>
                    <a:lnTo>
                      <a:pt x="208" y="177"/>
                    </a:lnTo>
                    <a:lnTo>
                      <a:pt x="205" y="187"/>
                    </a:lnTo>
                    <a:lnTo>
                      <a:pt x="202" y="190"/>
                    </a:lnTo>
                    <a:lnTo>
                      <a:pt x="199" y="190"/>
                    </a:lnTo>
                    <a:lnTo>
                      <a:pt x="192" y="193"/>
                    </a:lnTo>
                    <a:lnTo>
                      <a:pt x="189" y="190"/>
                    </a:lnTo>
                    <a:lnTo>
                      <a:pt x="186" y="180"/>
                    </a:lnTo>
                    <a:lnTo>
                      <a:pt x="183" y="177"/>
                    </a:lnTo>
                    <a:lnTo>
                      <a:pt x="189" y="171"/>
                    </a:lnTo>
                    <a:lnTo>
                      <a:pt x="192" y="168"/>
                    </a:lnTo>
                    <a:lnTo>
                      <a:pt x="192" y="161"/>
                    </a:lnTo>
                    <a:lnTo>
                      <a:pt x="196" y="161"/>
                    </a:lnTo>
                    <a:lnTo>
                      <a:pt x="199" y="155"/>
                    </a:lnTo>
                    <a:lnTo>
                      <a:pt x="132" y="79"/>
                    </a:lnTo>
                    <a:lnTo>
                      <a:pt x="22" y="142"/>
                    </a:lnTo>
                    <a:lnTo>
                      <a:pt x="22" y="152"/>
                    </a:lnTo>
                    <a:lnTo>
                      <a:pt x="19" y="155"/>
                    </a:lnTo>
                    <a:lnTo>
                      <a:pt x="19" y="171"/>
                    </a:lnTo>
                    <a:lnTo>
                      <a:pt x="16" y="174"/>
                    </a:lnTo>
                    <a:lnTo>
                      <a:pt x="13" y="177"/>
                    </a:lnTo>
                    <a:lnTo>
                      <a:pt x="6" y="177"/>
                    </a:lnTo>
                    <a:lnTo>
                      <a:pt x="0" y="171"/>
                    </a:lnTo>
                    <a:lnTo>
                      <a:pt x="6" y="155"/>
                    </a:lnTo>
                    <a:lnTo>
                      <a:pt x="6" y="149"/>
                    </a:lnTo>
                    <a:lnTo>
                      <a:pt x="13" y="139"/>
                    </a:lnTo>
                    <a:lnTo>
                      <a:pt x="9" y="120"/>
                    </a:lnTo>
                    <a:lnTo>
                      <a:pt x="114" y="66"/>
                    </a:lnTo>
                    <a:lnTo>
                      <a:pt x="79" y="35"/>
                    </a:lnTo>
                    <a:lnTo>
                      <a:pt x="73" y="41"/>
                    </a:lnTo>
                    <a:lnTo>
                      <a:pt x="69" y="47"/>
                    </a:lnTo>
                    <a:lnTo>
                      <a:pt x="63" y="54"/>
                    </a:lnTo>
                    <a:lnTo>
                      <a:pt x="50" y="44"/>
                    </a:lnTo>
                    <a:lnTo>
                      <a:pt x="50" y="41"/>
                    </a:lnTo>
                    <a:lnTo>
                      <a:pt x="54" y="35"/>
                    </a:lnTo>
                    <a:lnTo>
                      <a:pt x="63" y="31"/>
                    </a:lnTo>
                    <a:lnTo>
                      <a:pt x="66" y="22"/>
                    </a:lnTo>
                    <a:lnTo>
                      <a:pt x="82" y="9"/>
                    </a:lnTo>
                    <a:lnTo>
                      <a:pt x="120" y="44"/>
                    </a:lnTo>
                    <a:lnTo>
                      <a:pt x="120" y="6"/>
                    </a:lnTo>
                    <a:lnTo>
                      <a:pt x="142" y="0"/>
                    </a:lnTo>
                    <a:close/>
                  </a:path>
                </a:pathLst>
              </a:custGeom>
              <a:solidFill>
                <a:srgbClr val="AAAAA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21549" name="Freeform 127"/>
              <p:cNvSpPr/>
              <p:nvPr/>
            </p:nvSpPr>
            <p:spPr bwMode="auto">
              <a:xfrm>
                <a:off x="521" y="1930"/>
                <a:ext cx="236" cy="193"/>
              </a:xfrm>
              <a:custGeom>
                <a:avLst/>
                <a:gdLst>
                  <a:gd name="T0" fmla="*/ 142 w 236"/>
                  <a:gd name="T1" fmla="*/ 0 h 193"/>
                  <a:gd name="T2" fmla="*/ 145 w 236"/>
                  <a:gd name="T3" fmla="*/ 54 h 193"/>
                  <a:gd name="T4" fmla="*/ 227 w 236"/>
                  <a:gd name="T5" fmla="*/ 22 h 193"/>
                  <a:gd name="T6" fmla="*/ 233 w 236"/>
                  <a:gd name="T7" fmla="*/ 25 h 193"/>
                  <a:gd name="T8" fmla="*/ 236 w 236"/>
                  <a:gd name="T9" fmla="*/ 47 h 193"/>
                  <a:gd name="T10" fmla="*/ 230 w 236"/>
                  <a:gd name="T11" fmla="*/ 47 h 193"/>
                  <a:gd name="T12" fmla="*/ 230 w 236"/>
                  <a:gd name="T13" fmla="*/ 57 h 193"/>
                  <a:gd name="T14" fmla="*/ 227 w 236"/>
                  <a:gd name="T15" fmla="*/ 63 h 193"/>
                  <a:gd name="T16" fmla="*/ 224 w 236"/>
                  <a:gd name="T17" fmla="*/ 63 h 193"/>
                  <a:gd name="T18" fmla="*/ 218 w 236"/>
                  <a:gd name="T19" fmla="*/ 60 h 193"/>
                  <a:gd name="T20" fmla="*/ 214 w 236"/>
                  <a:gd name="T21" fmla="*/ 54 h 193"/>
                  <a:gd name="T22" fmla="*/ 214 w 236"/>
                  <a:gd name="T23" fmla="*/ 47 h 193"/>
                  <a:gd name="T24" fmla="*/ 151 w 236"/>
                  <a:gd name="T25" fmla="*/ 73 h 193"/>
                  <a:gd name="T26" fmla="*/ 208 w 236"/>
                  <a:gd name="T27" fmla="*/ 136 h 193"/>
                  <a:gd name="T28" fmla="*/ 211 w 236"/>
                  <a:gd name="T29" fmla="*/ 161 h 193"/>
                  <a:gd name="T30" fmla="*/ 208 w 236"/>
                  <a:gd name="T31" fmla="*/ 171 h 193"/>
                  <a:gd name="T32" fmla="*/ 208 w 236"/>
                  <a:gd name="T33" fmla="*/ 177 h 193"/>
                  <a:gd name="T34" fmla="*/ 205 w 236"/>
                  <a:gd name="T35" fmla="*/ 187 h 193"/>
                  <a:gd name="T36" fmla="*/ 202 w 236"/>
                  <a:gd name="T37" fmla="*/ 190 h 193"/>
                  <a:gd name="T38" fmla="*/ 199 w 236"/>
                  <a:gd name="T39" fmla="*/ 190 h 193"/>
                  <a:gd name="T40" fmla="*/ 192 w 236"/>
                  <a:gd name="T41" fmla="*/ 193 h 193"/>
                  <a:gd name="T42" fmla="*/ 189 w 236"/>
                  <a:gd name="T43" fmla="*/ 190 h 193"/>
                  <a:gd name="T44" fmla="*/ 186 w 236"/>
                  <a:gd name="T45" fmla="*/ 180 h 193"/>
                  <a:gd name="T46" fmla="*/ 183 w 236"/>
                  <a:gd name="T47" fmla="*/ 177 h 193"/>
                  <a:gd name="T48" fmla="*/ 189 w 236"/>
                  <a:gd name="T49" fmla="*/ 171 h 193"/>
                  <a:gd name="T50" fmla="*/ 192 w 236"/>
                  <a:gd name="T51" fmla="*/ 168 h 193"/>
                  <a:gd name="T52" fmla="*/ 192 w 236"/>
                  <a:gd name="T53" fmla="*/ 161 h 193"/>
                  <a:gd name="T54" fmla="*/ 196 w 236"/>
                  <a:gd name="T55" fmla="*/ 161 h 193"/>
                  <a:gd name="T56" fmla="*/ 199 w 236"/>
                  <a:gd name="T57" fmla="*/ 155 h 193"/>
                  <a:gd name="T58" fmla="*/ 132 w 236"/>
                  <a:gd name="T59" fmla="*/ 79 h 193"/>
                  <a:gd name="T60" fmla="*/ 22 w 236"/>
                  <a:gd name="T61" fmla="*/ 142 h 193"/>
                  <a:gd name="T62" fmla="*/ 22 w 236"/>
                  <a:gd name="T63" fmla="*/ 152 h 193"/>
                  <a:gd name="T64" fmla="*/ 19 w 236"/>
                  <a:gd name="T65" fmla="*/ 155 h 193"/>
                  <a:gd name="T66" fmla="*/ 19 w 236"/>
                  <a:gd name="T67" fmla="*/ 171 h 193"/>
                  <a:gd name="T68" fmla="*/ 16 w 236"/>
                  <a:gd name="T69" fmla="*/ 174 h 193"/>
                  <a:gd name="T70" fmla="*/ 13 w 236"/>
                  <a:gd name="T71" fmla="*/ 177 h 193"/>
                  <a:gd name="T72" fmla="*/ 6 w 236"/>
                  <a:gd name="T73" fmla="*/ 177 h 193"/>
                  <a:gd name="T74" fmla="*/ 0 w 236"/>
                  <a:gd name="T75" fmla="*/ 171 h 193"/>
                  <a:gd name="T76" fmla="*/ 6 w 236"/>
                  <a:gd name="T77" fmla="*/ 155 h 193"/>
                  <a:gd name="T78" fmla="*/ 6 w 236"/>
                  <a:gd name="T79" fmla="*/ 149 h 193"/>
                  <a:gd name="T80" fmla="*/ 13 w 236"/>
                  <a:gd name="T81" fmla="*/ 139 h 193"/>
                  <a:gd name="T82" fmla="*/ 9 w 236"/>
                  <a:gd name="T83" fmla="*/ 120 h 193"/>
                  <a:gd name="T84" fmla="*/ 114 w 236"/>
                  <a:gd name="T85" fmla="*/ 66 h 193"/>
                  <a:gd name="T86" fmla="*/ 79 w 236"/>
                  <a:gd name="T87" fmla="*/ 35 h 193"/>
                  <a:gd name="T88" fmla="*/ 73 w 236"/>
                  <a:gd name="T89" fmla="*/ 41 h 193"/>
                  <a:gd name="T90" fmla="*/ 69 w 236"/>
                  <a:gd name="T91" fmla="*/ 47 h 193"/>
                  <a:gd name="T92" fmla="*/ 63 w 236"/>
                  <a:gd name="T93" fmla="*/ 54 h 193"/>
                  <a:gd name="T94" fmla="*/ 50 w 236"/>
                  <a:gd name="T95" fmla="*/ 44 h 193"/>
                  <a:gd name="T96" fmla="*/ 50 w 236"/>
                  <a:gd name="T97" fmla="*/ 41 h 193"/>
                  <a:gd name="T98" fmla="*/ 54 w 236"/>
                  <a:gd name="T99" fmla="*/ 35 h 193"/>
                  <a:gd name="T100" fmla="*/ 63 w 236"/>
                  <a:gd name="T101" fmla="*/ 31 h 193"/>
                  <a:gd name="T102" fmla="*/ 66 w 236"/>
                  <a:gd name="T103" fmla="*/ 22 h 193"/>
                  <a:gd name="T104" fmla="*/ 82 w 236"/>
                  <a:gd name="T105" fmla="*/ 9 h 193"/>
                  <a:gd name="T106" fmla="*/ 120 w 236"/>
                  <a:gd name="T107" fmla="*/ 44 h 193"/>
                  <a:gd name="T108" fmla="*/ 120 w 236"/>
                  <a:gd name="T109" fmla="*/ 6 h 193"/>
                  <a:gd name="T110" fmla="*/ 142 w 236"/>
                  <a:gd name="T111" fmla="*/ 0 h 19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36"/>
                  <a:gd name="T169" fmla="*/ 0 h 193"/>
                  <a:gd name="T170" fmla="*/ 236 w 236"/>
                  <a:gd name="T171" fmla="*/ 193 h 19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36" h="193">
                    <a:moveTo>
                      <a:pt x="142" y="0"/>
                    </a:moveTo>
                    <a:lnTo>
                      <a:pt x="145" y="54"/>
                    </a:lnTo>
                    <a:lnTo>
                      <a:pt x="227" y="22"/>
                    </a:lnTo>
                    <a:lnTo>
                      <a:pt x="233" y="25"/>
                    </a:lnTo>
                    <a:lnTo>
                      <a:pt x="236" y="47"/>
                    </a:lnTo>
                    <a:lnTo>
                      <a:pt x="230" y="47"/>
                    </a:lnTo>
                    <a:lnTo>
                      <a:pt x="230" y="57"/>
                    </a:lnTo>
                    <a:lnTo>
                      <a:pt x="227" y="63"/>
                    </a:lnTo>
                    <a:lnTo>
                      <a:pt x="224" y="63"/>
                    </a:lnTo>
                    <a:lnTo>
                      <a:pt x="218" y="60"/>
                    </a:lnTo>
                    <a:lnTo>
                      <a:pt x="214" y="54"/>
                    </a:lnTo>
                    <a:lnTo>
                      <a:pt x="214" y="47"/>
                    </a:lnTo>
                    <a:lnTo>
                      <a:pt x="151" y="73"/>
                    </a:lnTo>
                    <a:lnTo>
                      <a:pt x="208" y="136"/>
                    </a:lnTo>
                    <a:lnTo>
                      <a:pt x="211" y="161"/>
                    </a:lnTo>
                    <a:lnTo>
                      <a:pt x="208" y="171"/>
                    </a:lnTo>
                    <a:lnTo>
                      <a:pt x="208" y="177"/>
                    </a:lnTo>
                    <a:lnTo>
                      <a:pt x="205" y="187"/>
                    </a:lnTo>
                    <a:lnTo>
                      <a:pt x="202" y="190"/>
                    </a:lnTo>
                    <a:lnTo>
                      <a:pt x="199" y="190"/>
                    </a:lnTo>
                    <a:lnTo>
                      <a:pt x="192" y="193"/>
                    </a:lnTo>
                    <a:lnTo>
                      <a:pt x="189" y="190"/>
                    </a:lnTo>
                    <a:lnTo>
                      <a:pt x="186" y="180"/>
                    </a:lnTo>
                    <a:lnTo>
                      <a:pt x="183" y="177"/>
                    </a:lnTo>
                    <a:lnTo>
                      <a:pt x="189" y="171"/>
                    </a:lnTo>
                    <a:lnTo>
                      <a:pt x="192" y="168"/>
                    </a:lnTo>
                    <a:lnTo>
                      <a:pt x="192" y="161"/>
                    </a:lnTo>
                    <a:lnTo>
                      <a:pt x="196" y="161"/>
                    </a:lnTo>
                    <a:lnTo>
                      <a:pt x="199" y="155"/>
                    </a:lnTo>
                    <a:lnTo>
                      <a:pt x="132" y="79"/>
                    </a:lnTo>
                    <a:lnTo>
                      <a:pt x="22" y="142"/>
                    </a:lnTo>
                    <a:lnTo>
                      <a:pt x="22" y="152"/>
                    </a:lnTo>
                    <a:lnTo>
                      <a:pt x="19" y="155"/>
                    </a:lnTo>
                    <a:lnTo>
                      <a:pt x="19" y="171"/>
                    </a:lnTo>
                    <a:lnTo>
                      <a:pt x="16" y="174"/>
                    </a:lnTo>
                    <a:lnTo>
                      <a:pt x="13" y="177"/>
                    </a:lnTo>
                    <a:lnTo>
                      <a:pt x="6" y="177"/>
                    </a:lnTo>
                    <a:lnTo>
                      <a:pt x="0" y="171"/>
                    </a:lnTo>
                    <a:lnTo>
                      <a:pt x="6" y="155"/>
                    </a:lnTo>
                    <a:lnTo>
                      <a:pt x="6" y="149"/>
                    </a:lnTo>
                    <a:lnTo>
                      <a:pt x="13" y="139"/>
                    </a:lnTo>
                    <a:lnTo>
                      <a:pt x="9" y="120"/>
                    </a:lnTo>
                    <a:lnTo>
                      <a:pt x="114" y="66"/>
                    </a:lnTo>
                    <a:lnTo>
                      <a:pt x="79" y="35"/>
                    </a:lnTo>
                    <a:lnTo>
                      <a:pt x="73" y="41"/>
                    </a:lnTo>
                    <a:lnTo>
                      <a:pt x="69" y="47"/>
                    </a:lnTo>
                    <a:lnTo>
                      <a:pt x="63" y="54"/>
                    </a:lnTo>
                    <a:lnTo>
                      <a:pt x="50" y="44"/>
                    </a:lnTo>
                    <a:lnTo>
                      <a:pt x="50" y="41"/>
                    </a:lnTo>
                    <a:lnTo>
                      <a:pt x="54" y="35"/>
                    </a:lnTo>
                    <a:lnTo>
                      <a:pt x="63" y="31"/>
                    </a:lnTo>
                    <a:lnTo>
                      <a:pt x="66" y="22"/>
                    </a:lnTo>
                    <a:lnTo>
                      <a:pt x="82" y="9"/>
                    </a:lnTo>
                    <a:lnTo>
                      <a:pt x="120" y="44"/>
                    </a:lnTo>
                    <a:lnTo>
                      <a:pt x="120" y="6"/>
                    </a:lnTo>
                    <a:lnTo>
                      <a:pt x="142" y="0"/>
                    </a:lnTo>
                    <a:close/>
                  </a:path>
                </a:pathLst>
              </a:custGeom>
              <a:solidFill>
                <a:srgbClr val="AAAAAA"/>
              </a:solidFill>
              <a:ln w="4763">
                <a:solidFill>
                  <a:srgbClr val="000000"/>
                </a:solidFill>
                <a:round/>
              </a:ln>
            </p:spPr>
            <p:txBody>
              <a:bodyPr/>
              <a:lstStyle/>
              <a:p>
                <a:endParaRPr lang="zh-CN" altLang="en-US" b="1"/>
              </a:p>
            </p:txBody>
          </p:sp>
          <p:sp>
            <p:nvSpPr>
              <p:cNvPr id="21550" name="Freeform 128"/>
              <p:cNvSpPr/>
              <p:nvPr/>
            </p:nvSpPr>
            <p:spPr bwMode="auto">
              <a:xfrm>
                <a:off x="811" y="1658"/>
                <a:ext cx="69" cy="54"/>
              </a:xfrm>
              <a:custGeom>
                <a:avLst/>
                <a:gdLst>
                  <a:gd name="T0" fmla="*/ 0 w 69"/>
                  <a:gd name="T1" fmla="*/ 35 h 54"/>
                  <a:gd name="T2" fmla="*/ 19 w 69"/>
                  <a:gd name="T3" fmla="*/ 22 h 54"/>
                  <a:gd name="T4" fmla="*/ 19 w 69"/>
                  <a:gd name="T5" fmla="*/ 6 h 54"/>
                  <a:gd name="T6" fmla="*/ 35 w 69"/>
                  <a:gd name="T7" fmla="*/ 0 h 54"/>
                  <a:gd name="T8" fmla="*/ 38 w 69"/>
                  <a:gd name="T9" fmla="*/ 0 h 54"/>
                  <a:gd name="T10" fmla="*/ 38 w 69"/>
                  <a:gd name="T11" fmla="*/ 6 h 54"/>
                  <a:gd name="T12" fmla="*/ 51 w 69"/>
                  <a:gd name="T13" fmla="*/ 3 h 54"/>
                  <a:gd name="T14" fmla="*/ 63 w 69"/>
                  <a:gd name="T15" fmla="*/ 0 h 54"/>
                  <a:gd name="T16" fmla="*/ 69 w 69"/>
                  <a:gd name="T17" fmla="*/ 6 h 54"/>
                  <a:gd name="T18" fmla="*/ 63 w 69"/>
                  <a:gd name="T19" fmla="*/ 9 h 54"/>
                  <a:gd name="T20" fmla="*/ 63 w 69"/>
                  <a:gd name="T21" fmla="*/ 38 h 54"/>
                  <a:gd name="T22" fmla="*/ 41 w 69"/>
                  <a:gd name="T23" fmla="*/ 50 h 54"/>
                  <a:gd name="T24" fmla="*/ 35 w 69"/>
                  <a:gd name="T25" fmla="*/ 50 h 54"/>
                  <a:gd name="T26" fmla="*/ 25 w 69"/>
                  <a:gd name="T27" fmla="*/ 54 h 54"/>
                  <a:gd name="T28" fmla="*/ 0 w 69"/>
                  <a:gd name="T29" fmla="*/ 35 h 5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9"/>
                  <a:gd name="T46" fmla="*/ 0 h 54"/>
                  <a:gd name="T47" fmla="*/ 69 w 69"/>
                  <a:gd name="T48" fmla="*/ 54 h 5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9" h="54">
                    <a:moveTo>
                      <a:pt x="0" y="35"/>
                    </a:moveTo>
                    <a:lnTo>
                      <a:pt x="19" y="22"/>
                    </a:lnTo>
                    <a:lnTo>
                      <a:pt x="19" y="6"/>
                    </a:lnTo>
                    <a:lnTo>
                      <a:pt x="35" y="0"/>
                    </a:lnTo>
                    <a:lnTo>
                      <a:pt x="38" y="0"/>
                    </a:lnTo>
                    <a:lnTo>
                      <a:pt x="38" y="6"/>
                    </a:lnTo>
                    <a:lnTo>
                      <a:pt x="51" y="3"/>
                    </a:lnTo>
                    <a:lnTo>
                      <a:pt x="63" y="0"/>
                    </a:lnTo>
                    <a:lnTo>
                      <a:pt x="69" y="6"/>
                    </a:lnTo>
                    <a:lnTo>
                      <a:pt x="63" y="9"/>
                    </a:lnTo>
                    <a:lnTo>
                      <a:pt x="63" y="38"/>
                    </a:lnTo>
                    <a:lnTo>
                      <a:pt x="41" y="50"/>
                    </a:lnTo>
                    <a:lnTo>
                      <a:pt x="35" y="50"/>
                    </a:lnTo>
                    <a:lnTo>
                      <a:pt x="25" y="54"/>
                    </a:lnTo>
                    <a:lnTo>
                      <a:pt x="0" y="35"/>
                    </a:lnTo>
                    <a:close/>
                  </a:path>
                </a:pathLst>
              </a:custGeom>
              <a:solidFill>
                <a:srgbClr val="FFA3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21551" name="Freeform 129"/>
              <p:cNvSpPr/>
              <p:nvPr/>
            </p:nvSpPr>
            <p:spPr bwMode="auto">
              <a:xfrm>
                <a:off x="811" y="1658"/>
                <a:ext cx="69" cy="54"/>
              </a:xfrm>
              <a:custGeom>
                <a:avLst/>
                <a:gdLst>
                  <a:gd name="T0" fmla="*/ 0 w 69"/>
                  <a:gd name="T1" fmla="*/ 35 h 54"/>
                  <a:gd name="T2" fmla="*/ 19 w 69"/>
                  <a:gd name="T3" fmla="*/ 22 h 54"/>
                  <a:gd name="T4" fmla="*/ 19 w 69"/>
                  <a:gd name="T5" fmla="*/ 6 h 54"/>
                  <a:gd name="T6" fmla="*/ 35 w 69"/>
                  <a:gd name="T7" fmla="*/ 0 h 54"/>
                  <a:gd name="T8" fmla="*/ 38 w 69"/>
                  <a:gd name="T9" fmla="*/ 0 h 54"/>
                  <a:gd name="T10" fmla="*/ 38 w 69"/>
                  <a:gd name="T11" fmla="*/ 6 h 54"/>
                  <a:gd name="T12" fmla="*/ 51 w 69"/>
                  <a:gd name="T13" fmla="*/ 3 h 54"/>
                  <a:gd name="T14" fmla="*/ 63 w 69"/>
                  <a:gd name="T15" fmla="*/ 0 h 54"/>
                  <a:gd name="T16" fmla="*/ 69 w 69"/>
                  <a:gd name="T17" fmla="*/ 6 h 54"/>
                  <a:gd name="T18" fmla="*/ 63 w 69"/>
                  <a:gd name="T19" fmla="*/ 9 h 54"/>
                  <a:gd name="T20" fmla="*/ 63 w 69"/>
                  <a:gd name="T21" fmla="*/ 38 h 54"/>
                  <a:gd name="T22" fmla="*/ 41 w 69"/>
                  <a:gd name="T23" fmla="*/ 50 h 54"/>
                  <a:gd name="T24" fmla="*/ 35 w 69"/>
                  <a:gd name="T25" fmla="*/ 50 h 54"/>
                  <a:gd name="T26" fmla="*/ 25 w 69"/>
                  <a:gd name="T27" fmla="*/ 54 h 54"/>
                  <a:gd name="T28" fmla="*/ 0 w 69"/>
                  <a:gd name="T29" fmla="*/ 35 h 5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9"/>
                  <a:gd name="T46" fmla="*/ 0 h 54"/>
                  <a:gd name="T47" fmla="*/ 69 w 69"/>
                  <a:gd name="T48" fmla="*/ 54 h 5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9" h="54">
                    <a:moveTo>
                      <a:pt x="0" y="35"/>
                    </a:moveTo>
                    <a:lnTo>
                      <a:pt x="19" y="22"/>
                    </a:lnTo>
                    <a:lnTo>
                      <a:pt x="19" y="6"/>
                    </a:lnTo>
                    <a:lnTo>
                      <a:pt x="35" y="0"/>
                    </a:lnTo>
                    <a:lnTo>
                      <a:pt x="38" y="0"/>
                    </a:lnTo>
                    <a:lnTo>
                      <a:pt x="38" y="6"/>
                    </a:lnTo>
                    <a:lnTo>
                      <a:pt x="51" y="3"/>
                    </a:lnTo>
                    <a:lnTo>
                      <a:pt x="63" y="0"/>
                    </a:lnTo>
                    <a:lnTo>
                      <a:pt x="69" y="6"/>
                    </a:lnTo>
                    <a:lnTo>
                      <a:pt x="63" y="9"/>
                    </a:lnTo>
                    <a:lnTo>
                      <a:pt x="63" y="38"/>
                    </a:lnTo>
                    <a:lnTo>
                      <a:pt x="41" y="50"/>
                    </a:lnTo>
                    <a:lnTo>
                      <a:pt x="35" y="50"/>
                    </a:lnTo>
                    <a:lnTo>
                      <a:pt x="25" y="54"/>
                    </a:lnTo>
                    <a:lnTo>
                      <a:pt x="0" y="35"/>
                    </a:lnTo>
                    <a:close/>
                  </a:path>
                </a:pathLst>
              </a:custGeom>
              <a:solidFill>
                <a:srgbClr val="FFA380"/>
              </a:solidFill>
              <a:ln w="4763">
                <a:solidFill>
                  <a:srgbClr val="000000"/>
                </a:solidFill>
                <a:round/>
              </a:ln>
            </p:spPr>
            <p:txBody>
              <a:bodyPr/>
              <a:lstStyle/>
              <a:p>
                <a:endParaRPr lang="zh-CN" altLang="en-US" b="1"/>
              </a:p>
            </p:txBody>
          </p:sp>
          <p:sp>
            <p:nvSpPr>
              <p:cNvPr id="21552" name="Freeform 130"/>
              <p:cNvSpPr/>
              <p:nvPr/>
            </p:nvSpPr>
            <p:spPr bwMode="auto">
              <a:xfrm>
                <a:off x="590" y="1417"/>
                <a:ext cx="111" cy="149"/>
              </a:xfrm>
              <a:custGeom>
                <a:avLst/>
                <a:gdLst>
                  <a:gd name="T0" fmla="*/ 101 w 111"/>
                  <a:gd name="T1" fmla="*/ 13 h 149"/>
                  <a:gd name="T2" fmla="*/ 101 w 111"/>
                  <a:gd name="T3" fmla="*/ 41 h 149"/>
                  <a:gd name="T4" fmla="*/ 101 w 111"/>
                  <a:gd name="T5" fmla="*/ 48 h 149"/>
                  <a:gd name="T6" fmla="*/ 111 w 111"/>
                  <a:gd name="T7" fmla="*/ 70 h 149"/>
                  <a:gd name="T8" fmla="*/ 108 w 111"/>
                  <a:gd name="T9" fmla="*/ 76 h 149"/>
                  <a:gd name="T10" fmla="*/ 101 w 111"/>
                  <a:gd name="T11" fmla="*/ 76 h 149"/>
                  <a:gd name="T12" fmla="*/ 101 w 111"/>
                  <a:gd name="T13" fmla="*/ 89 h 149"/>
                  <a:gd name="T14" fmla="*/ 95 w 111"/>
                  <a:gd name="T15" fmla="*/ 89 h 149"/>
                  <a:gd name="T16" fmla="*/ 98 w 111"/>
                  <a:gd name="T17" fmla="*/ 92 h 149"/>
                  <a:gd name="T18" fmla="*/ 98 w 111"/>
                  <a:gd name="T19" fmla="*/ 92 h 149"/>
                  <a:gd name="T20" fmla="*/ 95 w 111"/>
                  <a:gd name="T21" fmla="*/ 105 h 149"/>
                  <a:gd name="T22" fmla="*/ 92 w 111"/>
                  <a:gd name="T23" fmla="*/ 114 h 149"/>
                  <a:gd name="T24" fmla="*/ 86 w 111"/>
                  <a:gd name="T25" fmla="*/ 117 h 149"/>
                  <a:gd name="T26" fmla="*/ 76 w 111"/>
                  <a:gd name="T27" fmla="*/ 117 h 149"/>
                  <a:gd name="T28" fmla="*/ 63 w 111"/>
                  <a:gd name="T29" fmla="*/ 127 h 149"/>
                  <a:gd name="T30" fmla="*/ 51 w 111"/>
                  <a:gd name="T31" fmla="*/ 149 h 149"/>
                  <a:gd name="T32" fmla="*/ 0 w 111"/>
                  <a:gd name="T33" fmla="*/ 105 h 149"/>
                  <a:gd name="T34" fmla="*/ 26 w 111"/>
                  <a:gd name="T35" fmla="*/ 0 h 149"/>
                  <a:gd name="T36" fmla="*/ 101 w 111"/>
                  <a:gd name="T37" fmla="*/ 13 h 1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1"/>
                  <a:gd name="T58" fmla="*/ 0 h 149"/>
                  <a:gd name="T59" fmla="*/ 111 w 111"/>
                  <a:gd name="T60" fmla="*/ 149 h 14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1" h="149">
                    <a:moveTo>
                      <a:pt x="101" y="13"/>
                    </a:moveTo>
                    <a:lnTo>
                      <a:pt x="101" y="41"/>
                    </a:lnTo>
                    <a:lnTo>
                      <a:pt x="101" y="48"/>
                    </a:lnTo>
                    <a:lnTo>
                      <a:pt x="111" y="70"/>
                    </a:lnTo>
                    <a:lnTo>
                      <a:pt x="108" y="76"/>
                    </a:lnTo>
                    <a:lnTo>
                      <a:pt x="101" y="76"/>
                    </a:lnTo>
                    <a:lnTo>
                      <a:pt x="101" y="89"/>
                    </a:lnTo>
                    <a:lnTo>
                      <a:pt x="95" y="89"/>
                    </a:lnTo>
                    <a:lnTo>
                      <a:pt x="98" y="92"/>
                    </a:lnTo>
                    <a:lnTo>
                      <a:pt x="95" y="105"/>
                    </a:lnTo>
                    <a:lnTo>
                      <a:pt x="92" y="114"/>
                    </a:lnTo>
                    <a:lnTo>
                      <a:pt x="86" y="117"/>
                    </a:lnTo>
                    <a:lnTo>
                      <a:pt x="76" y="117"/>
                    </a:lnTo>
                    <a:lnTo>
                      <a:pt x="63" y="127"/>
                    </a:lnTo>
                    <a:lnTo>
                      <a:pt x="51" y="149"/>
                    </a:lnTo>
                    <a:lnTo>
                      <a:pt x="0" y="105"/>
                    </a:lnTo>
                    <a:lnTo>
                      <a:pt x="26" y="0"/>
                    </a:lnTo>
                    <a:lnTo>
                      <a:pt x="101" y="13"/>
                    </a:lnTo>
                    <a:close/>
                  </a:path>
                </a:pathLst>
              </a:custGeom>
              <a:solidFill>
                <a:srgbClr val="FFA3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21553" name="Freeform 131"/>
              <p:cNvSpPr/>
              <p:nvPr/>
            </p:nvSpPr>
            <p:spPr bwMode="auto">
              <a:xfrm>
                <a:off x="590" y="1417"/>
                <a:ext cx="111" cy="149"/>
              </a:xfrm>
              <a:custGeom>
                <a:avLst/>
                <a:gdLst>
                  <a:gd name="T0" fmla="*/ 101 w 111"/>
                  <a:gd name="T1" fmla="*/ 13 h 149"/>
                  <a:gd name="T2" fmla="*/ 101 w 111"/>
                  <a:gd name="T3" fmla="*/ 41 h 149"/>
                  <a:gd name="T4" fmla="*/ 101 w 111"/>
                  <a:gd name="T5" fmla="*/ 48 h 149"/>
                  <a:gd name="T6" fmla="*/ 111 w 111"/>
                  <a:gd name="T7" fmla="*/ 70 h 149"/>
                  <a:gd name="T8" fmla="*/ 108 w 111"/>
                  <a:gd name="T9" fmla="*/ 76 h 149"/>
                  <a:gd name="T10" fmla="*/ 101 w 111"/>
                  <a:gd name="T11" fmla="*/ 76 h 149"/>
                  <a:gd name="T12" fmla="*/ 101 w 111"/>
                  <a:gd name="T13" fmla="*/ 89 h 149"/>
                  <a:gd name="T14" fmla="*/ 95 w 111"/>
                  <a:gd name="T15" fmla="*/ 89 h 149"/>
                  <a:gd name="T16" fmla="*/ 98 w 111"/>
                  <a:gd name="T17" fmla="*/ 92 h 149"/>
                  <a:gd name="T18" fmla="*/ 95 w 111"/>
                  <a:gd name="T19" fmla="*/ 105 h 149"/>
                  <a:gd name="T20" fmla="*/ 92 w 111"/>
                  <a:gd name="T21" fmla="*/ 114 h 149"/>
                  <a:gd name="T22" fmla="*/ 86 w 111"/>
                  <a:gd name="T23" fmla="*/ 117 h 149"/>
                  <a:gd name="T24" fmla="*/ 76 w 111"/>
                  <a:gd name="T25" fmla="*/ 117 h 149"/>
                  <a:gd name="T26" fmla="*/ 63 w 111"/>
                  <a:gd name="T27" fmla="*/ 127 h 149"/>
                  <a:gd name="T28" fmla="*/ 51 w 111"/>
                  <a:gd name="T29" fmla="*/ 149 h 149"/>
                  <a:gd name="T30" fmla="*/ 0 w 111"/>
                  <a:gd name="T31" fmla="*/ 105 h 149"/>
                  <a:gd name="T32" fmla="*/ 26 w 111"/>
                  <a:gd name="T33" fmla="*/ 0 h 149"/>
                  <a:gd name="T34" fmla="*/ 101 w 111"/>
                  <a:gd name="T35" fmla="*/ 13 h 14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1"/>
                  <a:gd name="T55" fmla="*/ 0 h 149"/>
                  <a:gd name="T56" fmla="*/ 111 w 111"/>
                  <a:gd name="T57" fmla="*/ 149 h 14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1" h="149">
                    <a:moveTo>
                      <a:pt x="101" y="13"/>
                    </a:moveTo>
                    <a:lnTo>
                      <a:pt x="101" y="41"/>
                    </a:lnTo>
                    <a:lnTo>
                      <a:pt x="101" y="48"/>
                    </a:lnTo>
                    <a:lnTo>
                      <a:pt x="111" y="70"/>
                    </a:lnTo>
                    <a:lnTo>
                      <a:pt x="108" y="76"/>
                    </a:lnTo>
                    <a:lnTo>
                      <a:pt x="101" y="76"/>
                    </a:lnTo>
                    <a:lnTo>
                      <a:pt x="101" y="89"/>
                    </a:lnTo>
                    <a:lnTo>
                      <a:pt x="95" y="89"/>
                    </a:lnTo>
                    <a:lnTo>
                      <a:pt x="98" y="92"/>
                    </a:lnTo>
                    <a:lnTo>
                      <a:pt x="95" y="105"/>
                    </a:lnTo>
                    <a:lnTo>
                      <a:pt x="92" y="114"/>
                    </a:lnTo>
                    <a:lnTo>
                      <a:pt x="86" y="117"/>
                    </a:lnTo>
                    <a:lnTo>
                      <a:pt x="76" y="117"/>
                    </a:lnTo>
                    <a:lnTo>
                      <a:pt x="63" y="127"/>
                    </a:lnTo>
                    <a:lnTo>
                      <a:pt x="51" y="149"/>
                    </a:lnTo>
                    <a:lnTo>
                      <a:pt x="0" y="105"/>
                    </a:lnTo>
                    <a:lnTo>
                      <a:pt x="26" y="0"/>
                    </a:lnTo>
                    <a:lnTo>
                      <a:pt x="101" y="13"/>
                    </a:lnTo>
                    <a:close/>
                  </a:path>
                </a:pathLst>
              </a:custGeom>
              <a:solidFill>
                <a:srgbClr val="FFA380"/>
              </a:solidFill>
              <a:ln w="4763">
                <a:solidFill>
                  <a:srgbClr val="000000"/>
                </a:solidFill>
                <a:round/>
              </a:ln>
            </p:spPr>
            <p:txBody>
              <a:bodyPr/>
              <a:lstStyle/>
              <a:p>
                <a:endParaRPr lang="zh-CN" altLang="en-US" b="1"/>
              </a:p>
            </p:txBody>
          </p:sp>
          <p:sp>
            <p:nvSpPr>
              <p:cNvPr id="21554" name="Freeform 132"/>
              <p:cNvSpPr/>
              <p:nvPr/>
            </p:nvSpPr>
            <p:spPr bwMode="auto">
              <a:xfrm>
                <a:off x="568" y="1395"/>
                <a:ext cx="133" cy="124"/>
              </a:xfrm>
              <a:custGeom>
                <a:avLst/>
                <a:gdLst>
                  <a:gd name="T0" fmla="*/ 76 w 133"/>
                  <a:gd name="T1" fmla="*/ 86 h 124"/>
                  <a:gd name="T2" fmla="*/ 67 w 133"/>
                  <a:gd name="T3" fmla="*/ 95 h 124"/>
                  <a:gd name="T4" fmla="*/ 57 w 133"/>
                  <a:gd name="T5" fmla="*/ 120 h 124"/>
                  <a:gd name="T6" fmla="*/ 29 w 133"/>
                  <a:gd name="T7" fmla="*/ 124 h 124"/>
                  <a:gd name="T8" fmla="*/ 16 w 133"/>
                  <a:gd name="T9" fmla="*/ 120 h 124"/>
                  <a:gd name="T10" fmla="*/ 0 w 133"/>
                  <a:gd name="T11" fmla="*/ 63 h 124"/>
                  <a:gd name="T12" fmla="*/ 0 w 133"/>
                  <a:gd name="T13" fmla="*/ 44 h 124"/>
                  <a:gd name="T14" fmla="*/ 16 w 133"/>
                  <a:gd name="T15" fmla="*/ 16 h 124"/>
                  <a:gd name="T16" fmla="*/ 38 w 133"/>
                  <a:gd name="T17" fmla="*/ 0 h 124"/>
                  <a:gd name="T18" fmla="*/ 73 w 133"/>
                  <a:gd name="T19" fmla="*/ 0 h 124"/>
                  <a:gd name="T20" fmla="*/ 108 w 133"/>
                  <a:gd name="T21" fmla="*/ 10 h 124"/>
                  <a:gd name="T22" fmla="*/ 111 w 133"/>
                  <a:gd name="T23" fmla="*/ 19 h 124"/>
                  <a:gd name="T24" fmla="*/ 133 w 133"/>
                  <a:gd name="T25" fmla="*/ 32 h 124"/>
                  <a:gd name="T26" fmla="*/ 133 w 133"/>
                  <a:gd name="T27" fmla="*/ 41 h 124"/>
                  <a:gd name="T28" fmla="*/ 120 w 133"/>
                  <a:gd name="T29" fmla="*/ 51 h 124"/>
                  <a:gd name="T30" fmla="*/ 108 w 133"/>
                  <a:gd name="T31" fmla="*/ 54 h 124"/>
                  <a:gd name="T32" fmla="*/ 98 w 133"/>
                  <a:gd name="T33" fmla="*/ 63 h 124"/>
                  <a:gd name="T34" fmla="*/ 98 w 133"/>
                  <a:gd name="T35" fmla="*/ 86 h 124"/>
                  <a:gd name="T36" fmla="*/ 85 w 133"/>
                  <a:gd name="T37" fmla="*/ 92 h 124"/>
                  <a:gd name="T38" fmla="*/ 76 w 133"/>
                  <a:gd name="T39" fmla="*/ 86 h 12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3"/>
                  <a:gd name="T61" fmla="*/ 0 h 124"/>
                  <a:gd name="T62" fmla="*/ 133 w 133"/>
                  <a:gd name="T63" fmla="*/ 124 h 12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3" h="124">
                    <a:moveTo>
                      <a:pt x="76" y="86"/>
                    </a:moveTo>
                    <a:lnTo>
                      <a:pt x="67" y="95"/>
                    </a:lnTo>
                    <a:lnTo>
                      <a:pt x="57" y="120"/>
                    </a:lnTo>
                    <a:lnTo>
                      <a:pt x="29" y="124"/>
                    </a:lnTo>
                    <a:lnTo>
                      <a:pt x="16" y="120"/>
                    </a:lnTo>
                    <a:lnTo>
                      <a:pt x="0" y="63"/>
                    </a:lnTo>
                    <a:lnTo>
                      <a:pt x="0" y="44"/>
                    </a:lnTo>
                    <a:lnTo>
                      <a:pt x="16" y="16"/>
                    </a:lnTo>
                    <a:lnTo>
                      <a:pt x="38" y="0"/>
                    </a:lnTo>
                    <a:lnTo>
                      <a:pt x="73" y="0"/>
                    </a:lnTo>
                    <a:lnTo>
                      <a:pt x="108" y="10"/>
                    </a:lnTo>
                    <a:lnTo>
                      <a:pt x="111" y="19"/>
                    </a:lnTo>
                    <a:lnTo>
                      <a:pt x="133" y="32"/>
                    </a:lnTo>
                    <a:lnTo>
                      <a:pt x="133" y="41"/>
                    </a:lnTo>
                    <a:lnTo>
                      <a:pt x="120" y="51"/>
                    </a:lnTo>
                    <a:lnTo>
                      <a:pt x="108" y="54"/>
                    </a:lnTo>
                    <a:lnTo>
                      <a:pt x="98" y="63"/>
                    </a:lnTo>
                    <a:lnTo>
                      <a:pt x="98" y="86"/>
                    </a:lnTo>
                    <a:lnTo>
                      <a:pt x="85" y="92"/>
                    </a:lnTo>
                    <a:lnTo>
                      <a:pt x="76" y="86"/>
                    </a:lnTo>
                    <a:close/>
                  </a:path>
                </a:pathLst>
              </a:custGeom>
              <a:solidFill>
                <a:srgbClr val="8F5B1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21555" name="Freeform 133"/>
              <p:cNvSpPr/>
              <p:nvPr/>
            </p:nvSpPr>
            <p:spPr bwMode="auto">
              <a:xfrm>
                <a:off x="568" y="1395"/>
                <a:ext cx="133" cy="124"/>
              </a:xfrm>
              <a:custGeom>
                <a:avLst/>
                <a:gdLst>
                  <a:gd name="T0" fmla="*/ 76 w 133"/>
                  <a:gd name="T1" fmla="*/ 86 h 124"/>
                  <a:gd name="T2" fmla="*/ 67 w 133"/>
                  <a:gd name="T3" fmla="*/ 95 h 124"/>
                  <a:gd name="T4" fmla="*/ 57 w 133"/>
                  <a:gd name="T5" fmla="*/ 120 h 124"/>
                  <a:gd name="T6" fmla="*/ 29 w 133"/>
                  <a:gd name="T7" fmla="*/ 124 h 124"/>
                  <a:gd name="T8" fmla="*/ 16 w 133"/>
                  <a:gd name="T9" fmla="*/ 120 h 124"/>
                  <a:gd name="T10" fmla="*/ 0 w 133"/>
                  <a:gd name="T11" fmla="*/ 63 h 124"/>
                  <a:gd name="T12" fmla="*/ 0 w 133"/>
                  <a:gd name="T13" fmla="*/ 44 h 124"/>
                  <a:gd name="T14" fmla="*/ 16 w 133"/>
                  <a:gd name="T15" fmla="*/ 16 h 124"/>
                  <a:gd name="T16" fmla="*/ 38 w 133"/>
                  <a:gd name="T17" fmla="*/ 0 h 124"/>
                  <a:gd name="T18" fmla="*/ 73 w 133"/>
                  <a:gd name="T19" fmla="*/ 0 h 124"/>
                  <a:gd name="T20" fmla="*/ 108 w 133"/>
                  <a:gd name="T21" fmla="*/ 10 h 124"/>
                  <a:gd name="T22" fmla="*/ 111 w 133"/>
                  <a:gd name="T23" fmla="*/ 19 h 124"/>
                  <a:gd name="T24" fmla="*/ 133 w 133"/>
                  <a:gd name="T25" fmla="*/ 32 h 124"/>
                  <a:gd name="T26" fmla="*/ 133 w 133"/>
                  <a:gd name="T27" fmla="*/ 41 h 124"/>
                  <a:gd name="T28" fmla="*/ 120 w 133"/>
                  <a:gd name="T29" fmla="*/ 51 h 124"/>
                  <a:gd name="T30" fmla="*/ 108 w 133"/>
                  <a:gd name="T31" fmla="*/ 54 h 124"/>
                  <a:gd name="T32" fmla="*/ 98 w 133"/>
                  <a:gd name="T33" fmla="*/ 63 h 124"/>
                  <a:gd name="T34" fmla="*/ 98 w 133"/>
                  <a:gd name="T35" fmla="*/ 86 h 124"/>
                  <a:gd name="T36" fmla="*/ 85 w 133"/>
                  <a:gd name="T37" fmla="*/ 92 h 124"/>
                  <a:gd name="T38" fmla="*/ 76 w 133"/>
                  <a:gd name="T39" fmla="*/ 86 h 12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3"/>
                  <a:gd name="T61" fmla="*/ 0 h 124"/>
                  <a:gd name="T62" fmla="*/ 133 w 133"/>
                  <a:gd name="T63" fmla="*/ 124 h 12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3" h="124">
                    <a:moveTo>
                      <a:pt x="76" y="86"/>
                    </a:moveTo>
                    <a:lnTo>
                      <a:pt x="67" y="95"/>
                    </a:lnTo>
                    <a:lnTo>
                      <a:pt x="57" y="120"/>
                    </a:lnTo>
                    <a:lnTo>
                      <a:pt x="29" y="124"/>
                    </a:lnTo>
                    <a:lnTo>
                      <a:pt x="16" y="120"/>
                    </a:lnTo>
                    <a:lnTo>
                      <a:pt x="0" y="63"/>
                    </a:lnTo>
                    <a:lnTo>
                      <a:pt x="0" y="44"/>
                    </a:lnTo>
                    <a:lnTo>
                      <a:pt x="16" y="16"/>
                    </a:lnTo>
                    <a:lnTo>
                      <a:pt x="38" y="0"/>
                    </a:lnTo>
                    <a:lnTo>
                      <a:pt x="73" y="0"/>
                    </a:lnTo>
                    <a:lnTo>
                      <a:pt x="108" y="10"/>
                    </a:lnTo>
                    <a:lnTo>
                      <a:pt x="111" y="19"/>
                    </a:lnTo>
                    <a:lnTo>
                      <a:pt x="133" y="32"/>
                    </a:lnTo>
                    <a:lnTo>
                      <a:pt x="133" y="41"/>
                    </a:lnTo>
                    <a:lnTo>
                      <a:pt x="120" y="51"/>
                    </a:lnTo>
                    <a:lnTo>
                      <a:pt x="108" y="54"/>
                    </a:lnTo>
                    <a:lnTo>
                      <a:pt x="98" y="63"/>
                    </a:lnTo>
                    <a:lnTo>
                      <a:pt x="98" y="86"/>
                    </a:lnTo>
                    <a:lnTo>
                      <a:pt x="85" y="92"/>
                    </a:lnTo>
                    <a:lnTo>
                      <a:pt x="76" y="86"/>
                    </a:lnTo>
                    <a:close/>
                  </a:path>
                </a:pathLst>
              </a:custGeom>
              <a:solidFill>
                <a:schemeClr val="tx1"/>
              </a:solidFill>
              <a:ln w="4763">
                <a:solidFill>
                  <a:srgbClr val="000000"/>
                </a:solidFill>
                <a:round/>
              </a:ln>
            </p:spPr>
            <p:txBody>
              <a:bodyPr/>
              <a:lstStyle/>
              <a:p>
                <a:endParaRPr lang="zh-CN" altLang="en-US" b="1"/>
              </a:p>
            </p:txBody>
          </p:sp>
          <p:sp>
            <p:nvSpPr>
              <p:cNvPr id="21556" name="Freeform 134"/>
              <p:cNvSpPr/>
              <p:nvPr/>
            </p:nvSpPr>
            <p:spPr bwMode="auto">
              <a:xfrm>
                <a:off x="512" y="1512"/>
                <a:ext cx="327" cy="446"/>
              </a:xfrm>
              <a:custGeom>
                <a:avLst/>
                <a:gdLst>
                  <a:gd name="T0" fmla="*/ 69 w 327"/>
                  <a:gd name="T1" fmla="*/ 0 h 446"/>
                  <a:gd name="T2" fmla="*/ 88 w 327"/>
                  <a:gd name="T3" fmla="*/ 7 h 446"/>
                  <a:gd name="T4" fmla="*/ 100 w 327"/>
                  <a:gd name="T5" fmla="*/ 16 h 446"/>
                  <a:gd name="T6" fmla="*/ 138 w 327"/>
                  <a:gd name="T7" fmla="*/ 67 h 446"/>
                  <a:gd name="T8" fmla="*/ 151 w 327"/>
                  <a:gd name="T9" fmla="*/ 73 h 446"/>
                  <a:gd name="T10" fmla="*/ 157 w 327"/>
                  <a:gd name="T11" fmla="*/ 89 h 446"/>
                  <a:gd name="T12" fmla="*/ 164 w 327"/>
                  <a:gd name="T13" fmla="*/ 111 h 446"/>
                  <a:gd name="T14" fmla="*/ 211 w 327"/>
                  <a:gd name="T15" fmla="*/ 187 h 446"/>
                  <a:gd name="T16" fmla="*/ 217 w 327"/>
                  <a:gd name="T17" fmla="*/ 187 h 446"/>
                  <a:gd name="T18" fmla="*/ 223 w 327"/>
                  <a:gd name="T19" fmla="*/ 187 h 446"/>
                  <a:gd name="T20" fmla="*/ 233 w 327"/>
                  <a:gd name="T21" fmla="*/ 196 h 446"/>
                  <a:gd name="T22" fmla="*/ 296 w 327"/>
                  <a:gd name="T23" fmla="*/ 177 h 446"/>
                  <a:gd name="T24" fmla="*/ 318 w 327"/>
                  <a:gd name="T25" fmla="*/ 196 h 446"/>
                  <a:gd name="T26" fmla="*/ 327 w 327"/>
                  <a:gd name="T27" fmla="*/ 209 h 446"/>
                  <a:gd name="T28" fmla="*/ 264 w 327"/>
                  <a:gd name="T29" fmla="*/ 247 h 446"/>
                  <a:gd name="T30" fmla="*/ 239 w 327"/>
                  <a:gd name="T31" fmla="*/ 256 h 446"/>
                  <a:gd name="T32" fmla="*/ 214 w 327"/>
                  <a:gd name="T33" fmla="*/ 253 h 446"/>
                  <a:gd name="T34" fmla="*/ 217 w 327"/>
                  <a:gd name="T35" fmla="*/ 307 h 446"/>
                  <a:gd name="T36" fmla="*/ 205 w 327"/>
                  <a:gd name="T37" fmla="*/ 358 h 446"/>
                  <a:gd name="T38" fmla="*/ 192 w 327"/>
                  <a:gd name="T39" fmla="*/ 412 h 446"/>
                  <a:gd name="T40" fmla="*/ 170 w 327"/>
                  <a:gd name="T41" fmla="*/ 437 h 446"/>
                  <a:gd name="T42" fmla="*/ 132 w 327"/>
                  <a:gd name="T43" fmla="*/ 446 h 446"/>
                  <a:gd name="T44" fmla="*/ 72 w 327"/>
                  <a:gd name="T45" fmla="*/ 424 h 446"/>
                  <a:gd name="T46" fmla="*/ 72 w 327"/>
                  <a:gd name="T47" fmla="*/ 304 h 446"/>
                  <a:gd name="T48" fmla="*/ 31 w 327"/>
                  <a:gd name="T49" fmla="*/ 351 h 446"/>
                  <a:gd name="T50" fmla="*/ 12 w 327"/>
                  <a:gd name="T51" fmla="*/ 294 h 446"/>
                  <a:gd name="T52" fmla="*/ 3 w 327"/>
                  <a:gd name="T53" fmla="*/ 225 h 446"/>
                  <a:gd name="T54" fmla="*/ 0 w 327"/>
                  <a:gd name="T55" fmla="*/ 158 h 446"/>
                  <a:gd name="T56" fmla="*/ 0 w 327"/>
                  <a:gd name="T57" fmla="*/ 149 h 446"/>
                  <a:gd name="T58" fmla="*/ 3 w 327"/>
                  <a:gd name="T59" fmla="*/ 79 h 446"/>
                  <a:gd name="T60" fmla="*/ 15 w 327"/>
                  <a:gd name="T61" fmla="*/ 38 h 446"/>
                  <a:gd name="T62" fmla="*/ 37 w 327"/>
                  <a:gd name="T63" fmla="*/ 16 h 446"/>
                  <a:gd name="T64" fmla="*/ 56 w 327"/>
                  <a:gd name="T65" fmla="*/ 13 h 446"/>
                  <a:gd name="T66" fmla="*/ 69 w 327"/>
                  <a:gd name="T67" fmla="*/ 0 h 4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27"/>
                  <a:gd name="T103" fmla="*/ 0 h 446"/>
                  <a:gd name="T104" fmla="*/ 327 w 327"/>
                  <a:gd name="T105" fmla="*/ 446 h 44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27" h="446">
                    <a:moveTo>
                      <a:pt x="69" y="0"/>
                    </a:moveTo>
                    <a:lnTo>
                      <a:pt x="88" y="7"/>
                    </a:lnTo>
                    <a:lnTo>
                      <a:pt x="100" y="16"/>
                    </a:lnTo>
                    <a:lnTo>
                      <a:pt x="138" y="67"/>
                    </a:lnTo>
                    <a:lnTo>
                      <a:pt x="151" y="73"/>
                    </a:lnTo>
                    <a:lnTo>
                      <a:pt x="157" y="89"/>
                    </a:lnTo>
                    <a:lnTo>
                      <a:pt x="164" y="111"/>
                    </a:lnTo>
                    <a:lnTo>
                      <a:pt x="211" y="187"/>
                    </a:lnTo>
                    <a:lnTo>
                      <a:pt x="217" y="187"/>
                    </a:lnTo>
                    <a:lnTo>
                      <a:pt x="223" y="187"/>
                    </a:lnTo>
                    <a:lnTo>
                      <a:pt x="233" y="196"/>
                    </a:lnTo>
                    <a:lnTo>
                      <a:pt x="296" y="177"/>
                    </a:lnTo>
                    <a:lnTo>
                      <a:pt x="318" y="196"/>
                    </a:lnTo>
                    <a:lnTo>
                      <a:pt x="327" y="209"/>
                    </a:lnTo>
                    <a:lnTo>
                      <a:pt x="264" y="247"/>
                    </a:lnTo>
                    <a:lnTo>
                      <a:pt x="239" y="256"/>
                    </a:lnTo>
                    <a:lnTo>
                      <a:pt x="214" y="253"/>
                    </a:lnTo>
                    <a:lnTo>
                      <a:pt x="217" y="307"/>
                    </a:lnTo>
                    <a:lnTo>
                      <a:pt x="205" y="358"/>
                    </a:lnTo>
                    <a:lnTo>
                      <a:pt x="192" y="412"/>
                    </a:lnTo>
                    <a:lnTo>
                      <a:pt x="170" y="437"/>
                    </a:lnTo>
                    <a:lnTo>
                      <a:pt x="132" y="446"/>
                    </a:lnTo>
                    <a:lnTo>
                      <a:pt x="72" y="424"/>
                    </a:lnTo>
                    <a:lnTo>
                      <a:pt x="72" y="304"/>
                    </a:lnTo>
                    <a:lnTo>
                      <a:pt x="31" y="351"/>
                    </a:lnTo>
                    <a:lnTo>
                      <a:pt x="12" y="294"/>
                    </a:lnTo>
                    <a:lnTo>
                      <a:pt x="3" y="225"/>
                    </a:lnTo>
                    <a:lnTo>
                      <a:pt x="0" y="158"/>
                    </a:lnTo>
                    <a:lnTo>
                      <a:pt x="0" y="149"/>
                    </a:lnTo>
                    <a:lnTo>
                      <a:pt x="3" y="79"/>
                    </a:lnTo>
                    <a:lnTo>
                      <a:pt x="15" y="38"/>
                    </a:lnTo>
                    <a:lnTo>
                      <a:pt x="37" y="16"/>
                    </a:lnTo>
                    <a:lnTo>
                      <a:pt x="56" y="13"/>
                    </a:lnTo>
                    <a:lnTo>
                      <a:pt x="69" y="0"/>
                    </a:lnTo>
                    <a:close/>
                  </a:path>
                </a:pathLst>
              </a:custGeom>
              <a:solidFill>
                <a:srgbClr val="62624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21557" name="Freeform 135"/>
              <p:cNvSpPr/>
              <p:nvPr/>
            </p:nvSpPr>
            <p:spPr bwMode="auto">
              <a:xfrm>
                <a:off x="512" y="1512"/>
                <a:ext cx="327" cy="446"/>
              </a:xfrm>
              <a:custGeom>
                <a:avLst/>
                <a:gdLst>
                  <a:gd name="T0" fmla="*/ 69 w 327"/>
                  <a:gd name="T1" fmla="*/ 0 h 446"/>
                  <a:gd name="T2" fmla="*/ 88 w 327"/>
                  <a:gd name="T3" fmla="*/ 7 h 446"/>
                  <a:gd name="T4" fmla="*/ 100 w 327"/>
                  <a:gd name="T5" fmla="*/ 16 h 446"/>
                  <a:gd name="T6" fmla="*/ 138 w 327"/>
                  <a:gd name="T7" fmla="*/ 67 h 446"/>
                  <a:gd name="T8" fmla="*/ 151 w 327"/>
                  <a:gd name="T9" fmla="*/ 73 h 446"/>
                  <a:gd name="T10" fmla="*/ 157 w 327"/>
                  <a:gd name="T11" fmla="*/ 89 h 446"/>
                  <a:gd name="T12" fmla="*/ 164 w 327"/>
                  <a:gd name="T13" fmla="*/ 111 h 446"/>
                  <a:gd name="T14" fmla="*/ 211 w 327"/>
                  <a:gd name="T15" fmla="*/ 187 h 446"/>
                  <a:gd name="T16" fmla="*/ 217 w 327"/>
                  <a:gd name="T17" fmla="*/ 187 h 446"/>
                  <a:gd name="T18" fmla="*/ 223 w 327"/>
                  <a:gd name="T19" fmla="*/ 187 h 446"/>
                  <a:gd name="T20" fmla="*/ 233 w 327"/>
                  <a:gd name="T21" fmla="*/ 196 h 446"/>
                  <a:gd name="T22" fmla="*/ 296 w 327"/>
                  <a:gd name="T23" fmla="*/ 177 h 446"/>
                  <a:gd name="T24" fmla="*/ 318 w 327"/>
                  <a:gd name="T25" fmla="*/ 196 h 446"/>
                  <a:gd name="T26" fmla="*/ 327 w 327"/>
                  <a:gd name="T27" fmla="*/ 209 h 446"/>
                  <a:gd name="T28" fmla="*/ 264 w 327"/>
                  <a:gd name="T29" fmla="*/ 247 h 446"/>
                  <a:gd name="T30" fmla="*/ 239 w 327"/>
                  <a:gd name="T31" fmla="*/ 256 h 446"/>
                  <a:gd name="T32" fmla="*/ 214 w 327"/>
                  <a:gd name="T33" fmla="*/ 253 h 446"/>
                  <a:gd name="T34" fmla="*/ 217 w 327"/>
                  <a:gd name="T35" fmla="*/ 307 h 446"/>
                  <a:gd name="T36" fmla="*/ 205 w 327"/>
                  <a:gd name="T37" fmla="*/ 358 h 446"/>
                  <a:gd name="T38" fmla="*/ 192 w 327"/>
                  <a:gd name="T39" fmla="*/ 412 h 446"/>
                  <a:gd name="T40" fmla="*/ 170 w 327"/>
                  <a:gd name="T41" fmla="*/ 437 h 446"/>
                  <a:gd name="T42" fmla="*/ 132 w 327"/>
                  <a:gd name="T43" fmla="*/ 446 h 446"/>
                  <a:gd name="T44" fmla="*/ 72 w 327"/>
                  <a:gd name="T45" fmla="*/ 424 h 446"/>
                  <a:gd name="T46" fmla="*/ 72 w 327"/>
                  <a:gd name="T47" fmla="*/ 304 h 446"/>
                  <a:gd name="T48" fmla="*/ 31 w 327"/>
                  <a:gd name="T49" fmla="*/ 351 h 446"/>
                  <a:gd name="T50" fmla="*/ 12 w 327"/>
                  <a:gd name="T51" fmla="*/ 294 h 446"/>
                  <a:gd name="T52" fmla="*/ 3 w 327"/>
                  <a:gd name="T53" fmla="*/ 225 h 446"/>
                  <a:gd name="T54" fmla="*/ 0 w 327"/>
                  <a:gd name="T55" fmla="*/ 158 h 446"/>
                  <a:gd name="T56" fmla="*/ 0 w 327"/>
                  <a:gd name="T57" fmla="*/ 149 h 446"/>
                  <a:gd name="T58" fmla="*/ 3 w 327"/>
                  <a:gd name="T59" fmla="*/ 79 h 446"/>
                  <a:gd name="T60" fmla="*/ 15 w 327"/>
                  <a:gd name="T61" fmla="*/ 38 h 446"/>
                  <a:gd name="T62" fmla="*/ 37 w 327"/>
                  <a:gd name="T63" fmla="*/ 16 h 446"/>
                  <a:gd name="T64" fmla="*/ 56 w 327"/>
                  <a:gd name="T65" fmla="*/ 13 h 446"/>
                  <a:gd name="T66" fmla="*/ 69 w 327"/>
                  <a:gd name="T67" fmla="*/ 0 h 4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27"/>
                  <a:gd name="T103" fmla="*/ 0 h 446"/>
                  <a:gd name="T104" fmla="*/ 327 w 327"/>
                  <a:gd name="T105" fmla="*/ 446 h 44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27" h="446">
                    <a:moveTo>
                      <a:pt x="69" y="0"/>
                    </a:moveTo>
                    <a:lnTo>
                      <a:pt x="88" y="7"/>
                    </a:lnTo>
                    <a:lnTo>
                      <a:pt x="100" y="16"/>
                    </a:lnTo>
                    <a:lnTo>
                      <a:pt x="138" y="67"/>
                    </a:lnTo>
                    <a:lnTo>
                      <a:pt x="151" y="73"/>
                    </a:lnTo>
                    <a:lnTo>
                      <a:pt x="157" y="89"/>
                    </a:lnTo>
                    <a:lnTo>
                      <a:pt x="164" y="111"/>
                    </a:lnTo>
                    <a:lnTo>
                      <a:pt x="211" y="187"/>
                    </a:lnTo>
                    <a:lnTo>
                      <a:pt x="217" y="187"/>
                    </a:lnTo>
                    <a:lnTo>
                      <a:pt x="223" y="187"/>
                    </a:lnTo>
                    <a:lnTo>
                      <a:pt x="233" y="196"/>
                    </a:lnTo>
                    <a:lnTo>
                      <a:pt x="296" y="177"/>
                    </a:lnTo>
                    <a:lnTo>
                      <a:pt x="318" y="196"/>
                    </a:lnTo>
                    <a:lnTo>
                      <a:pt x="327" y="209"/>
                    </a:lnTo>
                    <a:lnTo>
                      <a:pt x="264" y="247"/>
                    </a:lnTo>
                    <a:lnTo>
                      <a:pt x="239" y="256"/>
                    </a:lnTo>
                    <a:lnTo>
                      <a:pt x="214" y="253"/>
                    </a:lnTo>
                    <a:lnTo>
                      <a:pt x="217" y="307"/>
                    </a:lnTo>
                    <a:lnTo>
                      <a:pt x="205" y="358"/>
                    </a:lnTo>
                    <a:lnTo>
                      <a:pt x="192" y="412"/>
                    </a:lnTo>
                    <a:lnTo>
                      <a:pt x="170" y="437"/>
                    </a:lnTo>
                    <a:lnTo>
                      <a:pt x="132" y="446"/>
                    </a:lnTo>
                    <a:lnTo>
                      <a:pt x="72" y="424"/>
                    </a:lnTo>
                    <a:lnTo>
                      <a:pt x="72" y="304"/>
                    </a:lnTo>
                    <a:lnTo>
                      <a:pt x="31" y="351"/>
                    </a:lnTo>
                    <a:lnTo>
                      <a:pt x="12" y="294"/>
                    </a:lnTo>
                    <a:lnTo>
                      <a:pt x="3" y="225"/>
                    </a:lnTo>
                    <a:lnTo>
                      <a:pt x="0" y="158"/>
                    </a:lnTo>
                    <a:lnTo>
                      <a:pt x="0" y="149"/>
                    </a:lnTo>
                    <a:lnTo>
                      <a:pt x="3" y="79"/>
                    </a:lnTo>
                    <a:lnTo>
                      <a:pt x="15" y="38"/>
                    </a:lnTo>
                    <a:lnTo>
                      <a:pt x="37" y="16"/>
                    </a:lnTo>
                    <a:lnTo>
                      <a:pt x="56" y="13"/>
                    </a:lnTo>
                    <a:lnTo>
                      <a:pt x="69" y="0"/>
                    </a:lnTo>
                    <a:close/>
                  </a:path>
                </a:pathLst>
              </a:custGeom>
              <a:solidFill>
                <a:srgbClr val="626248"/>
              </a:solidFill>
              <a:ln w="4763">
                <a:solidFill>
                  <a:srgbClr val="000000"/>
                </a:solidFill>
                <a:round/>
              </a:ln>
            </p:spPr>
            <p:txBody>
              <a:bodyPr/>
              <a:lstStyle/>
              <a:p>
                <a:endParaRPr lang="zh-CN" altLang="en-US" b="1"/>
              </a:p>
            </p:txBody>
          </p:sp>
          <p:sp>
            <p:nvSpPr>
              <p:cNvPr id="21558" name="Freeform 136"/>
              <p:cNvSpPr/>
              <p:nvPr/>
            </p:nvSpPr>
            <p:spPr bwMode="auto">
              <a:xfrm>
                <a:off x="480" y="1712"/>
                <a:ext cx="136" cy="243"/>
              </a:xfrm>
              <a:custGeom>
                <a:avLst/>
                <a:gdLst>
                  <a:gd name="T0" fmla="*/ 104 w 136"/>
                  <a:gd name="T1" fmla="*/ 104 h 243"/>
                  <a:gd name="T2" fmla="*/ 88 w 136"/>
                  <a:gd name="T3" fmla="*/ 66 h 243"/>
                  <a:gd name="T4" fmla="*/ 79 w 136"/>
                  <a:gd name="T5" fmla="*/ 44 h 243"/>
                  <a:gd name="T6" fmla="*/ 35 w 136"/>
                  <a:gd name="T7" fmla="*/ 19 h 243"/>
                  <a:gd name="T8" fmla="*/ 16 w 136"/>
                  <a:gd name="T9" fmla="*/ 0 h 243"/>
                  <a:gd name="T10" fmla="*/ 3 w 136"/>
                  <a:gd name="T11" fmla="*/ 3 h 243"/>
                  <a:gd name="T12" fmla="*/ 0 w 136"/>
                  <a:gd name="T13" fmla="*/ 6 h 243"/>
                  <a:gd name="T14" fmla="*/ 22 w 136"/>
                  <a:gd name="T15" fmla="*/ 63 h 243"/>
                  <a:gd name="T16" fmla="*/ 76 w 136"/>
                  <a:gd name="T17" fmla="*/ 218 h 243"/>
                  <a:gd name="T18" fmla="*/ 136 w 136"/>
                  <a:gd name="T19" fmla="*/ 243 h 243"/>
                  <a:gd name="T20" fmla="*/ 132 w 136"/>
                  <a:gd name="T21" fmla="*/ 174 h 243"/>
                  <a:gd name="T22" fmla="*/ 104 w 136"/>
                  <a:gd name="T23" fmla="*/ 104 h 2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6"/>
                  <a:gd name="T37" fmla="*/ 0 h 243"/>
                  <a:gd name="T38" fmla="*/ 136 w 136"/>
                  <a:gd name="T39" fmla="*/ 243 h 2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6" h="243">
                    <a:moveTo>
                      <a:pt x="104" y="104"/>
                    </a:moveTo>
                    <a:lnTo>
                      <a:pt x="88" y="66"/>
                    </a:lnTo>
                    <a:lnTo>
                      <a:pt x="79" y="44"/>
                    </a:lnTo>
                    <a:lnTo>
                      <a:pt x="35" y="19"/>
                    </a:lnTo>
                    <a:lnTo>
                      <a:pt x="16" y="0"/>
                    </a:lnTo>
                    <a:lnTo>
                      <a:pt x="3" y="3"/>
                    </a:lnTo>
                    <a:lnTo>
                      <a:pt x="0" y="6"/>
                    </a:lnTo>
                    <a:lnTo>
                      <a:pt x="22" y="63"/>
                    </a:lnTo>
                    <a:lnTo>
                      <a:pt x="76" y="218"/>
                    </a:lnTo>
                    <a:lnTo>
                      <a:pt x="136" y="243"/>
                    </a:lnTo>
                    <a:lnTo>
                      <a:pt x="132" y="174"/>
                    </a:lnTo>
                    <a:lnTo>
                      <a:pt x="104" y="104"/>
                    </a:lnTo>
                    <a:close/>
                  </a:path>
                </a:pathLst>
              </a:custGeom>
              <a:solidFill>
                <a:srgbClr val="004E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21559" name="Freeform 137"/>
              <p:cNvSpPr/>
              <p:nvPr/>
            </p:nvSpPr>
            <p:spPr bwMode="auto">
              <a:xfrm>
                <a:off x="480" y="1712"/>
                <a:ext cx="136" cy="243"/>
              </a:xfrm>
              <a:custGeom>
                <a:avLst/>
                <a:gdLst>
                  <a:gd name="T0" fmla="*/ 104 w 136"/>
                  <a:gd name="T1" fmla="*/ 104 h 243"/>
                  <a:gd name="T2" fmla="*/ 88 w 136"/>
                  <a:gd name="T3" fmla="*/ 66 h 243"/>
                  <a:gd name="T4" fmla="*/ 79 w 136"/>
                  <a:gd name="T5" fmla="*/ 44 h 243"/>
                  <a:gd name="T6" fmla="*/ 35 w 136"/>
                  <a:gd name="T7" fmla="*/ 19 h 243"/>
                  <a:gd name="T8" fmla="*/ 16 w 136"/>
                  <a:gd name="T9" fmla="*/ 0 h 243"/>
                  <a:gd name="T10" fmla="*/ 3 w 136"/>
                  <a:gd name="T11" fmla="*/ 3 h 243"/>
                  <a:gd name="T12" fmla="*/ 0 w 136"/>
                  <a:gd name="T13" fmla="*/ 6 h 243"/>
                  <a:gd name="T14" fmla="*/ 22 w 136"/>
                  <a:gd name="T15" fmla="*/ 63 h 243"/>
                  <a:gd name="T16" fmla="*/ 76 w 136"/>
                  <a:gd name="T17" fmla="*/ 218 h 243"/>
                  <a:gd name="T18" fmla="*/ 136 w 136"/>
                  <a:gd name="T19" fmla="*/ 243 h 243"/>
                  <a:gd name="T20" fmla="*/ 132 w 136"/>
                  <a:gd name="T21" fmla="*/ 174 h 243"/>
                  <a:gd name="T22" fmla="*/ 104 w 136"/>
                  <a:gd name="T23" fmla="*/ 104 h 2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6"/>
                  <a:gd name="T37" fmla="*/ 0 h 243"/>
                  <a:gd name="T38" fmla="*/ 136 w 136"/>
                  <a:gd name="T39" fmla="*/ 243 h 2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6" h="243">
                    <a:moveTo>
                      <a:pt x="104" y="104"/>
                    </a:moveTo>
                    <a:lnTo>
                      <a:pt x="88" y="66"/>
                    </a:lnTo>
                    <a:lnTo>
                      <a:pt x="79" y="44"/>
                    </a:lnTo>
                    <a:lnTo>
                      <a:pt x="35" y="19"/>
                    </a:lnTo>
                    <a:lnTo>
                      <a:pt x="16" y="0"/>
                    </a:lnTo>
                    <a:lnTo>
                      <a:pt x="3" y="3"/>
                    </a:lnTo>
                    <a:lnTo>
                      <a:pt x="0" y="6"/>
                    </a:lnTo>
                    <a:lnTo>
                      <a:pt x="22" y="63"/>
                    </a:lnTo>
                    <a:lnTo>
                      <a:pt x="76" y="218"/>
                    </a:lnTo>
                    <a:lnTo>
                      <a:pt x="136" y="243"/>
                    </a:lnTo>
                    <a:lnTo>
                      <a:pt x="132" y="174"/>
                    </a:lnTo>
                    <a:lnTo>
                      <a:pt x="104" y="104"/>
                    </a:lnTo>
                    <a:close/>
                  </a:path>
                </a:pathLst>
              </a:custGeom>
              <a:solidFill>
                <a:srgbClr val="004EFF"/>
              </a:solidFill>
              <a:ln w="4763">
                <a:solidFill>
                  <a:srgbClr val="000000"/>
                </a:solidFill>
                <a:round/>
              </a:ln>
            </p:spPr>
            <p:txBody>
              <a:bodyPr/>
              <a:lstStyle/>
              <a:p>
                <a:endParaRPr lang="zh-CN" altLang="en-US" b="1"/>
              </a:p>
            </p:txBody>
          </p:sp>
        </p:grpSp>
        <p:sp>
          <p:nvSpPr>
            <p:cNvPr id="21511" name="Rectangle 138"/>
            <p:cNvSpPr>
              <a:spLocks noChangeArrowheads="1"/>
            </p:cNvSpPr>
            <p:nvPr/>
          </p:nvSpPr>
          <p:spPr bwMode="auto">
            <a:xfrm>
              <a:off x="2663825" y="2336800"/>
              <a:ext cx="1514475" cy="2409825"/>
            </a:xfrm>
            <a:prstGeom prst="rect">
              <a:avLst/>
            </a:prstGeom>
            <a:solidFill>
              <a:srgbClr val="FFFF99"/>
            </a:solidFill>
            <a:ln w="9525">
              <a:solidFill>
                <a:schemeClr val="folHlink"/>
              </a:solidFill>
              <a:prstDash val="sysDot"/>
              <a:miter lim="800000"/>
            </a:ln>
          </p:spPr>
          <p:txBody>
            <a:bodyPr wrap="none" anchor="ctr"/>
            <a:lstStyle/>
            <a:p>
              <a:pPr eaLnBrk="1" hangingPunct="1"/>
              <a:endParaRPr lang="zh-CN" altLang="en-US" sz="2400" b="1">
                <a:solidFill>
                  <a:srgbClr val="4D4D4D"/>
                </a:solidFill>
                <a:latin typeface="Tahoma" panose="020B0604030504040204" pitchFamily="34" charset="0"/>
              </a:endParaRPr>
            </a:p>
          </p:txBody>
        </p:sp>
        <p:sp>
          <p:nvSpPr>
            <p:cNvPr id="21512" name="Line 139"/>
            <p:cNvSpPr>
              <a:spLocks noChangeShapeType="1"/>
            </p:cNvSpPr>
            <p:nvPr/>
          </p:nvSpPr>
          <p:spPr bwMode="auto">
            <a:xfrm>
              <a:off x="2159000" y="2708275"/>
              <a:ext cx="588963" cy="0"/>
            </a:xfrm>
            <a:prstGeom prst="line">
              <a:avLst/>
            </a:prstGeom>
            <a:noFill/>
            <a:ln w="9525">
              <a:solidFill>
                <a:schemeClr val="folHlink"/>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21513" name="Text Box 140"/>
            <p:cNvSpPr txBox="1">
              <a:spLocks noChangeArrowheads="1"/>
            </p:cNvSpPr>
            <p:nvPr/>
          </p:nvSpPr>
          <p:spPr bwMode="auto">
            <a:xfrm>
              <a:off x="2638425" y="4757738"/>
              <a:ext cx="1564220" cy="4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400" b="1">
                  <a:latin typeface="Arial" panose="020B0604020202020204" pitchFamily="34" charset="0"/>
                  <a:ea typeface="黑体" pitchFamily="2" charset="-122"/>
                </a:rPr>
                <a:t>FTP </a:t>
              </a:r>
              <a:r>
                <a:rPr kumimoji="1" lang="zh-CN" altLang="en-US" sz="2400" b="1">
                  <a:latin typeface="Arial" panose="020B0604020202020204" pitchFamily="34" charset="0"/>
                  <a:ea typeface="黑体" pitchFamily="2" charset="-122"/>
                </a:rPr>
                <a:t>客户端</a:t>
              </a:r>
              <a:endParaRPr kumimoji="1" lang="zh-CN" altLang="en-US" sz="2400" b="1">
                <a:latin typeface="Arial" panose="020B0604020202020204" pitchFamily="34" charset="0"/>
                <a:ea typeface="黑体" pitchFamily="2" charset="-122"/>
              </a:endParaRPr>
            </a:p>
          </p:txBody>
        </p:sp>
        <p:sp>
          <p:nvSpPr>
            <p:cNvPr id="21514" name="Text Box 141"/>
            <p:cNvSpPr txBox="1">
              <a:spLocks noChangeArrowheads="1"/>
            </p:cNvSpPr>
            <p:nvPr/>
          </p:nvSpPr>
          <p:spPr bwMode="auto">
            <a:xfrm>
              <a:off x="7391400" y="4757738"/>
              <a:ext cx="1836574" cy="4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400" b="1">
                  <a:latin typeface="Arial" panose="020B0604020202020204" pitchFamily="34" charset="0"/>
                  <a:ea typeface="黑体" pitchFamily="2" charset="-122"/>
                </a:rPr>
                <a:t>FTP </a:t>
              </a:r>
              <a:r>
                <a:rPr kumimoji="1" lang="zh-CN" altLang="en-US" sz="2400" b="1">
                  <a:latin typeface="Arial" panose="020B0604020202020204" pitchFamily="34" charset="0"/>
                  <a:ea typeface="黑体" pitchFamily="2" charset="-122"/>
                </a:rPr>
                <a:t>服务器端</a:t>
              </a:r>
              <a:endParaRPr kumimoji="1" lang="zh-CN" altLang="en-US" sz="2400" b="1">
                <a:latin typeface="Arial" panose="020B0604020202020204" pitchFamily="34" charset="0"/>
                <a:ea typeface="黑体" pitchFamily="2" charset="-122"/>
              </a:endParaRPr>
            </a:p>
          </p:txBody>
        </p:sp>
        <p:sp>
          <p:nvSpPr>
            <p:cNvPr id="21515" name="AutoShape 142"/>
            <p:cNvSpPr>
              <a:spLocks noChangeArrowheads="1"/>
            </p:cNvSpPr>
            <p:nvPr/>
          </p:nvSpPr>
          <p:spPr bwMode="auto">
            <a:xfrm>
              <a:off x="1570038" y="3819525"/>
              <a:ext cx="588962" cy="835025"/>
            </a:xfrm>
            <a:prstGeom prst="can">
              <a:avLst>
                <a:gd name="adj" fmla="val 35445"/>
              </a:avLst>
            </a:prstGeom>
            <a:gradFill rotWithShape="1">
              <a:gsLst>
                <a:gs pos="0">
                  <a:srgbClr val="5E5E76"/>
                </a:gs>
                <a:gs pos="50000">
                  <a:srgbClr val="CCCCFF"/>
                </a:gs>
                <a:gs pos="100000">
                  <a:srgbClr val="5E5E76"/>
                </a:gs>
              </a:gsLst>
              <a:lin ang="0" scaled="1"/>
            </a:gradFill>
            <a:ln w="9525">
              <a:solidFill>
                <a:schemeClr val="tx1"/>
              </a:solidFill>
              <a:round/>
            </a:ln>
          </p:spPr>
          <p:txBody>
            <a:bodyPr wrap="none" anchor="ctr"/>
            <a:lstStyle/>
            <a:p>
              <a:pPr eaLnBrk="1" hangingPunct="1"/>
              <a:endParaRPr lang="zh-CN" altLang="en-US" sz="2400" b="1">
                <a:solidFill>
                  <a:srgbClr val="4D4D4D"/>
                </a:solidFill>
                <a:latin typeface="Tahoma" panose="020B0604030504040204" pitchFamily="34" charset="0"/>
              </a:endParaRPr>
            </a:p>
          </p:txBody>
        </p:sp>
        <p:sp>
          <p:nvSpPr>
            <p:cNvPr id="21516" name="Line 143"/>
            <p:cNvSpPr>
              <a:spLocks noChangeShapeType="1"/>
            </p:cNvSpPr>
            <p:nvPr/>
          </p:nvSpPr>
          <p:spPr bwMode="auto">
            <a:xfrm>
              <a:off x="2159000" y="4237038"/>
              <a:ext cx="588963" cy="0"/>
            </a:xfrm>
            <a:prstGeom prst="line">
              <a:avLst/>
            </a:prstGeom>
            <a:noFill/>
            <a:ln w="9525">
              <a:solidFill>
                <a:schemeClr val="folHlink"/>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21517" name="Line 144"/>
            <p:cNvSpPr>
              <a:spLocks noChangeShapeType="1"/>
            </p:cNvSpPr>
            <p:nvPr/>
          </p:nvSpPr>
          <p:spPr bwMode="auto">
            <a:xfrm>
              <a:off x="8974138" y="4237038"/>
              <a:ext cx="588962" cy="0"/>
            </a:xfrm>
            <a:prstGeom prst="line">
              <a:avLst/>
            </a:prstGeom>
            <a:noFill/>
            <a:ln w="9525">
              <a:solidFill>
                <a:schemeClr val="folHlink"/>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21518" name="AutoShape 145"/>
            <p:cNvSpPr>
              <a:spLocks noChangeArrowheads="1"/>
            </p:cNvSpPr>
            <p:nvPr/>
          </p:nvSpPr>
          <p:spPr bwMode="auto">
            <a:xfrm>
              <a:off x="9563100" y="3819525"/>
              <a:ext cx="588963" cy="835025"/>
            </a:xfrm>
            <a:prstGeom prst="can">
              <a:avLst>
                <a:gd name="adj" fmla="val 35445"/>
              </a:avLst>
            </a:prstGeom>
            <a:gradFill rotWithShape="1">
              <a:gsLst>
                <a:gs pos="0">
                  <a:srgbClr val="5E5E76"/>
                </a:gs>
                <a:gs pos="50000">
                  <a:srgbClr val="CCCCFF"/>
                </a:gs>
                <a:gs pos="100000">
                  <a:srgbClr val="5E5E76"/>
                </a:gs>
              </a:gsLst>
              <a:lin ang="0" scaled="1"/>
            </a:gradFill>
            <a:ln w="9525">
              <a:solidFill>
                <a:schemeClr val="tx1"/>
              </a:solidFill>
              <a:round/>
            </a:ln>
          </p:spPr>
          <p:txBody>
            <a:bodyPr wrap="none" anchor="ctr"/>
            <a:lstStyle/>
            <a:p>
              <a:pPr eaLnBrk="1" hangingPunct="1"/>
              <a:endParaRPr lang="zh-CN" altLang="en-US" sz="2400" b="1">
                <a:solidFill>
                  <a:srgbClr val="4D4D4D"/>
                </a:solidFill>
                <a:latin typeface="Tahoma" panose="020B0604030504040204" pitchFamily="34" charset="0"/>
              </a:endParaRPr>
            </a:p>
          </p:txBody>
        </p:sp>
        <p:sp>
          <p:nvSpPr>
            <p:cNvPr id="21519" name="Line 146"/>
            <p:cNvSpPr>
              <a:spLocks noChangeShapeType="1"/>
            </p:cNvSpPr>
            <p:nvPr/>
          </p:nvSpPr>
          <p:spPr bwMode="auto">
            <a:xfrm>
              <a:off x="4010025" y="4283075"/>
              <a:ext cx="3702050" cy="0"/>
            </a:xfrm>
            <a:prstGeom prst="line">
              <a:avLst/>
            </a:prstGeom>
            <a:noFill/>
            <a:ln w="57150">
              <a:solidFill>
                <a:schemeClr val="folHlink"/>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21520" name="Line 147"/>
            <p:cNvSpPr>
              <a:spLocks noChangeShapeType="1"/>
            </p:cNvSpPr>
            <p:nvPr/>
          </p:nvSpPr>
          <p:spPr bwMode="auto">
            <a:xfrm>
              <a:off x="4010025" y="3449638"/>
              <a:ext cx="3702050" cy="0"/>
            </a:xfrm>
            <a:prstGeom prst="line">
              <a:avLst/>
            </a:prstGeom>
            <a:noFill/>
            <a:ln w="57150">
              <a:solidFill>
                <a:schemeClr val="hlink"/>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b="1"/>
            </a:p>
          </p:txBody>
        </p:sp>
        <p:graphicFrame>
          <p:nvGraphicFramePr>
            <p:cNvPr id="21521" name="Object 148"/>
            <p:cNvGraphicFramePr>
              <a:graphicFrameLocks noChangeAspect="1"/>
            </p:cNvGraphicFramePr>
            <p:nvPr/>
          </p:nvGraphicFramePr>
          <p:xfrm>
            <a:off x="4767263" y="3078163"/>
            <a:ext cx="2187575" cy="1746250"/>
          </p:xfrm>
          <a:graphic>
            <a:graphicData uri="http://schemas.openxmlformats.org/presentationml/2006/ole">
              <mc:AlternateContent xmlns:mc="http://schemas.openxmlformats.org/markup-compatibility/2006">
                <mc:Choice xmlns:v="urn:schemas-microsoft-com:vml" Requires="v">
                  <p:oleObj spid="_x0000_s21992" name="VISIO" r:id="rId1" imgW="1687195" imgH="964565" progId="Visio.Drawing.6">
                    <p:embed/>
                  </p:oleObj>
                </mc:Choice>
                <mc:Fallback>
                  <p:oleObj name="VISIO" r:id="rId1" imgW="1687195" imgH="964565" progId="Visio.Drawing.6">
                    <p:embed/>
                    <p:pic>
                      <p:nvPicPr>
                        <p:cNvPr id="0" name="Object 1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7263" y="3078163"/>
                          <a:ext cx="2187575" cy="17462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22" name="Text Box 149"/>
            <p:cNvSpPr txBox="1">
              <a:spLocks noChangeArrowheads="1"/>
            </p:cNvSpPr>
            <p:nvPr/>
          </p:nvSpPr>
          <p:spPr bwMode="auto">
            <a:xfrm>
              <a:off x="5307013" y="3644900"/>
              <a:ext cx="980475" cy="4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zh-CN" altLang="en-US" sz="2400" b="1">
                  <a:latin typeface="Arial" panose="020B0604020202020204" pitchFamily="34" charset="0"/>
                  <a:ea typeface="黑体" pitchFamily="2" charset="-122"/>
                </a:rPr>
                <a:t>互联网</a:t>
              </a:r>
              <a:endParaRPr kumimoji="1" lang="zh-CN" altLang="en-US" sz="2400" b="1">
                <a:latin typeface="Arial" panose="020B0604020202020204" pitchFamily="34" charset="0"/>
                <a:ea typeface="黑体" pitchFamily="2" charset="-122"/>
              </a:endParaRPr>
            </a:p>
          </p:txBody>
        </p:sp>
        <p:sp>
          <p:nvSpPr>
            <p:cNvPr id="21523" name="Text Box 150"/>
            <p:cNvSpPr txBox="1">
              <a:spLocks noChangeArrowheads="1"/>
            </p:cNvSpPr>
            <p:nvPr/>
          </p:nvSpPr>
          <p:spPr bwMode="auto">
            <a:xfrm>
              <a:off x="4870450" y="2439988"/>
              <a:ext cx="1867782" cy="4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400" b="1" dirty="0">
                  <a:solidFill>
                    <a:schemeClr val="tx2">
                      <a:lumMod val="60000"/>
                      <a:lumOff val="40000"/>
                    </a:schemeClr>
                  </a:solidFill>
                  <a:latin typeface="Arial" panose="020B0604020202020204" pitchFamily="34" charset="0"/>
                  <a:ea typeface="黑体" pitchFamily="2" charset="-122"/>
                </a:rPr>
                <a:t>TCP </a:t>
              </a:r>
              <a:r>
                <a:rPr kumimoji="1" lang="zh-CN" altLang="en-US" sz="2400" b="1" dirty="0">
                  <a:solidFill>
                    <a:schemeClr val="tx2">
                      <a:lumMod val="60000"/>
                      <a:lumOff val="40000"/>
                    </a:schemeClr>
                  </a:solidFill>
                  <a:latin typeface="Arial" panose="020B0604020202020204" pitchFamily="34" charset="0"/>
                  <a:ea typeface="黑体" pitchFamily="2" charset="-122"/>
                </a:rPr>
                <a:t>控制连接</a:t>
              </a:r>
              <a:endParaRPr kumimoji="1" lang="zh-CN" altLang="en-US" sz="2400" b="1" dirty="0">
                <a:solidFill>
                  <a:schemeClr val="tx2">
                    <a:lumMod val="60000"/>
                    <a:lumOff val="40000"/>
                  </a:schemeClr>
                </a:solidFill>
                <a:latin typeface="Arial" panose="020B0604020202020204" pitchFamily="34" charset="0"/>
                <a:ea typeface="黑体" pitchFamily="2" charset="-122"/>
              </a:endParaRPr>
            </a:p>
          </p:txBody>
        </p:sp>
        <p:sp>
          <p:nvSpPr>
            <p:cNvPr id="21524" name="Text Box 151"/>
            <p:cNvSpPr txBox="1">
              <a:spLocks noChangeArrowheads="1"/>
            </p:cNvSpPr>
            <p:nvPr/>
          </p:nvSpPr>
          <p:spPr bwMode="auto">
            <a:xfrm>
              <a:off x="4943475" y="5013325"/>
              <a:ext cx="1867782" cy="4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400" b="1" dirty="0">
                  <a:solidFill>
                    <a:schemeClr val="tx2">
                      <a:lumMod val="60000"/>
                      <a:lumOff val="40000"/>
                    </a:schemeClr>
                  </a:solidFill>
                  <a:latin typeface="Arial" panose="020B0604020202020204" pitchFamily="34" charset="0"/>
                  <a:ea typeface="黑体" pitchFamily="2" charset="-122"/>
                </a:rPr>
                <a:t>TCP </a:t>
              </a:r>
              <a:r>
                <a:rPr kumimoji="1" lang="zh-CN" altLang="en-US" sz="2400" b="1" dirty="0">
                  <a:solidFill>
                    <a:schemeClr val="tx2">
                      <a:lumMod val="60000"/>
                      <a:lumOff val="40000"/>
                    </a:schemeClr>
                  </a:solidFill>
                  <a:latin typeface="Arial" panose="020B0604020202020204" pitchFamily="34" charset="0"/>
                  <a:ea typeface="黑体" pitchFamily="2" charset="-122"/>
                </a:rPr>
                <a:t>数据连接</a:t>
              </a:r>
              <a:endParaRPr kumimoji="1" lang="zh-CN" altLang="en-US" sz="2400" b="1" dirty="0">
                <a:solidFill>
                  <a:schemeClr val="tx2">
                    <a:lumMod val="60000"/>
                    <a:lumOff val="40000"/>
                  </a:schemeClr>
                </a:solidFill>
                <a:latin typeface="Arial" panose="020B0604020202020204" pitchFamily="34" charset="0"/>
                <a:ea typeface="黑体" pitchFamily="2" charset="-122"/>
              </a:endParaRPr>
            </a:p>
          </p:txBody>
        </p:sp>
        <p:sp>
          <p:nvSpPr>
            <p:cNvPr id="21525" name="Line 152"/>
            <p:cNvSpPr>
              <a:spLocks noChangeShapeType="1"/>
            </p:cNvSpPr>
            <p:nvPr/>
          </p:nvSpPr>
          <p:spPr bwMode="auto">
            <a:xfrm flipH="1" flipV="1">
              <a:off x="4598988" y="4283075"/>
              <a:ext cx="925512" cy="649288"/>
            </a:xfrm>
            <a:prstGeom prst="line">
              <a:avLst/>
            </a:prstGeom>
            <a:noFill/>
            <a:ln w="9525">
              <a:solidFill>
                <a:schemeClr val="folHlink"/>
              </a:solidFill>
              <a:round/>
              <a:tailEnd type="none" w="sm" len="med"/>
            </a:ln>
            <a:extLst>
              <a:ext uri="{909E8E84-426E-40DD-AFC4-6F175D3DCCD1}">
                <a14:hiddenFill xmlns:a14="http://schemas.microsoft.com/office/drawing/2010/main">
                  <a:noFill/>
                </a14:hiddenFill>
              </a:ext>
            </a:extLst>
          </p:spPr>
          <p:txBody>
            <a:bodyPr/>
            <a:lstStyle/>
            <a:p>
              <a:endParaRPr lang="zh-CN" altLang="en-US" b="1"/>
            </a:p>
          </p:txBody>
        </p:sp>
        <p:sp>
          <p:nvSpPr>
            <p:cNvPr id="21526" name="Line 153"/>
            <p:cNvSpPr>
              <a:spLocks noChangeShapeType="1"/>
            </p:cNvSpPr>
            <p:nvPr/>
          </p:nvSpPr>
          <p:spPr bwMode="auto">
            <a:xfrm flipV="1">
              <a:off x="6113463" y="4283075"/>
              <a:ext cx="1009650" cy="649288"/>
            </a:xfrm>
            <a:prstGeom prst="line">
              <a:avLst/>
            </a:prstGeom>
            <a:noFill/>
            <a:ln w="9525">
              <a:solidFill>
                <a:schemeClr val="folHlink"/>
              </a:solidFill>
              <a:round/>
              <a:tailEnd type="none" w="sm" len="med"/>
            </a:ln>
            <a:extLst>
              <a:ext uri="{909E8E84-426E-40DD-AFC4-6F175D3DCCD1}">
                <a14:hiddenFill xmlns:a14="http://schemas.microsoft.com/office/drawing/2010/main">
                  <a:noFill/>
                </a14:hiddenFill>
              </a:ext>
            </a:extLst>
          </p:spPr>
          <p:txBody>
            <a:bodyPr/>
            <a:lstStyle/>
            <a:p>
              <a:endParaRPr lang="zh-CN" altLang="en-US" b="1"/>
            </a:p>
          </p:txBody>
        </p:sp>
        <p:sp>
          <p:nvSpPr>
            <p:cNvPr id="21527" name="Line 154"/>
            <p:cNvSpPr>
              <a:spLocks noChangeShapeType="1"/>
            </p:cNvSpPr>
            <p:nvPr/>
          </p:nvSpPr>
          <p:spPr bwMode="auto">
            <a:xfrm>
              <a:off x="6029325" y="2892425"/>
              <a:ext cx="1093788" cy="557213"/>
            </a:xfrm>
            <a:prstGeom prst="line">
              <a:avLst/>
            </a:prstGeom>
            <a:noFill/>
            <a:ln w="9525">
              <a:solidFill>
                <a:schemeClr val="folHlink"/>
              </a:solidFill>
              <a:round/>
              <a:tailEnd type="none" w="sm" len="med"/>
            </a:ln>
            <a:extLst>
              <a:ext uri="{909E8E84-426E-40DD-AFC4-6F175D3DCCD1}">
                <a14:hiddenFill xmlns:a14="http://schemas.microsoft.com/office/drawing/2010/main">
                  <a:noFill/>
                </a14:hiddenFill>
              </a:ext>
            </a:extLst>
          </p:spPr>
          <p:txBody>
            <a:bodyPr/>
            <a:lstStyle/>
            <a:p>
              <a:endParaRPr lang="zh-CN" altLang="en-US" b="1"/>
            </a:p>
          </p:txBody>
        </p:sp>
        <p:sp>
          <p:nvSpPr>
            <p:cNvPr id="21528" name="Line 155"/>
            <p:cNvSpPr>
              <a:spLocks noChangeShapeType="1"/>
            </p:cNvSpPr>
            <p:nvPr/>
          </p:nvSpPr>
          <p:spPr bwMode="auto">
            <a:xfrm flipH="1">
              <a:off x="4514850" y="2892425"/>
              <a:ext cx="1009650" cy="557213"/>
            </a:xfrm>
            <a:prstGeom prst="line">
              <a:avLst/>
            </a:prstGeom>
            <a:noFill/>
            <a:ln w="9525">
              <a:solidFill>
                <a:schemeClr val="folHlink"/>
              </a:solidFill>
              <a:round/>
              <a:tailEnd type="none" w="sm" len="med"/>
            </a:ln>
            <a:extLst>
              <a:ext uri="{909E8E84-426E-40DD-AFC4-6F175D3DCCD1}">
                <a14:hiddenFill xmlns:a14="http://schemas.microsoft.com/office/drawing/2010/main">
                  <a:noFill/>
                </a14:hiddenFill>
              </a:ext>
            </a:extLst>
          </p:spPr>
          <p:txBody>
            <a:bodyPr/>
            <a:lstStyle/>
            <a:p>
              <a:endParaRPr lang="zh-CN" altLang="en-US" b="1"/>
            </a:p>
          </p:txBody>
        </p:sp>
        <p:sp>
          <p:nvSpPr>
            <p:cNvPr id="21529" name="Oval 156"/>
            <p:cNvSpPr>
              <a:spLocks noChangeArrowheads="1"/>
            </p:cNvSpPr>
            <p:nvPr/>
          </p:nvSpPr>
          <p:spPr bwMode="auto">
            <a:xfrm>
              <a:off x="2747963" y="2428875"/>
              <a:ext cx="1262062" cy="557213"/>
            </a:xfrm>
            <a:prstGeom prst="ellipse">
              <a:avLst/>
            </a:prstGeom>
            <a:solidFill>
              <a:srgbClr val="99FF33"/>
            </a:solidFill>
            <a:ln w="9525">
              <a:solidFill>
                <a:schemeClr val="tx1"/>
              </a:solidFill>
              <a:round/>
            </a:ln>
            <a:effectLst>
              <a:outerShdw dist="35921" dir="2700000" algn="ctr" rotWithShape="0">
                <a:schemeClr val="bg2"/>
              </a:outerShdw>
            </a:effectLst>
          </p:spPr>
          <p:txBody>
            <a:bodyPr wrap="none" anchor="ctr"/>
            <a:lstStyle/>
            <a:p>
              <a:pPr algn="ctr" eaLnBrk="1" hangingPunct="1"/>
              <a:r>
                <a:rPr kumimoji="1" lang="zh-CN" altLang="en-US" sz="2000" b="1">
                  <a:solidFill>
                    <a:srgbClr val="4D4D4D"/>
                  </a:solidFill>
                  <a:ea typeface="黑体" pitchFamily="2" charset="-122"/>
                </a:rPr>
                <a:t>用户界面</a:t>
              </a:r>
              <a:endParaRPr kumimoji="1" lang="zh-CN" altLang="en-US" sz="2000" b="1">
                <a:solidFill>
                  <a:srgbClr val="4D4D4D"/>
                </a:solidFill>
                <a:ea typeface="黑体" pitchFamily="2" charset="-122"/>
              </a:endParaRPr>
            </a:p>
          </p:txBody>
        </p:sp>
        <p:sp>
          <p:nvSpPr>
            <p:cNvPr id="21530" name="Line 157"/>
            <p:cNvSpPr>
              <a:spLocks noChangeShapeType="1"/>
            </p:cNvSpPr>
            <p:nvPr/>
          </p:nvSpPr>
          <p:spPr bwMode="auto">
            <a:xfrm>
              <a:off x="3421063" y="3727450"/>
              <a:ext cx="0" cy="277813"/>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21531" name="Oval 158"/>
            <p:cNvSpPr>
              <a:spLocks noChangeArrowheads="1"/>
            </p:cNvSpPr>
            <p:nvPr/>
          </p:nvSpPr>
          <p:spPr bwMode="auto">
            <a:xfrm>
              <a:off x="2747963" y="3170238"/>
              <a:ext cx="1262062" cy="557212"/>
            </a:xfrm>
            <a:prstGeom prst="ellipse">
              <a:avLst/>
            </a:prstGeom>
            <a:solidFill>
              <a:srgbClr val="FFCCCC"/>
            </a:solidFill>
            <a:ln w="9525">
              <a:solidFill>
                <a:schemeClr val="folHlink"/>
              </a:solidFill>
              <a:round/>
            </a:ln>
            <a:effectLst>
              <a:outerShdw dist="35921" dir="2700000" algn="ctr" rotWithShape="0">
                <a:schemeClr val="bg2"/>
              </a:outerShdw>
            </a:effectLst>
          </p:spPr>
          <p:txBody>
            <a:bodyPr wrap="none" anchor="ctr"/>
            <a:lstStyle/>
            <a:p>
              <a:pPr algn="ctr" eaLnBrk="1" hangingPunct="1"/>
              <a:r>
                <a:rPr kumimoji="1" lang="zh-CN" altLang="en-US" sz="2000" b="1">
                  <a:solidFill>
                    <a:srgbClr val="4D4D4D"/>
                  </a:solidFill>
                  <a:ea typeface="黑体" pitchFamily="2" charset="-122"/>
                </a:rPr>
                <a:t>控制进程</a:t>
              </a:r>
              <a:endParaRPr kumimoji="1" lang="zh-CN" altLang="en-US" sz="2000" b="1">
                <a:solidFill>
                  <a:srgbClr val="4D4D4D"/>
                </a:solidFill>
                <a:ea typeface="黑体" pitchFamily="2" charset="-122"/>
              </a:endParaRPr>
            </a:p>
          </p:txBody>
        </p:sp>
        <p:sp>
          <p:nvSpPr>
            <p:cNvPr id="21532" name="Oval 159"/>
            <p:cNvSpPr>
              <a:spLocks noChangeArrowheads="1"/>
            </p:cNvSpPr>
            <p:nvPr/>
          </p:nvSpPr>
          <p:spPr bwMode="auto">
            <a:xfrm>
              <a:off x="2747963" y="3913188"/>
              <a:ext cx="1262062" cy="741362"/>
            </a:xfrm>
            <a:prstGeom prst="ellipse">
              <a:avLst/>
            </a:prstGeom>
            <a:solidFill>
              <a:srgbClr val="CCECFF"/>
            </a:solidFill>
            <a:ln w="9525">
              <a:solidFill>
                <a:schemeClr val="folHlink"/>
              </a:solidFill>
              <a:round/>
            </a:ln>
            <a:effectLst>
              <a:outerShdw dist="35921" dir="2700000" algn="ctr" rotWithShape="0">
                <a:schemeClr val="bg2"/>
              </a:outerShdw>
            </a:effectLst>
          </p:spPr>
          <p:txBody>
            <a:bodyPr wrap="none" anchor="ctr"/>
            <a:lstStyle/>
            <a:p>
              <a:pPr algn="ctr" eaLnBrk="1" hangingPunct="1"/>
              <a:r>
                <a:rPr kumimoji="1" lang="zh-CN" altLang="en-US" sz="2000" b="1">
                  <a:solidFill>
                    <a:srgbClr val="4D4D4D"/>
                  </a:solidFill>
                  <a:ea typeface="黑体" pitchFamily="2" charset="-122"/>
                </a:rPr>
                <a:t>数据传送</a:t>
              </a:r>
              <a:endParaRPr kumimoji="1" lang="zh-CN" altLang="en-US" sz="2000" b="1">
                <a:solidFill>
                  <a:srgbClr val="4D4D4D"/>
                </a:solidFill>
                <a:ea typeface="黑体" pitchFamily="2" charset="-122"/>
              </a:endParaRPr>
            </a:p>
            <a:p>
              <a:pPr algn="ctr" eaLnBrk="1" hangingPunct="1"/>
              <a:r>
                <a:rPr kumimoji="1" lang="zh-CN" altLang="en-US" sz="2000" b="1">
                  <a:solidFill>
                    <a:srgbClr val="4D4D4D"/>
                  </a:solidFill>
                  <a:ea typeface="黑体" pitchFamily="2" charset="-122"/>
                </a:rPr>
                <a:t>进程</a:t>
              </a:r>
              <a:endParaRPr kumimoji="1" lang="zh-CN" altLang="en-US" sz="2000" b="1">
                <a:solidFill>
                  <a:srgbClr val="4D4D4D"/>
                </a:solidFill>
                <a:ea typeface="黑体" pitchFamily="2" charset="-122"/>
              </a:endParaRPr>
            </a:p>
          </p:txBody>
        </p:sp>
        <p:sp>
          <p:nvSpPr>
            <p:cNvPr id="21533" name="Line 160"/>
            <p:cNvSpPr>
              <a:spLocks noChangeShapeType="1"/>
            </p:cNvSpPr>
            <p:nvPr/>
          </p:nvSpPr>
          <p:spPr bwMode="auto">
            <a:xfrm>
              <a:off x="8385175" y="3727450"/>
              <a:ext cx="0" cy="277813"/>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21534" name="Oval 161"/>
            <p:cNvSpPr>
              <a:spLocks noChangeArrowheads="1"/>
            </p:cNvSpPr>
            <p:nvPr/>
          </p:nvSpPr>
          <p:spPr bwMode="auto">
            <a:xfrm>
              <a:off x="7712075" y="3913188"/>
              <a:ext cx="1262063" cy="741362"/>
            </a:xfrm>
            <a:prstGeom prst="ellipse">
              <a:avLst/>
            </a:prstGeom>
            <a:solidFill>
              <a:srgbClr val="CCECFF"/>
            </a:solidFill>
            <a:ln w="9525" algn="ctr">
              <a:solidFill>
                <a:schemeClr val="folHlink"/>
              </a:solidFill>
              <a:round/>
            </a:ln>
            <a:effectLst>
              <a:outerShdw dist="35921" dir="2700000" algn="ctr" rotWithShape="0">
                <a:schemeClr val="bg2"/>
              </a:outerShdw>
            </a:effectLst>
          </p:spPr>
          <p:txBody>
            <a:bodyPr wrap="none" anchor="ctr"/>
            <a:lstStyle/>
            <a:p>
              <a:pPr algn="ctr" eaLnBrk="1" hangingPunct="1"/>
              <a:r>
                <a:rPr kumimoji="1" lang="zh-CN" altLang="en-US" sz="2000" b="1">
                  <a:solidFill>
                    <a:srgbClr val="4D4D4D"/>
                  </a:solidFill>
                  <a:ea typeface="黑体" pitchFamily="2" charset="-122"/>
                </a:rPr>
                <a:t>数据传送</a:t>
              </a:r>
              <a:endParaRPr kumimoji="1" lang="zh-CN" altLang="en-US" sz="2000" b="1">
                <a:solidFill>
                  <a:srgbClr val="4D4D4D"/>
                </a:solidFill>
                <a:ea typeface="黑体" pitchFamily="2" charset="-122"/>
              </a:endParaRPr>
            </a:p>
            <a:p>
              <a:pPr algn="ctr" eaLnBrk="1" hangingPunct="1"/>
              <a:r>
                <a:rPr kumimoji="1" lang="zh-CN" altLang="en-US" sz="2000" b="1">
                  <a:solidFill>
                    <a:srgbClr val="4D4D4D"/>
                  </a:solidFill>
                  <a:ea typeface="黑体" pitchFamily="2" charset="-122"/>
                </a:rPr>
                <a:t>进程</a:t>
              </a:r>
              <a:endParaRPr kumimoji="1" lang="zh-CN" altLang="en-US" sz="2000" b="1">
                <a:solidFill>
                  <a:srgbClr val="4D4D4D"/>
                </a:solidFill>
                <a:ea typeface="黑体" pitchFamily="2" charset="-122"/>
              </a:endParaRPr>
            </a:p>
          </p:txBody>
        </p:sp>
      </p:grpSp>
      <p:grpSp>
        <p:nvGrpSpPr>
          <p:cNvPr id="88" name="组合 87"/>
          <p:cNvGrpSpPr/>
          <p:nvPr/>
        </p:nvGrpSpPr>
        <p:grpSpPr>
          <a:xfrm>
            <a:off x="4511824" y="1280954"/>
            <a:ext cx="3890657" cy="1095552"/>
            <a:chOff x="4511824" y="1289832"/>
            <a:chExt cx="3890657" cy="1095552"/>
          </a:xfrm>
        </p:grpSpPr>
        <p:sp>
          <p:nvSpPr>
            <p:cNvPr id="89" name="矩形 88"/>
            <p:cNvSpPr/>
            <p:nvPr/>
          </p:nvSpPr>
          <p:spPr>
            <a:xfrm>
              <a:off x="4511824" y="1289832"/>
              <a:ext cx="3890657" cy="707886"/>
            </a:xfrm>
            <a:prstGeom prst="rect">
              <a:avLst/>
            </a:prstGeom>
          </p:spPr>
          <p:txBody>
            <a:bodyPr wrap="square">
              <a:spAutoFit/>
            </a:bodyPr>
            <a:lstStyle/>
            <a:p>
              <a:r>
                <a:rPr lang="zh-CN" altLang="en-US" sz="2000" b="1" dirty="0" smtClean="0">
                  <a:solidFill>
                    <a:srgbClr val="000000"/>
                  </a:solidFill>
                  <a:latin typeface="微软雅黑" panose="020B0503020204020204" pitchFamily="34" charset="-122"/>
                  <a:ea typeface="微软雅黑" panose="020B0503020204020204" pitchFamily="34" charset="-122"/>
                </a:rPr>
                <a:t>在</a:t>
              </a:r>
              <a:r>
                <a:rPr lang="zh-CN" altLang="en-US" sz="2000" b="1" dirty="0">
                  <a:solidFill>
                    <a:srgbClr val="000000"/>
                  </a:solidFill>
                  <a:latin typeface="微软雅黑" panose="020B0503020204020204" pitchFamily="34" charset="-122"/>
                  <a:ea typeface="微软雅黑" panose="020B0503020204020204" pitchFamily="34" charset="-122"/>
                </a:rPr>
                <a:t>整个会话期间一直保持打开</a:t>
              </a:r>
              <a:r>
                <a:rPr lang="zh-CN" altLang="en-US" sz="2000" b="1" dirty="0" smtClean="0">
                  <a:solidFill>
                    <a:srgbClr val="000000"/>
                  </a:solidFill>
                  <a:latin typeface="微软雅黑" panose="020B0503020204020204" pitchFamily="34" charset="-122"/>
                  <a:ea typeface="微软雅黑" panose="020B0503020204020204" pitchFamily="34" charset="-122"/>
                </a:rPr>
                <a:t>，</a:t>
              </a:r>
              <a:endParaRPr lang="en-US" altLang="zh-CN" sz="2000" b="1" dirty="0" smtClean="0">
                <a:solidFill>
                  <a:srgbClr val="000000"/>
                </a:solidFill>
                <a:latin typeface="微软雅黑" panose="020B0503020204020204" pitchFamily="34" charset="-122"/>
                <a:ea typeface="微软雅黑" panose="020B0503020204020204" pitchFamily="34" charset="-122"/>
              </a:endParaRPr>
            </a:p>
            <a:p>
              <a:r>
                <a:rPr lang="zh-CN" altLang="en-US" sz="2000" b="1" dirty="0" smtClean="0">
                  <a:solidFill>
                    <a:srgbClr val="000000"/>
                  </a:solidFill>
                  <a:latin typeface="微软雅黑" panose="020B0503020204020204" pitchFamily="34" charset="-122"/>
                  <a:ea typeface="微软雅黑" panose="020B0503020204020204" pitchFamily="34" charset="-122"/>
                </a:rPr>
                <a:t>传输 </a:t>
              </a:r>
              <a:r>
                <a:rPr lang="en-US" altLang="zh-CN" sz="2000" b="1" dirty="0" smtClean="0">
                  <a:solidFill>
                    <a:srgbClr val="000000"/>
                  </a:solidFill>
                  <a:latin typeface="微软雅黑" panose="020B0503020204020204" pitchFamily="34" charset="-122"/>
                  <a:ea typeface="微软雅黑" panose="020B0503020204020204" pitchFamily="34" charset="-122"/>
                </a:rPr>
                <a:t>FTP </a:t>
              </a:r>
              <a:r>
                <a:rPr lang="zh-CN" altLang="en-US" sz="2000" b="1" dirty="0">
                  <a:solidFill>
                    <a:srgbClr val="000000"/>
                  </a:solidFill>
                  <a:latin typeface="微软雅黑" panose="020B0503020204020204" pitchFamily="34" charset="-122"/>
                  <a:ea typeface="微软雅黑" panose="020B0503020204020204" pitchFamily="34" charset="-122"/>
                </a:rPr>
                <a:t>客户发出的传送</a:t>
              </a:r>
              <a:r>
                <a:rPr lang="zh-CN" altLang="en-US" sz="2000" b="1" dirty="0" smtClean="0">
                  <a:solidFill>
                    <a:srgbClr val="000000"/>
                  </a:solidFill>
                  <a:latin typeface="微软雅黑" panose="020B0503020204020204" pitchFamily="34" charset="-122"/>
                  <a:ea typeface="微软雅黑" panose="020B0503020204020204" pitchFamily="34" charset="-122"/>
                </a:rPr>
                <a:t>请求</a:t>
              </a:r>
              <a:r>
                <a:rPr lang="zh-CN" altLang="en-US" sz="2000" b="1" dirty="0">
                  <a:solidFill>
                    <a:srgbClr val="000000"/>
                  </a:solidFill>
                  <a:latin typeface="微软雅黑" panose="020B0503020204020204" pitchFamily="34" charset="-122"/>
                  <a:ea typeface="微软雅黑" panose="020B0503020204020204" pitchFamily="34" charset="-122"/>
                </a:rPr>
                <a:t>。</a:t>
              </a:r>
              <a:endParaRPr lang="zh-CN" altLang="en-US" sz="2000" b="1" dirty="0">
                <a:solidFill>
                  <a:srgbClr val="000000"/>
                </a:solidFill>
                <a:latin typeface="微软雅黑" panose="020B0503020204020204" pitchFamily="34" charset="-122"/>
                <a:ea typeface="微软雅黑" panose="020B0503020204020204" pitchFamily="34" charset="-122"/>
              </a:endParaRPr>
            </a:p>
          </p:txBody>
        </p:sp>
        <p:cxnSp>
          <p:nvCxnSpPr>
            <p:cNvPr id="90" name="直接箭头连接符 89"/>
            <p:cNvCxnSpPr/>
            <p:nvPr/>
          </p:nvCxnSpPr>
          <p:spPr>
            <a:xfrm>
              <a:off x="6240016" y="1925710"/>
              <a:ext cx="0" cy="459674"/>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grpSp>
      <p:grpSp>
        <p:nvGrpSpPr>
          <p:cNvPr id="93" name="组合 92"/>
          <p:cNvGrpSpPr/>
          <p:nvPr/>
        </p:nvGrpSpPr>
        <p:grpSpPr>
          <a:xfrm>
            <a:off x="7159724" y="4725144"/>
            <a:ext cx="4840932" cy="1778793"/>
            <a:chOff x="4847067" y="3168090"/>
            <a:chExt cx="3688804" cy="1778793"/>
          </a:xfrm>
        </p:grpSpPr>
        <p:sp>
          <p:nvSpPr>
            <p:cNvPr id="94" name="矩形 93"/>
            <p:cNvSpPr/>
            <p:nvPr/>
          </p:nvSpPr>
          <p:spPr>
            <a:xfrm>
              <a:off x="4847067" y="3931220"/>
              <a:ext cx="3688804" cy="1015663"/>
            </a:xfrm>
            <a:prstGeom prst="rect">
              <a:avLst/>
            </a:prstGeom>
          </p:spPr>
          <p:txBody>
            <a:bodyPr wrap="square">
              <a:spAutoFit/>
            </a:bodyPr>
            <a:lstStyle/>
            <a:p>
              <a:r>
                <a:rPr lang="zh-CN" altLang="en-US" sz="2000" b="1" dirty="0">
                  <a:solidFill>
                    <a:srgbClr val="000000"/>
                  </a:solidFill>
                  <a:latin typeface="微软雅黑" panose="020B0503020204020204" pitchFamily="34" charset="-122"/>
                  <a:ea typeface="微软雅黑" panose="020B0503020204020204" pitchFamily="34" charset="-122"/>
                </a:rPr>
                <a:t>收到客户发送来的文件传输请求后由控制进程</a:t>
              </a:r>
              <a:r>
                <a:rPr lang="zh-CN" altLang="en-US" sz="2000" b="1" dirty="0" smtClean="0">
                  <a:solidFill>
                    <a:srgbClr val="000000"/>
                  </a:solidFill>
                  <a:latin typeface="微软雅黑" panose="020B0503020204020204" pitchFamily="34" charset="-122"/>
                  <a:ea typeface="微软雅黑" panose="020B0503020204020204" pitchFamily="34" charset="-122"/>
                </a:rPr>
                <a:t>创建</a:t>
              </a:r>
              <a:r>
                <a:rPr lang="zh-CN" altLang="en-US" sz="2000" b="1" dirty="0">
                  <a:solidFill>
                    <a:srgbClr val="000000"/>
                  </a:solidFill>
                  <a:latin typeface="微软雅黑" panose="020B0503020204020204" pitchFamily="34" charset="-122"/>
                  <a:ea typeface="微软雅黑" panose="020B0503020204020204" pitchFamily="34" charset="-122"/>
                </a:rPr>
                <a:t>，</a:t>
              </a:r>
              <a:r>
                <a:rPr lang="zh-CN" altLang="en-US" sz="2000" b="1" dirty="0" smtClean="0">
                  <a:solidFill>
                    <a:srgbClr val="000000"/>
                  </a:solidFill>
                  <a:latin typeface="微软雅黑" panose="020B0503020204020204" pitchFamily="34" charset="-122"/>
                  <a:ea typeface="微软雅黑" panose="020B0503020204020204" pitchFamily="34" charset="-122"/>
                </a:rPr>
                <a:t>完成</a:t>
              </a:r>
              <a:r>
                <a:rPr lang="zh-CN" altLang="en-US" sz="2000" b="1" dirty="0">
                  <a:solidFill>
                    <a:srgbClr val="000000"/>
                  </a:solidFill>
                  <a:latin typeface="微软雅黑" panose="020B0503020204020204" pitchFamily="34" charset="-122"/>
                  <a:ea typeface="微软雅黑" panose="020B0503020204020204" pitchFamily="34" charset="-122"/>
                </a:rPr>
                <a:t>文件的</a:t>
              </a:r>
              <a:r>
                <a:rPr lang="zh-CN" altLang="en-US" sz="2000" b="1" dirty="0" smtClean="0">
                  <a:solidFill>
                    <a:srgbClr val="000000"/>
                  </a:solidFill>
                  <a:latin typeface="微软雅黑" panose="020B0503020204020204" pitchFamily="34" charset="-122"/>
                  <a:ea typeface="微软雅黑" panose="020B0503020204020204" pitchFamily="34" charset="-122"/>
                </a:rPr>
                <a:t>传送。传送</a:t>
              </a:r>
              <a:r>
                <a:rPr lang="zh-CN" altLang="en-US" sz="2000" b="1" dirty="0">
                  <a:solidFill>
                    <a:srgbClr val="000000"/>
                  </a:solidFill>
                  <a:latin typeface="微软雅黑" panose="020B0503020204020204" pitchFamily="34" charset="-122"/>
                  <a:ea typeface="微软雅黑" panose="020B0503020204020204" pitchFamily="34" charset="-122"/>
                </a:rPr>
                <a:t>完毕</a:t>
              </a:r>
              <a:r>
                <a:rPr lang="zh-CN" altLang="en-US" sz="2000" b="1" dirty="0" smtClean="0">
                  <a:solidFill>
                    <a:srgbClr val="000000"/>
                  </a:solidFill>
                  <a:latin typeface="微软雅黑" panose="020B0503020204020204" pitchFamily="34" charset="-122"/>
                  <a:ea typeface="微软雅黑" panose="020B0503020204020204" pitchFamily="34" charset="-122"/>
                </a:rPr>
                <a:t>后结束运行。</a:t>
              </a:r>
              <a:endParaRPr lang="zh-CN" altLang="en-US" sz="2000" b="1" dirty="0">
                <a:solidFill>
                  <a:srgbClr val="000000"/>
                </a:solidFill>
                <a:latin typeface="微软雅黑" panose="020B0503020204020204" pitchFamily="34" charset="-122"/>
                <a:ea typeface="微软雅黑" panose="020B0503020204020204" pitchFamily="34" charset="-122"/>
              </a:endParaRPr>
            </a:p>
          </p:txBody>
        </p:sp>
        <p:cxnSp>
          <p:nvCxnSpPr>
            <p:cNvPr id="95" name="直接箭头连接符 94"/>
            <p:cNvCxnSpPr/>
            <p:nvPr/>
          </p:nvCxnSpPr>
          <p:spPr>
            <a:xfrm flipV="1">
              <a:off x="5905851" y="3168090"/>
              <a:ext cx="215727" cy="794398"/>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grpSp>
      <p:grpSp>
        <p:nvGrpSpPr>
          <p:cNvPr id="98" name="组合 97"/>
          <p:cNvGrpSpPr/>
          <p:nvPr/>
        </p:nvGrpSpPr>
        <p:grpSpPr>
          <a:xfrm>
            <a:off x="3724339" y="5535251"/>
            <a:ext cx="2886864" cy="1049907"/>
            <a:chOff x="1252514" y="3117735"/>
            <a:chExt cx="2886864" cy="1049907"/>
          </a:xfrm>
        </p:grpSpPr>
        <p:sp>
          <p:nvSpPr>
            <p:cNvPr id="99" name="矩形 98"/>
            <p:cNvSpPr/>
            <p:nvPr/>
          </p:nvSpPr>
          <p:spPr>
            <a:xfrm>
              <a:off x="1252514" y="3459756"/>
              <a:ext cx="2886864" cy="707886"/>
            </a:xfrm>
            <a:prstGeom prst="rect">
              <a:avLst/>
            </a:prstGeom>
          </p:spPr>
          <p:txBody>
            <a:bodyPr wrap="square">
              <a:spAutoFit/>
            </a:bodyPr>
            <a:lstStyle/>
            <a:p>
              <a:r>
                <a:rPr lang="zh-CN" altLang="en-US" sz="2000" b="1" dirty="0">
                  <a:solidFill>
                    <a:srgbClr val="000000"/>
                  </a:solidFill>
                  <a:latin typeface="微软雅黑" panose="020B0503020204020204" pitchFamily="34" charset="-122"/>
                  <a:ea typeface="微软雅黑" panose="020B0503020204020204" pitchFamily="34" charset="-122"/>
                </a:rPr>
                <a:t>用于</a:t>
              </a:r>
              <a:r>
                <a:rPr lang="zh-CN" altLang="en-US" sz="2000" b="1" dirty="0" smtClean="0">
                  <a:solidFill>
                    <a:srgbClr val="000000"/>
                  </a:solidFill>
                  <a:latin typeface="微软雅黑" panose="020B0503020204020204" pitchFamily="34" charset="-122"/>
                  <a:ea typeface="微软雅黑" panose="020B0503020204020204" pitchFamily="34" charset="-122"/>
                </a:rPr>
                <a:t>传输文件</a:t>
              </a:r>
              <a:r>
                <a:rPr lang="zh-CN" altLang="en-US" sz="2000" b="1" dirty="0">
                  <a:solidFill>
                    <a:srgbClr val="000000"/>
                  </a:solidFill>
                  <a:latin typeface="微软雅黑" panose="020B0503020204020204" pitchFamily="34" charset="-122"/>
                  <a:ea typeface="微软雅黑" panose="020B0503020204020204" pitchFamily="34" charset="-122"/>
                </a:rPr>
                <a:t>，</a:t>
              </a:r>
              <a:r>
                <a:rPr lang="zh-CN" altLang="en-US" sz="2000" b="1" dirty="0" smtClean="0">
                  <a:solidFill>
                    <a:srgbClr val="000000"/>
                  </a:solidFill>
                  <a:latin typeface="微软雅黑" panose="020B0503020204020204" pitchFamily="34" charset="-122"/>
                  <a:ea typeface="微软雅黑" panose="020B0503020204020204" pitchFamily="34" charset="-122"/>
                </a:rPr>
                <a:t>传送</a:t>
              </a:r>
              <a:r>
                <a:rPr lang="zh-CN" altLang="en-US" sz="2000" b="1" dirty="0">
                  <a:solidFill>
                    <a:srgbClr val="000000"/>
                  </a:solidFill>
                  <a:latin typeface="微软雅黑" panose="020B0503020204020204" pitchFamily="34" charset="-122"/>
                  <a:ea typeface="微软雅黑" panose="020B0503020204020204" pitchFamily="34" charset="-122"/>
                </a:rPr>
                <a:t>完毕</a:t>
              </a:r>
              <a:r>
                <a:rPr lang="zh-CN" altLang="en-US" sz="2000" b="1" dirty="0" smtClean="0">
                  <a:solidFill>
                    <a:srgbClr val="000000"/>
                  </a:solidFill>
                  <a:latin typeface="微软雅黑" panose="020B0503020204020204" pitchFamily="34" charset="-122"/>
                  <a:ea typeface="微软雅黑" panose="020B0503020204020204" pitchFamily="34" charset="-122"/>
                </a:rPr>
                <a:t>后释放。</a:t>
              </a:r>
              <a:endParaRPr lang="en-US" altLang="zh-CN" sz="2000" b="1" dirty="0" smtClean="0">
                <a:solidFill>
                  <a:srgbClr val="000000"/>
                </a:solidFill>
                <a:latin typeface="微软雅黑" panose="020B0503020204020204" pitchFamily="34" charset="-122"/>
                <a:ea typeface="微软雅黑" panose="020B0503020204020204" pitchFamily="34" charset="-122"/>
              </a:endParaRPr>
            </a:p>
          </p:txBody>
        </p:sp>
        <p:cxnSp>
          <p:nvCxnSpPr>
            <p:cNvPr id="100" name="直接箭头连接符 99"/>
            <p:cNvCxnSpPr/>
            <p:nvPr/>
          </p:nvCxnSpPr>
          <p:spPr>
            <a:xfrm flipV="1">
              <a:off x="3344657" y="3117735"/>
              <a:ext cx="120765" cy="342021"/>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grpSp>
      <p:sp>
        <p:nvSpPr>
          <p:cNvPr id="102" name="矩形 101"/>
          <p:cNvSpPr/>
          <p:nvPr/>
        </p:nvSpPr>
        <p:spPr>
          <a:xfrm>
            <a:off x="7824192" y="2946430"/>
            <a:ext cx="502061" cy="400110"/>
          </a:xfrm>
          <a:prstGeom prst="rect">
            <a:avLst/>
          </a:prstGeom>
        </p:spPr>
        <p:txBody>
          <a:bodyPr wrap="none">
            <a:spAutoFit/>
          </a:bodyPr>
          <a:lstStyle/>
          <a:p>
            <a:r>
              <a:rPr lang="en-US" altLang="zh-CN" sz="2000" b="1" dirty="0" smtClean="0">
                <a:solidFill>
                  <a:srgbClr val="C00000"/>
                </a:solidFill>
                <a:latin typeface="微软雅黑" panose="020B0503020204020204" pitchFamily="34" charset="-122"/>
                <a:ea typeface="微软雅黑" panose="020B0503020204020204" pitchFamily="34" charset="-122"/>
              </a:rPr>
              <a:t>21</a:t>
            </a:r>
            <a:endParaRPr lang="zh-CN" altLang="en-US" sz="2000" b="1" dirty="0">
              <a:solidFill>
                <a:srgbClr val="C00000"/>
              </a:solidFill>
            </a:endParaRPr>
          </a:p>
        </p:txBody>
      </p:sp>
      <p:sp>
        <p:nvSpPr>
          <p:cNvPr id="103" name="矩形 102"/>
          <p:cNvSpPr/>
          <p:nvPr/>
        </p:nvSpPr>
        <p:spPr>
          <a:xfrm>
            <a:off x="7826187" y="3892986"/>
            <a:ext cx="502061" cy="400110"/>
          </a:xfrm>
          <a:prstGeom prst="rect">
            <a:avLst/>
          </a:prstGeom>
        </p:spPr>
        <p:txBody>
          <a:bodyPr wrap="none">
            <a:spAutoFit/>
          </a:bodyPr>
          <a:lstStyle/>
          <a:p>
            <a:r>
              <a:rPr lang="en-US" altLang="zh-CN" sz="2000" b="1" dirty="0" smtClean="0">
                <a:solidFill>
                  <a:srgbClr val="C00000"/>
                </a:solidFill>
                <a:latin typeface="微软雅黑" panose="020B0503020204020204" pitchFamily="34" charset="-122"/>
                <a:ea typeface="微软雅黑" panose="020B0503020204020204" pitchFamily="34" charset="-122"/>
              </a:rPr>
              <a:t>20</a:t>
            </a:r>
            <a:endParaRPr lang="zh-CN" altLang="en-US" sz="20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fade">
                                      <p:cBhvr>
                                        <p:cTn id="12" dur="500"/>
                                        <p:tgtEl>
                                          <p:spTgt spid="9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8"/>
                                        </p:tgtEl>
                                        <p:attrNameLst>
                                          <p:attrName>style.visibility</p:attrName>
                                        </p:attrNameLst>
                                      </p:cBhvr>
                                      <p:to>
                                        <p:strVal val="visible"/>
                                      </p:to>
                                    </p:set>
                                    <p:animEffect transition="in" filter="fade">
                                      <p:cBhvr>
                                        <p:cTn id="17"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标题 1"/>
          <p:cNvSpPr>
            <a:spLocks noGrp="1" noChangeArrowheads="1"/>
          </p:cNvSpPr>
          <p:nvPr>
            <p:ph type="title"/>
          </p:nvPr>
        </p:nvSpPr>
        <p:spPr/>
        <p:txBody>
          <a:bodyPr/>
          <a:lstStyle/>
          <a:p>
            <a:r>
              <a:rPr lang="zh-CN" altLang="en-US" smtClean="0"/>
              <a:t>动手实验</a:t>
            </a:r>
            <a:endParaRPr lang="zh-CN" altLang="en-US" smtClean="0"/>
          </a:p>
        </p:txBody>
      </p:sp>
      <p:sp>
        <p:nvSpPr>
          <p:cNvPr id="22531" name="内容占位符 2"/>
          <p:cNvSpPr>
            <a:spLocks noGrp="1" noChangeArrowheads="1"/>
          </p:cNvSpPr>
          <p:nvPr>
            <p:ph idx="1"/>
          </p:nvPr>
        </p:nvSpPr>
        <p:spPr>
          <a:xfrm>
            <a:off x="442913" y="1266825"/>
            <a:ext cx="11304587" cy="4895850"/>
          </a:xfrm>
        </p:spPr>
        <p:txBody>
          <a:bodyPr/>
          <a:lstStyle/>
          <a:p>
            <a:r>
              <a:rPr lang="zh-CN" altLang="en-US" b="1" dirty="0" smtClean="0"/>
              <a:t>实验</a:t>
            </a:r>
            <a:r>
              <a:rPr lang="en-US" altLang="zh-CN" b="1" dirty="0" smtClean="0"/>
              <a:t>6.3</a:t>
            </a:r>
            <a:r>
              <a:rPr lang="zh-CN" altLang="en-US" b="1" dirty="0" smtClean="0"/>
              <a:t>：安装配置 </a:t>
            </a:r>
            <a:r>
              <a:rPr lang="en-US" altLang="zh-CN" b="1" dirty="0" smtClean="0"/>
              <a:t>FTP </a:t>
            </a:r>
            <a:r>
              <a:rPr lang="zh-CN" altLang="en-US" b="1" dirty="0" smtClean="0"/>
              <a:t>服务器</a:t>
            </a:r>
            <a:endParaRPr lang="zh-CN" altLang="en-US" b="1" dirty="0" smtClean="0"/>
          </a:p>
          <a:p>
            <a:endParaRPr lang="zh-CN" altLang="en-US" b="1"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noChangeArrowheads="1"/>
          </p:cNvSpPr>
          <p:nvPr>
            <p:ph type="title"/>
          </p:nvPr>
        </p:nvSpPr>
        <p:spPr/>
        <p:txBody>
          <a:bodyPr/>
          <a:lstStyle/>
          <a:p>
            <a:r>
              <a:rPr lang="zh-CN" altLang="en-US" smtClean="0"/>
              <a:t>指引</a:t>
            </a:r>
            <a:endParaRPr lang="zh-CN" altLang="en-US" smtClean="0"/>
          </a:p>
        </p:txBody>
      </p:sp>
      <p:sp>
        <p:nvSpPr>
          <p:cNvPr id="23555" name="内容占位符 2"/>
          <p:cNvSpPr>
            <a:spLocks noGrp="1" noChangeArrowheads="1"/>
          </p:cNvSpPr>
          <p:nvPr>
            <p:ph idx="1"/>
          </p:nvPr>
        </p:nvSpPr>
        <p:spPr>
          <a:xfrm>
            <a:off x="877888" y="1266825"/>
            <a:ext cx="8281987" cy="4897438"/>
          </a:xfrm>
        </p:spPr>
        <p:txBody>
          <a:bodyPr/>
          <a:lstStyle/>
          <a:p>
            <a:r>
              <a:rPr lang="zh-CN" altLang="en-US" sz="2800" b="1" dirty="0" smtClean="0"/>
              <a:t>域名系统</a:t>
            </a:r>
            <a:r>
              <a:rPr lang="en-US" altLang="zh-CN" sz="2800" b="1" dirty="0" smtClean="0"/>
              <a:t>DNS (Domain Name System)</a:t>
            </a:r>
            <a:endParaRPr lang="en-US" altLang="zh-CN" sz="2800" b="1" dirty="0" smtClean="0"/>
          </a:p>
          <a:p>
            <a:r>
              <a:rPr lang="zh-CN" altLang="en-US" sz="2800" b="1" dirty="0" smtClean="0"/>
              <a:t>文件传送协议</a:t>
            </a:r>
            <a:r>
              <a:rPr lang="en-US" altLang="zh-CN" sz="2800" b="1" dirty="0" smtClean="0"/>
              <a:t>FTP (File Transfer Protocol)</a:t>
            </a:r>
            <a:endParaRPr lang="en-US" altLang="zh-CN" sz="2800" b="1" dirty="0" smtClean="0"/>
          </a:p>
          <a:p>
            <a:r>
              <a:rPr lang="zh-CN" altLang="en-US" sz="2800" b="1" dirty="0" smtClean="0">
                <a:solidFill>
                  <a:srgbClr val="C00000"/>
                </a:solidFill>
              </a:rPr>
              <a:t>远程终端协议</a:t>
            </a:r>
            <a:r>
              <a:rPr lang="en-US" altLang="zh-CN" sz="2800" b="1" dirty="0" smtClean="0">
                <a:solidFill>
                  <a:srgbClr val="C00000"/>
                </a:solidFill>
              </a:rPr>
              <a:t>TELNET</a:t>
            </a:r>
            <a:endParaRPr lang="en-US" altLang="zh-CN" sz="2800" b="1" dirty="0" smtClean="0">
              <a:solidFill>
                <a:srgbClr val="C00000"/>
              </a:solidFill>
            </a:endParaRPr>
          </a:p>
          <a:p>
            <a:r>
              <a:rPr lang="zh-CN" altLang="en-US" sz="2800" b="1" dirty="0" smtClean="0"/>
              <a:t>万维网</a:t>
            </a:r>
            <a:r>
              <a:rPr lang="en-US" altLang="zh-CN" sz="2800" b="1" dirty="0" smtClean="0"/>
              <a:t>WWW (World Wide Web)</a:t>
            </a:r>
            <a:endParaRPr lang="en-US" altLang="zh-CN" sz="2800" b="1" dirty="0" smtClean="0"/>
          </a:p>
          <a:p>
            <a:r>
              <a:rPr lang="zh-CN" altLang="en-US" sz="2800" b="1" dirty="0" smtClean="0"/>
              <a:t>电子邮件 </a:t>
            </a:r>
            <a:r>
              <a:rPr lang="en-US" altLang="zh-CN" sz="2800" b="1" dirty="0" smtClean="0"/>
              <a:t>(SMTP, POP3, IMAP)</a:t>
            </a:r>
            <a:endParaRPr lang="en-US" altLang="zh-CN" sz="2800" b="1" dirty="0" smtClean="0"/>
          </a:p>
          <a:p>
            <a:r>
              <a:rPr lang="zh-CN" altLang="en-US" sz="2800" b="1" dirty="0" smtClean="0"/>
              <a:t>动态主机配置协议</a:t>
            </a:r>
            <a:r>
              <a:rPr lang="en-US" altLang="zh-CN" sz="2800" b="1" dirty="0" smtClean="0"/>
              <a:t>DHCP</a:t>
            </a:r>
            <a:endParaRPr lang="en-US" altLang="zh-CN" sz="2800" b="1" dirty="0" smtClean="0"/>
          </a:p>
          <a:p>
            <a:r>
              <a:rPr lang="zh-CN" altLang="en-US" sz="2800" b="1" dirty="0" smtClean="0"/>
              <a:t>简单网络管理协议</a:t>
            </a:r>
            <a:r>
              <a:rPr lang="en-US" altLang="zh-CN" sz="2800" b="1" dirty="0" smtClean="0"/>
              <a:t>SNMP</a:t>
            </a:r>
            <a:endParaRPr lang="en-US" altLang="zh-CN" sz="2800" b="1" dirty="0" smtClean="0"/>
          </a:p>
          <a:p>
            <a:r>
              <a:rPr lang="zh-CN" altLang="en-US" sz="2800" b="1" dirty="0" smtClean="0"/>
              <a:t>系统调用和应用编程接口</a:t>
            </a:r>
            <a:endParaRPr lang="zh-CN" altLang="en-US" sz="2800" b="1" dirty="0" smtClean="0"/>
          </a:p>
        </p:txBody>
      </p:sp>
      <p:grpSp>
        <p:nvGrpSpPr>
          <p:cNvPr id="23556" name="Group 24"/>
          <p:cNvGrpSpPr/>
          <p:nvPr/>
        </p:nvGrpSpPr>
        <p:grpSpPr bwMode="auto">
          <a:xfrm>
            <a:off x="8516938" y="2322513"/>
            <a:ext cx="3057525" cy="3963987"/>
            <a:chOff x="3379" y="1207"/>
            <a:chExt cx="1584" cy="2268"/>
          </a:xfrm>
        </p:grpSpPr>
        <p:sp>
          <p:nvSpPr>
            <p:cNvPr id="5" name="AutoShape 4"/>
            <p:cNvSpPr>
              <a:spLocks noChangeArrowheads="1"/>
            </p:cNvSpPr>
            <p:nvPr/>
          </p:nvSpPr>
          <p:spPr bwMode="auto">
            <a:xfrm>
              <a:off x="3379" y="1207"/>
              <a:ext cx="1584" cy="2268"/>
            </a:xfrm>
            <a:prstGeom prst="cube">
              <a:avLst>
                <a:gd name="adj" fmla="val 12185"/>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defRPr/>
              </a:pPr>
              <a:endParaRPr kumimoji="1" lang="zh-CN" altLang="en-US" sz="3200">
                <a:solidFill>
                  <a:srgbClr val="FF0000"/>
                </a:solidFill>
                <a:effectLst>
                  <a:outerShdw blurRad="38100" dist="38100" dir="2700000" algn="tl">
                    <a:srgbClr val="000000"/>
                  </a:outerShdw>
                </a:effectLst>
              </a:endParaRPr>
            </a:p>
            <a:p>
              <a:pPr algn="ctr" eaLnBrk="1" hangingPunct="1">
                <a:defRPr/>
              </a:pPr>
              <a:endParaRPr kumimoji="1" lang="zh-CN" altLang="en-US" sz="3200">
                <a:solidFill>
                  <a:srgbClr val="FF0000"/>
                </a:solidFill>
                <a:effectLst>
                  <a:outerShdw blurRad="38100" dist="38100" dir="2700000" algn="tl">
                    <a:srgbClr val="000000"/>
                  </a:outerShdw>
                </a:effectLst>
              </a:endParaRPr>
            </a:p>
            <a:p>
              <a:pPr algn="ctr" eaLnBrk="1" hangingPunct="1">
                <a:defRPr/>
              </a:pPr>
              <a:endParaRPr kumimoji="1" lang="zh-CN" altLang="en-US" sz="3200">
                <a:solidFill>
                  <a:srgbClr val="FF0000"/>
                </a:solidFill>
                <a:effectLst>
                  <a:outerShdw blurRad="38100" dist="38100" dir="2700000" algn="tl">
                    <a:srgbClr val="000000"/>
                  </a:outerShdw>
                </a:effectLst>
              </a:endParaRPr>
            </a:p>
          </p:txBody>
        </p:sp>
        <p:sp>
          <p:nvSpPr>
            <p:cNvPr id="6" name="Rectangle 6"/>
            <p:cNvSpPr>
              <a:spLocks noChangeArrowheads="1"/>
            </p:cNvSpPr>
            <p:nvPr/>
          </p:nvSpPr>
          <p:spPr bwMode="auto">
            <a:xfrm>
              <a:off x="3379" y="1428"/>
              <a:ext cx="1392" cy="403"/>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3200" dirty="0">
                  <a:solidFill>
                    <a:schemeClr val="tx2">
                      <a:lumMod val="60000"/>
                      <a:lumOff val="40000"/>
                    </a:schemeClr>
                  </a:solidFill>
                  <a:effectLst>
                    <a:outerShdw blurRad="38100" dist="38100" dir="2700000" algn="tl">
                      <a:srgbClr val="000000"/>
                    </a:outerShdw>
                  </a:effectLst>
                </a:rPr>
                <a:t>应用层</a:t>
              </a:r>
              <a:endParaRPr kumimoji="1" lang="zh-CN" altLang="en-US" sz="3200" dirty="0">
                <a:solidFill>
                  <a:schemeClr val="tx2">
                    <a:lumMod val="60000"/>
                    <a:lumOff val="40000"/>
                  </a:schemeClr>
                </a:solidFill>
                <a:effectLst>
                  <a:outerShdw blurRad="38100" dist="38100" dir="2700000" algn="tl">
                    <a:srgbClr val="000000"/>
                  </a:outerShdw>
                </a:effectLst>
              </a:endParaRPr>
            </a:p>
          </p:txBody>
        </p:sp>
        <p:sp>
          <p:nvSpPr>
            <p:cNvPr id="7" name="Line 8"/>
            <p:cNvSpPr>
              <a:spLocks noChangeShapeType="1"/>
            </p:cNvSpPr>
            <p:nvPr/>
          </p:nvSpPr>
          <p:spPr bwMode="auto">
            <a:xfrm>
              <a:off x="3379" y="1831"/>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8" name="Line 9"/>
            <p:cNvSpPr>
              <a:spLocks noChangeShapeType="1"/>
            </p:cNvSpPr>
            <p:nvPr/>
          </p:nvSpPr>
          <p:spPr bwMode="auto">
            <a:xfrm>
              <a:off x="3379"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9" name="Line 10"/>
            <p:cNvSpPr>
              <a:spLocks noChangeShapeType="1"/>
            </p:cNvSpPr>
            <p:nvPr/>
          </p:nvSpPr>
          <p:spPr bwMode="auto">
            <a:xfrm>
              <a:off x="4771"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0" name="Rectangle 21"/>
            <p:cNvSpPr>
              <a:spLocks noChangeArrowheads="1"/>
            </p:cNvSpPr>
            <p:nvPr/>
          </p:nvSpPr>
          <p:spPr bwMode="auto">
            <a:xfrm>
              <a:off x="3379" y="1831"/>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3200" dirty="0">
                  <a:solidFill>
                    <a:srgbClr val="FF0000"/>
                  </a:solidFill>
                  <a:effectLst>
                    <a:outerShdw blurRad="38100" dist="38100" dir="2700000" algn="tl">
                      <a:srgbClr val="000000"/>
                    </a:outerShdw>
                  </a:effectLst>
                </a:rPr>
                <a:t>运输层</a:t>
              </a:r>
              <a:endParaRPr kumimoji="1" lang="zh-CN" altLang="en-US" sz="3200" dirty="0">
                <a:solidFill>
                  <a:srgbClr val="FF0000"/>
                </a:solidFill>
                <a:effectLst>
                  <a:outerShdw blurRad="38100" dist="38100" dir="2700000" algn="tl">
                    <a:srgbClr val="000000"/>
                  </a:outerShdw>
                </a:effectLst>
              </a:endParaRPr>
            </a:p>
          </p:txBody>
        </p:sp>
        <p:sp>
          <p:nvSpPr>
            <p:cNvPr id="11" name="Line 23"/>
            <p:cNvSpPr>
              <a:spLocks noChangeShapeType="1"/>
            </p:cNvSpPr>
            <p:nvPr/>
          </p:nvSpPr>
          <p:spPr bwMode="auto">
            <a:xfrm>
              <a:off x="3379" y="2263"/>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2" name="Line 24"/>
            <p:cNvSpPr>
              <a:spLocks noChangeShapeType="1"/>
            </p:cNvSpPr>
            <p:nvPr/>
          </p:nvSpPr>
          <p:spPr bwMode="auto">
            <a:xfrm>
              <a:off x="3379"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3" name="Line 25"/>
            <p:cNvSpPr>
              <a:spLocks noChangeShapeType="1"/>
            </p:cNvSpPr>
            <p:nvPr/>
          </p:nvSpPr>
          <p:spPr bwMode="auto">
            <a:xfrm>
              <a:off x="4771"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5" name="Line 28"/>
            <p:cNvSpPr>
              <a:spLocks noChangeShapeType="1"/>
            </p:cNvSpPr>
            <p:nvPr/>
          </p:nvSpPr>
          <p:spPr bwMode="auto">
            <a:xfrm>
              <a:off x="3379" y="2695"/>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6" name="Line 29"/>
            <p:cNvSpPr>
              <a:spLocks noChangeShapeType="1"/>
            </p:cNvSpPr>
            <p:nvPr/>
          </p:nvSpPr>
          <p:spPr bwMode="auto">
            <a:xfrm>
              <a:off x="3379" y="3366"/>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7" name="Line 30"/>
            <p:cNvSpPr>
              <a:spLocks noChangeShapeType="1"/>
            </p:cNvSpPr>
            <p:nvPr/>
          </p:nvSpPr>
          <p:spPr bwMode="auto">
            <a:xfrm>
              <a:off x="3379"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8" name="Line 31"/>
            <p:cNvSpPr>
              <a:spLocks noChangeShapeType="1"/>
            </p:cNvSpPr>
            <p:nvPr/>
          </p:nvSpPr>
          <p:spPr bwMode="auto">
            <a:xfrm>
              <a:off x="4771"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9" name="Rectangle 33"/>
            <p:cNvSpPr>
              <a:spLocks noChangeArrowheads="1"/>
            </p:cNvSpPr>
            <p:nvPr/>
          </p:nvSpPr>
          <p:spPr bwMode="auto">
            <a:xfrm>
              <a:off x="3379" y="2263"/>
              <a:ext cx="1392" cy="431"/>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3200" dirty="0">
                  <a:solidFill>
                    <a:srgbClr val="FF0000"/>
                  </a:solidFill>
                  <a:effectLst>
                    <a:outerShdw blurRad="38100" dist="38100" dir="2700000" algn="tl">
                      <a:srgbClr val="000000"/>
                    </a:outerShdw>
                  </a:effectLst>
                  <a:latin typeface="Franklin Gothic Book" panose="020B0503020102020204" pitchFamily="34" charset="0"/>
                </a:rPr>
                <a:t>网络层</a:t>
              </a:r>
              <a:endParaRPr kumimoji="1" lang="zh-CN" altLang="en-US" sz="3200" dirty="0">
                <a:solidFill>
                  <a:srgbClr val="FF0000"/>
                </a:solidFill>
                <a:effectLst>
                  <a:outerShdw blurRad="38100" dist="38100" dir="2700000" algn="tl">
                    <a:srgbClr val="000000"/>
                  </a:outerShdw>
                </a:effectLst>
                <a:latin typeface="Franklin Gothic Book" panose="020B0503020102020204" pitchFamily="34" charset="0"/>
              </a:endParaRPr>
            </a:p>
          </p:txBody>
        </p:sp>
        <p:sp>
          <p:nvSpPr>
            <p:cNvPr id="20" name="Line 36"/>
            <p:cNvSpPr>
              <a:spLocks noChangeShapeType="1"/>
            </p:cNvSpPr>
            <p:nvPr/>
          </p:nvSpPr>
          <p:spPr bwMode="auto">
            <a:xfrm>
              <a:off x="3379" y="2263"/>
              <a:ext cx="0" cy="43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21" name="Line 37"/>
            <p:cNvSpPr>
              <a:spLocks noChangeShapeType="1"/>
            </p:cNvSpPr>
            <p:nvPr/>
          </p:nvSpPr>
          <p:spPr bwMode="auto">
            <a:xfrm>
              <a:off x="4771" y="2263"/>
              <a:ext cx="0" cy="43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4" name="Rectangle 27"/>
            <p:cNvSpPr>
              <a:spLocks noChangeArrowheads="1"/>
            </p:cNvSpPr>
            <p:nvPr/>
          </p:nvSpPr>
          <p:spPr bwMode="auto">
            <a:xfrm>
              <a:off x="3379" y="2695"/>
              <a:ext cx="1392" cy="37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3200">
                  <a:solidFill>
                    <a:srgbClr val="FF0000"/>
                  </a:solidFill>
                  <a:effectLst>
                    <a:outerShdw blurRad="38100" dist="38100" dir="2700000" algn="tl">
                      <a:srgbClr val="000000"/>
                    </a:outerShdw>
                  </a:effectLst>
                  <a:latin typeface="Franklin Gothic Book" panose="020B0503020102020204" pitchFamily="34" charset="0"/>
                </a:rPr>
                <a:t>数据链路层</a:t>
              </a:r>
              <a:endParaRPr kumimoji="1" lang="zh-CN" altLang="en-US" sz="3200">
                <a:solidFill>
                  <a:srgbClr val="FF0000"/>
                </a:solidFill>
                <a:effectLst>
                  <a:outerShdw blurRad="38100" dist="38100" dir="2700000" algn="tl">
                    <a:srgbClr val="000000"/>
                  </a:outerShdw>
                </a:effectLst>
                <a:latin typeface="Franklin Gothic Book" panose="020B0503020102020204" pitchFamily="34" charset="0"/>
              </a:endParaRPr>
            </a:p>
          </p:txBody>
        </p:sp>
        <p:sp>
          <p:nvSpPr>
            <p:cNvPr id="22" name="Rectangle 39"/>
            <p:cNvSpPr>
              <a:spLocks noChangeArrowheads="1"/>
            </p:cNvSpPr>
            <p:nvPr/>
          </p:nvSpPr>
          <p:spPr bwMode="auto">
            <a:xfrm>
              <a:off x="3379" y="3067"/>
              <a:ext cx="1392" cy="408"/>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3200">
                  <a:solidFill>
                    <a:srgbClr val="FF0000"/>
                  </a:solidFill>
                  <a:effectLst>
                    <a:outerShdw blurRad="38100" dist="38100" dir="2700000" algn="tl">
                      <a:srgbClr val="000000"/>
                    </a:outerShdw>
                  </a:effectLst>
                  <a:latin typeface="Franklin Gothic Book" panose="020B0503020102020204" pitchFamily="34" charset="0"/>
                </a:rPr>
                <a:t>物理层</a:t>
              </a:r>
              <a:endParaRPr kumimoji="1" lang="zh-CN" altLang="en-US" sz="3200">
                <a:solidFill>
                  <a:srgbClr val="FF0000"/>
                </a:solidFill>
                <a:effectLst>
                  <a:outerShdw blurRad="38100" dist="38100" dir="2700000" algn="tl">
                    <a:srgbClr val="000000"/>
                  </a:outerShdw>
                </a:effectLst>
                <a:latin typeface="Franklin Gothic Book" panose="020B0503020102020204" pitchFamily="34" charset="0"/>
              </a:endParaRPr>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p:txBody>
          <a:bodyPr/>
          <a:lstStyle/>
          <a:p>
            <a:r>
              <a:rPr lang="en-US" altLang="zh-CN" dirty="0" smtClean="0"/>
              <a:t>6.3 </a:t>
            </a:r>
            <a:r>
              <a:rPr lang="zh-CN" altLang="en-US" dirty="0" smtClean="0"/>
              <a:t>远程终端协议 </a:t>
            </a:r>
            <a:r>
              <a:rPr lang="en-US" altLang="zh-CN" dirty="0" smtClean="0"/>
              <a:t>TELNET</a:t>
            </a:r>
            <a:endParaRPr lang="zh-CN" altLang="en-US" dirty="0" smtClean="0"/>
          </a:p>
        </p:txBody>
      </p:sp>
      <p:sp>
        <p:nvSpPr>
          <p:cNvPr id="24579" name="内容占位符 2"/>
          <p:cNvSpPr>
            <a:spLocks noGrp="1" noChangeArrowheads="1"/>
          </p:cNvSpPr>
          <p:nvPr>
            <p:ph idx="1"/>
          </p:nvPr>
        </p:nvSpPr>
        <p:spPr>
          <a:xfrm>
            <a:off x="442913" y="1266825"/>
            <a:ext cx="11304587" cy="4895850"/>
          </a:xfrm>
        </p:spPr>
        <p:txBody>
          <a:bodyPr/>
          <a:lstStyle/>
          <a:p>
            <a:r>
              <a:rPr lang="zh-CN" altLang="en-US" b="1" dirty="0" smtClean="0"/>
              <a:t>用户用 </a:t>
            </a:r>
            <a:r>
              <a:rPr lang="en-US" altLang="zh-CN" b="1" dirty="0" smtClean="0"/>
              <a:t>TELNET </a:t>
            </a:r>
            <a:r>
              <a:rPr lang="zh-CN" altLang="en-US" b="1" dirty="0" smtClean="0"/>
              <a:t>就可在其所在地通过 </a:t>
            </a:r>
            <a:r>
              <a:rPr lang="en-US" altLang="zh-CN" b="1" dirty="0" smtClean="0"/>
              <a:t>TCP </a:t>
            </a:r>
            <a:r>
              <a:rPr lang="zh-CN" altLang="en-US" b="1" dirty="0" smtClean="0"/>
              <a:t>连接登录到远地的另一台主机上。</a:t>
            </a:r>
            <a:endParaRPr lang="zh-CN" altLang="en-US" b="1" dirty="0" smtClean="0"/>
          </a:p>
          <a:p>
            <a:r>
              <a:rPr lang="en-US" altLang="zh-CN" b="1" dirty="0" smtClean="0"/>
              <a:t>TELNET </a:t>
            </a:r>
            <a:r>
              <a:rPr lang="zh-CN" altLang="en-US" b="1" dirty="0" smtClean="0"/>
              <a:t>能将用户的击键传到远地主机，同时也能将远地主机的输出通过 </a:t>
            </a:r>
            <a:r>
              <a:rPr lang="en-US" altLang="zh-CN" b="1" dirty="0" smtClean="0"/>
              <a:t>TCP </a:t>
            </a:r>
            <a:r>
              <a:rPr lang="zh-CN" altLang="en-US" b="1" dirty="0" smtClean="0"/>
              <a:t>连接返回到用户屏幕。</a:t>
            </a:r>
            <a:endParaRPr lang="en-US" altLang="zh-CN" b="1" dirty="0" smtClean="0"/>
          </a:p>
          <a:p>
            <a:r>
              <a:rPr lang="en-US" altLang="zh-CN" b="1" dirty="0" smtClean="0"/>
              <a:t>TELNET </a:t>
            </a:r>
            <a:r>
              <a:rPr lang="zh-CN" altLang="en-US" b="1" dirty="0" smtClean="0"/>
              <a:t>使用客户</a:t>
            </a:r>
            <a:r>
              <a:rPr lang="en-US" altLang="zh-CN" b="1" dirty="0" smtClean="0"/>
              <a:t>-</a:t>
            </a:r>
            <a:r>
              <a:rPr lang="zh-CN" altLang="en-US" b="1" dirty="0" smtClean="0"/>
              <a:t>服务器方式，在</a:t>
            </a:r>
            <a:r>
              <a:rPr lang="zh-CN" altLang="en-US" b="1" dirty="0"/>
              <a:t>本地系统运行 </a:t>
            </a:r>
            <a:r>
              <a:rPr lang="en-US" altLang="zh-CN" b="1" dirty="0"/>
              <a:t>TELNET </a:t>
            </a:r>
            <a:r>
              <a:rPr lang="zh-CN" altLang="en-US" b="1" dirty="0"/>
              <a:t>客户进程，而在远地主机则运行 </a:t>
            </a:r>
            <a:r>
              <a:rPr lang="en-US" altLang="zh-CN" b="1" dirty="0"/>
              <a:t>TELNET </a:t>
            </a:r>
            <a:r>
              <a:rPr lang="zh-CN" altLang="en-US" b="1" dirty="0"/>
              <a:t>服务器进程</a:t>
            </a:r>
            <a:r>
              <a:rPr lang="zh-CN" altLang="en-US" b="1" dirty="0" smtClean="0"/>
              <a:t>。</a:t>
            </a:r>
            <a:endParaRPr lang="en-US" altLang="zh-CN" b="1" dirty="0" smtClean="0"/>
          </a:p>
          <a:p>
            <a:endParaRPr lang="zh-CN" altLang="en-US" b="1" dirty="0" smtClean="0"/>
          </a:p>
          <a:p>
            <a:endParaRPr lang="zh-CN" altLang="en-US" b="1" dirty="0" smtClean="0"/>
          </a:p>
          <a:p>
            <a:endParaRPr lang="zh-CN" alt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anim calcmode="lin" valueType="num">
                                      <p:cBhvr additive="base">
                                        <p:cTn id="7" dur="500" fill="hold"/>
                                        <p:tgtEl>
                                          <p:spTgt spid="2457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anim calcmode="lin" valueType="num">
                                      <p:cBhvr additive="base">
                                        <p:cTn id="13" dur="500" fill="hold"/>
                                        <p:tgtEl>
                                          <p:spTgt spid="2457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57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p:txBody>
          <a:bodyPr/>
          <a:lstStyle/>
          <a:p>
            <a:r>
              <a:rPr lang="en-US" altLang="zh-CN" dirty="0" smtClean="0"/>
              <a:t>6.3 </a:t>
            </a:r>
            <a:r>
              <a:rPr lang="zh-CN" altLang="en-US" dirty="0" smtClean="0"/>
              <a:t>远程终端协议 </a:t>
            </a:r>
            <a:r>
              <a:rPr lang="en-US" altLang="zh-CN" dirty="0" smtClean="0"/>
              <a:t>TELNET</a:t>
            </a:r>
            <a:endParaRPr lang="zh-CN" altLang="en-US" dirty="0" smtClean="0"/>
          </a:p>
        </p:txBody>
      </p:sp>
      <p:sp>
        <p:nvSpPr>
          <p:cNvPr id="24579" name="内容占位符 2"/>
          <p:cNvSpPr>
            <a:spLocks noGrp="1" noChangeArrowheads="1"/>
          </p:cNvSpPr>
          <p:nvPr>
            <p:ph idx="1"/>
          </p:nvPr>
        </p:nvSpPr>
        <p:spPr>
          <a:xfrm>
            <a:off x="442913" y="1266825"/>
            <a:ext cx="11304587" cy="4895850"/>
          </a:xfrm>
        </p:spPr>
        <p:txBody>
          <a:bodyPr/>
          <a:lstStyle/>
          <a:p>
            <a:r>
              <a:rPr lang="zh-CN" altLang="en-US" b="1" dirty="0" smtClean="0"/>
              <a:t>为了适应不同操作系统的差异</a:t>
            </a:r>
            <a:r>
              <a:rPr lang="zh-CN" altLang="en-US" b="1" dirty="0"/>
              <a:t>，</a:t>
            </a:r>
            <a:r>
              <a:rPr lang="en-US" altLang="zh-CN" b="1" dirty="0" smtClean="0"/>
              <a:t>TELNET </a:t>
            </a:r>
            <a:r>
              <a:rPr lang="zh-CN" altLang="en-US" b="1" dirty="0" smtClean="0"/>
              <a:t>定义</a:t>
            </a:r>
            <a:r>
              <a:rPr lang="zh-CN" altLang="en-US" b="1" dirty="0"/>
              <a:t>了数据和</a:t>
            </a:r>
            <a:r>
              <a:rPr lang="zh-CN" altLang="en-US" b="1" dirty="0" smtClean="0"/>
              <a:t>命令的标准格式，即</a:t>
            </a:r>
            <a:r>
              <a:rPr lang="zh-CN" altLang="en-US" b="1" dirty="0" smtClean="0">
                <a:solidFill>
                  <a:srgbClr val="C00000"/>
                </a:solidFill>
              </a:rPr>
              <a:t>网络虚拟终端 </a:t>
            </a:r>
            <a:r>
              <a:rPr lang="en-US" altLang="zh-CN" b="1" dirty="0" smtClean="0"/>
              <a:t>NVT </a:t>
            </a:r>
            <a:r>
              <a:rPr lang="zh-CN" altLang="en-US" b="1" dirty="0" smtClean="0"/>
              <a:t>格式。</a:t>
            </a:r>
            <a:endParaRPr lang="en-US" altLang="zh-CN" b="1" dirty="0" smtClean="0"/>
          </a:p>
          <a:p>
            <a:r>
              <a:rPr lang="zh-CN" altLang="en-US" b="1" dirty="0" smtClean="0"/>
              <a:t>客户</a:t>
            </a:r>
            <a:r>
              <a:rPr lang="zh-CN" altLang="en-US" b="1" dirty="0"/>
              <a:t>软件把用户的击键和命令转换</a:t>
            </a:r>
            <a:r>
              <a:rPr lang="zh-CN" altLang="en-US" b="1" dirty="0" smtClean="0"/>
              <a:t>成 </a:t>
            </a:r>
            <a:r>
              <a:rPr lang="en-US" altLang="zh-CN" b="1" dirty="0" smtClean="0"/>
              <a:t>NVT </a:t>
            </a:r>
            <a:r>
              <a:rPr lang="zh-CN" altLang="en-US" b="1" dirty="0" smtClean="0"/>
              <a:t>格式</a:t>
            </a:r>
            <a:r>
              <a:rPr lang="zh-CN" altLang="en-US" b="1" dirty="0"/>
              <a:t>，并送交服务器。服务器软件把收到的数据和命令</a:t>
            </a:r>
            <a:r>
              <a:rPr lang="zh-CN" altLang="en-US" b="1" dirty="0" smtClean="0"/>
              <a:t>从 </a:t>
            </a:r>
            <a:r>
              <a:rPr lang="en-US" altLang="zh-CN" b="1" dirty="0" smtClean="0"/>
              <a:t>NVT </a:t>
            </a:r>
            <a:r>
              <a:rPr lang="zh-CN" altLang="en-US" b="1" dirty="0" smtClean="0"/>
              <a:t>格式</a:t>
            </a:r>
            <a:r>
              <a:rPr lang="zh-CN" altLang="en-US" b="1" dirty="0"/>
              <a:t>转换成远地系统所需的格式。向用户返回数据时，服务器把远地系统的格式转换</a:t>
            </a:r>
            <a:r>
              <a:rPr lang="zh-CN" altLang="en-US" b="1" dirty="0" smtClean="0"/>
              <a:t>为 </a:t>
            </a:r>
            <a:r>
              <a:rPr lang="en-US" altLang="zh-CN" b="1" dirty="0" smtClean="0"/>
              <a:t>NVT </a:t>
            </a:r>
            <a:r>
              <a:rPr lang="zh-CN" altLang="en-US" b="1" dirty="0" smtClean="0"/>
              <a:t>格式</a:t>
            </a:r>
            <a:r>
              <a:rPr lang="zh-CN" altLang="en-US" b="1" dirty="0"/>
              <a:t>，本地客户再</a:t>
            </a:r>
            <a:r>
              <a:rPr lang="zh-CN" altLang="en-US" b="1" dirty="0" smtClean="0"/>
              <a:t>从 </a:t>
            </a:r>
            <a:r>
              <a:rPr lang="en-US" altLang="zh-CN" b="1" dirty="0" smtClean="0"/>
              <a:t>NVT </a:t>
            </a:r>
            <a:r>
              <a:rPr lang="zh-CN" altLang="en-US" b="1" dirty="0" smtClean="0"/>
              <a:t>格式</a:t>
            </a:r>
            <a:r>
              <a:rPr lang="zh-CN" altLang="en-US" b="1" dirty="0"/>
              <a:t>转换到本地系统所需的格式。</a:t>
            </a:r>
            <a:endParaRPr lang="zh-CN" altLang="en-US" b="1" dirty="0" smtClean="0"/>
          </a:p>
          <a:p>
            <a:endParaRPr lang="zh-CN" altLang="en-US" b="1" dirty="0" smtClean="0"/>
          </a:p>
          <a:p>
            <a:endParaRPr lang="zh-CN" alt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anim calcmode="lin" valueType="num">
                                      <p:cBhvr additive="base">
                                        <p:cTn id="7" dur="500" fill="hold"/>
                                        <p:tgtEl>
                                          <p:spTgt spid="2457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noChangeArrowheads="1"/>
          </p:cNvSpPr>
          <p:nvPr>
            <p:ph type="title"/>
          </p:nvPr>
        </p:nvSpPr>
        <p:spPr/>
        <p:txBody>
          <a:bodyPr/>
          <a:lstStyle/>
          <a:p>
            <a:r>
              <a:rPr lang="zh-CN" altLang="en-US" smtClean="0"/>
              <a:t>指引</a:t>
            </a:r>
            <a:endParaRPr lang="zh-CN" altLang="en-US" smtClean="0"/>
          </a:p>
        </p:txBody>
      </p:sp>
      <p:sp>
        <p:nvSpPr>
          <p:cNvPr id="9219" name="内容占位符 2"/>
          <p:cNvSpPr>
            <a:spLocks noGrp="1" noChangeArrowheads="1"/>
          </p:cNvSpPr>
          <p:nvPr>
            <p:ph idx="1"/>
          </p:nvPr>
        </p:nvSpPr>
        <p:spPr>
          <a:xfrm>
            <a:off x="877888" y="1266825"/>
            <a:ext cx="8281987" cy="4897438"/>
          </a:xfrm>
        </p:spPr>
        <p:txBody>
          <a:bodyPr/>
          <a:lstStyle/>
          <a:p>
            <a:r>
              <a:rPr lang="zh-CN" altLang="en-US" sz="2800" b="1" dirty="0" smtClean="0">
                <a:solidFill>
                  <a:srgbClr val="C00000"/>
                </a:solidFill>
              </a:rPr>
              <a:t>域名系统 </a:t>
            </a:r>
            <a:r>
              <a:rPr lang="en-US" altLang="zh-CN" sz="2800" b="1" dirty="0" smtClean="0">
                <a:solidFill>
                  <a:srgbClr val="C00000"/>
                </a:solidFill>
              </a:rPr>
              <a:t>DNS (Domain Name System)</a:t>
            </a:r>
            <a:endParaRPr lang="en-US" altLang="zh-CN" sz="2800" b="1" dirty="0" smtClean="0">
              <a:solidFill>
                <a:srgbClr val="C00000"/>
              </a:solidFill>
            </a:endParaRPr>
          </a:p>
          <a:p>
            <a:r>
              <a:rPr lang="zh-CN" altLang="en-US" sz="2800" b="1" dirty="0" smtClean="0"/>
              <a:t>文件传送协议 </a:t>
            </a:r>
            <a:r>
              <a:rPr lang="en-US" altLang="zh-CN" sz="2800" b="1" dirty="0" smtClean="0"/>
              <a:t>FTP (File Transfer Protocol)</a:t>
            </a:r>
            <a:endParaRPr lang="en-US" altLang="zh-CN" sz="2800" b="1" dirty="0" smtClean="0"/>
          </a:p>
          <a:p>
            <a:r>
              <a:rPr lang="zh-CN" altLang="en-US" sz="2800" b="1" dirty="0" smtClean="0"/>
              <a:t>远程终端协议 </a:t>
            </a:r>
            <a:r>
              <a:rPr lang="en-US" altLang="zh-CN" sz="2800" b="1" dirty="0" smtClean="0"/>
              <a:t>TELNET</a:t>
            </a:r>
            <a:endParaRPr lang="en-US" altLang="zh-CN" sz="2800" b="1" dirty="0" smtClean="0"/>
          </a:p>
          <a:p>
            <a:r>
              <a:rPr lang="zh-CN" altLang="en-US" sz="2800" b="1" dirty="0" smtClean="0"/>
              <a:t>万维网 </a:t>
            </a:r>
            <a:r>
              <a:rPr lang="en-US" altLang="zh-CN" sz="2800" b="1" dirty="0" smtClean="0"/>
              <a:t>WWW (World Wide Web)</a:t>
            </a:r>
            <a:endParaRPr lang="en-US" altLang="zh-CN" sz="2800" b="1" dirty="0" smtClean="0"/>
          </a:p>
          <a:p>
            <a:r>
              <a:rPr lang="zh-CN" altLang="en-US" sz="2800" b="1" dirty="0" smtClean="0"/>
              <a:t>电子邮件 </a:t>
            </a:r>
            <a:r>
              <a:rPr lang="en-US" altLang="zh-CN" sz="2800" b="1" dirty="0" smtClean="0"/>
              <a:t>(SMTP, POP3, IMAP)</a:t>
            </a:r>
            <a:endParaRPr lang="en-US" altLang="zh-CN" sz="2800" b="1" dirty="0" smtClean="0"/>
          </a:p>
          <a:p>
            <a:r>
              <a:rPr lang="zh-CN" altLang="en-US" sz="2800" b="1" dirty="0" smtClean="0"/>
              <a:t>动态主机配置协议 </a:t>
            </a:r>
            <a:r>
              <a:rPr lang="en-US" altLang="zh-CN" sz="2800" b="1" dirty="0" smtClean="0"/>
              <a:t>DHCP</a:t>
            </a:r>
            <a:endParaRPr lang="en-US" altLang="zh-CN" sz="2800" b="1" dirty="0" smtClean="0"/>
          </a:p>
          <a:p>
            <a:r>
              <a:rPr lang="zh-CN" altLang="en-US" sz="2800" b="1" dirty="0" smtClean="0"/>
              <a:t>简单网络管理协议 </a:t>
            </a:r>
            <a:r>
              <a:rPr lang="en-US" altLang="zh-CN" sz="2800" b="1" dirty="0" smtClean="0"/>
              <a:t>SNMP</a:t>
            </a:r>
            <a:endParaRPr lang="en-US" altLang="zh-CN" sz="2800" b="1" dirty="0" smtClean="0"/>
          </a:p>
          <a:p>
            <a:r>
              <a:rPr lang="zh-CN" altLang="en-US" sz="2800" b="1" dirty="0" smtClean="0"/>
              <a:t>系统调用和应用编程接口</a:t>
            </a:r>
            <a:endParaRPr lang="zh-CN" altLang="en-US" sz="2800" b="1" dirty="0" smtClean="0"/>
          </a:p>
        </p:txBody>
      </p:sp>
      <p:grpSp>
        <p:nvGrpSpPr>
          <p:cNvPr id="9220" name="Group 24"/>
          <p:cNvGrpSpPr/>
          <p:nvPr/>
        </p:nvGrpSpPr>
        <p:grpSpPr bwMode="auto">
          <a:xfrm>
            <a:off x="8516938" y="2322513"/>
            <a:ext cx="3057525" cy="3963987"/>
            <a:chOff x="3379" y="1207"/>
            <a:chExt cx="1584" cy="2268"/>
          </a:xfrm>
        </p:grpSpPr>
        <p:sp>
          <p:nvSpPr>
            <p:cNvPr id="5" name="AutoShape 4"/>
            <p:cNvSpPr>
              <a:spLocks noChangeArrowheads="1"/>
            </p:cNvSpPr>
            <p:nvPr/>
          </p:nvSpPr>
          <p:spPr bwMode="auto">
            <a:xfrm>
              <a:off x="3379" y="1207"/>
              <a:ext cx="1584" cy="2268"/>
            </a:xfrm>
            <a:prstGeom prst="cube">
              <a:avLst>
                <a:gd name="adj" fmla="val 12185"/>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defRPr/>
              </a:pPr>
              <a:endParaRPr kumimoji="1" lang="zh-CN" altLang="en-US" sz="3200">
                <a:solidFill>
                  <a:srgbClr val="FF0000"/>
                </a:solidFill>
                <a:effectLst>
                  <a:outerShdw blurRad="38100" dist="38100" dir="2700000" algn="tl">
                    <a:srgbClr val="000000"/>
                  </a:outerShdw>
                </a:effectLst>
              </a:endParaRPr>
            </a:p>
            <a:p>
              <a:pPr algn="ctr" eaLnBrk="1" hangingPunct="1">
                <a:defRPr/>
              </a:pPr>
              <a:endParaRPr kumimoji="1" lang="zh-CN" altLang="en-US" sz="3200">
                <a:solidFill>
                  <a:srgbClr val="FF0000"/>
                </a:solidFill>
                <a:effectLst>
                  <a:outerShdw blurRad="38100" dist="38100" dir="2700000" algn="tl">
                    <a:srgbClr val="000000"/>
                  </a:outerShdw>
                </a:effectLst>
              </a:endParaRPr>
            </a:p>
            <a:p>
              <a:pPr algn="ctr" eaLnBrk="1" hangingPunct="1">
                <a:defRPr/>
              </a:pPr>
              <a:endParaRPr kumimoji="1" lang="zh-CN" altLang="en-US" sz="3200">
                <a:solidFill>
                  <a:srgbClr val="FF0000"/>
                </a:solidFill>
                <a:effectLst>
                  <a:outerShdw blurRad="38100" dist="38100" dir="2700000" algn="tl">
                    <a:srgbClr val="000000"/>
                  </a:outerShdw>
                </a:effectLst>
              </a:endParaRPr>
            </a:p>
          </p:txBody>
        </p:sp>
        <p:sp>
          <p:nvSpPr>
            <p:cNvPr id="6" name="Rectangle 6"/>
            <p:cNvSpPr>
              <a:spLocks noChangeArrowheads="1"/>
            </p:cNvSpPr>
            <p:nvPr/>
          </p:nvSpPr>
          <p:spPr bwMode="auto">
            <a:xfrm>
              <a:off x="3379" y="1399"/>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3200" dirty="0">
                  <a:solidFill>
                    <a:schemeClr val="tx2">
                      <a:lumMod val="60000"/>
                      <a:lumOff val="40000"/>
                    </a:schemeClr>
                  </a:solidFill>
                  <a:effectLst>
                    <a:outerShdw blurRad="38100" dist="38100" dir="2700000" algn="tl">
                      <a:srgbClr val="000000"/>
                    </a:outerShdw>
                  </a:effectLst>
                </a:rPr>
                <a:t>应用层</a:t>
              </a:r>
              <a:endParaRPr kumimoji="1" lang="zh-CN" altLang="en-US" sz="3200" dirty="0">
                <a:solidFill>
                  <a:schemeClr val="tx2">
                    <a:lumMod val="60000"/>
                    <a:lumOff val="40000"/>
                  </a:schemeClr>
                </a:solidFill>
                <a:effectLst>
                  <a:outerShdw blurRad="38100" dist="38100" dir="2700000" algn="tl">
                    <a:srgbClr val="000000"/>
                  </a:outerShdw>
                </a:effectLst>
              </a:endParaRPr>
            </a:p>
          </p:txBody>
        </p:sp>
        <p:sp>
          <p:nvSpPr>
            <p:cNvPr id="7" name="Line 8"/>
            <p:cNvSpPr>
              <a:spLocks noChangeShapeType="1"/>
            </p:cNvSpPr>
            <p:nvPr/>
          </p:nvSpPr>
          <p:spPr bwMode="auto">
            <a:xfrm>
              <a:off x="3379" y="1831"/>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8" name="Line 9"/>
            <p:cNvSpPr>
              <a:spLocks noChangeShapeType="1"/>
            </p:cNvSpPr>
            <p:nvPr/>
          </p:nvSpPr>
          <p:spPr bwMode="auto">
            <a:xfrm>
              <a:off x="3379"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9" name="Line 10"/>
            <p:cNvSpPr>
              <a:spLocks noChangeShapeType="1"/>
            </p:cNvSpPr>
            <p:nvPr/>
          </p:nvSpPr>
          <p:spPr bwMode="auto">
            <a:xfrm>
              <a:off x="4771"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0" name="Rectangle 21"/>
            <p:cNvSpPr>
              <a:spLocks noChangeArrowheads="1"/>
            </p:cNvSpPr>
            <p:nvPr/>
          </p:nvSpPr>
          <p:spPr bwMode="auto">
            <a:xfrm>
              <a:off x="3379" y="1831"/>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3200" dirty="0">
                  <a:solidFill>
                    <a:srgbClr val="FF0000"/>
                  </a:solidFill>
                  <a:effectLst>
                    <a:outerShdw blurRad="38100" dist="38100" dir="2700000" algn="tl">
                      <a:srgbClr val="000000"/>
                    </a:outerShdw>
                  </a:effectLst>
                </a:rPr>
                <a:t>运输层</a:t>
              </a:r>
              <a:endParaRPr kumimoji="1" lang="zh-CN" altLang="en-US" sz="3200" dirty="0">
                <a:solidFill>
                  <a:srgbClr val="FF0000"/>
                </a:solidFill>
                <a:effectLst>
                  <a:outerShdw blurRad="38100" dist="38100" dir="2700000" algn="tl">
                    <a:srgbClr val="000000"/>
                  </a:outerShdw>
                </a:effectLst>
              </a:endParaRPr>
            </a:p>
          </p:txBody>
        </p:sp>
        <p:sp>
          <p:nvSpPr>
            <p:cNvPr id="11" name="Line 23"/>
            <p:cNvSpPr>
              <a:spLocks noChangeShapeType="1"/>
            </p:cNvSpPr>
            <p:nvPr/>
          </p:nvSpPr>
          <p:spPr bwMode="auto">
            <a:xfrm>
              <a:off x="3379" y="2263"/>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2" name="Line 24"/>
            <p:cNvSpPr>
              <a:spLocks noChangeShapeType="1"/>
            </p:cNvSpPr>
            <p:nvPr/>
          </p:nvSpPr>
          <p:spPr bwMode="auto">
            <a:xfrm>
              <a:off x="3379"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3" name="Line 25"/>
            <p:cNvSpPr>
              <a:spLocks noChangeShapeType="1"/>
            </p:cNvSpPr>
            <p:nvPr/>
          </p:nvSpPr>
          <p:spPr bwMode="auto">
            <a:xfrm>
              <a:off x="4771"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5" name="Line 28"/>
            <p:cNvSpPr>
              <a:spLocks noChangeShapeType="1"/>
            </p:cNvSpPr>
            <p:nvPr/>
          </p:nvSpPr>
          <p:spPr bwMode="auto">
            <a:xfrm>
              <a:off x="3379" y="2695"/>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6" name="Line 29"/>
            <p:cNvSpPr>
              <a:spLocks noChangeShapeType="1"/>
            </p:cNvSpPr>
            <p:nvPr/>
          </p:nvSpPr>
          <p:spPr bwMode="auto">
            <a:xfrm>
              <a:off x="3379" y="3366"/>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7" name="Line 30"/>
            <p:cNvSpPr>
              <a:spLocks noChangeShapeType="1"/>
            </p:cNvSpPr>
            <p:nvPr/>
          </p:nvSpPr>
          <p:spPr bwMode="auto">
            <a:xfrm>
              <a:off x="3379"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8" name="Line 31"/>
            <p:cNvSpPr>
              <a:spLocks noChangeShapeType="1"/>
            </p:cNvSpPr>
            <p:nvPr/>
          </p:nvSpPr>
          <p:spPr bwMode="auto">
            <a:xfrm>
              <a:off x="4771"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9" name="Rectangle 33"/>
            <p:cNvSpPr>
              <a:spLocks noChangeArrowheads="1"/>
            </p:cNvSpPr>
            <p:nvPr/>
          </p:nvSpPr>
          <p:spPr bwMode="auto">
            <a:xfrm>
              <a:off x="3379" y="2263"/>
              <a:ext cx="1392" cy="431"/>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3200" dirty="0">
                  <a:solidFill>
                    <a:srgbClr val="FF0000"/>
                  </a:solidFill>
                  <a:effectLst>
                    <a:outerShdw blurRad="38100" dist="38100" dir="2700000" algn="tl">
                      <a:srgbClr val="000000"/>
                    </a:outerShdw>
                  </a:effectLst>
                  <a:latin typeface="Franklin Gothic Book" panose="020B0503020102020204" pitchFamily="34" charset="0"/>
                </a:rPr>
                <a:t>网络层</a:t>
              </a:r>
              <a:endParaRPr kumimoji="1" lang="zh-CN" altLang="en-US" sz="3200" dirty="0">
                <a:solidFill>
                  <a:srgbClr val="FF0000"/>
                </a:solidFill>
                <a:effectLst>
                  <a:outerShdw blurRad="38100" dist="38100" dir="2700000" algn="tl">
                    <a:srgbClr val="000000"/>
                  </a:outerShdw>
                </a:effectLst>
                <a:latin typeface="Franklin Gothic Book" panose="020B0503020102020204" pitchFamily="34" charset="0"/>
              </a:endParaRPr>
            </a:p>
          </p:txBody>
        </p:sp>
        <p:sp>
          <p:nvSpPr>
            <p:cNvPr id="20" name="Line 36"/>
            <p:cNvSpPr>
              <a:spLocks noChangeShapeType="1"/>
            </p:cNvSpPr>
            <p:nvPr/>
          </p:nvSpPr>
          <p:spPr bwMode="auto">
            <a:xfrm>
              <a:off x="3379" y="2263"/>
              <a:ext cx="0" cy="43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21" name="Line 37"/>
            <p:cNvSpPr>
              <a:spLocks noChangeShapeType="1"/>
            </p:cNvSpPr>
            <p:nvPr/>
          </p:nvSpPr>
          <p:spPr bwMode="auto">
            <a:xfrm>
              <a:off x="4771" y="2263"/>
              <a:ext cx="0" cy="43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4" name="Rectangle 27"/>
            <p:cNvSpPr>
              <a:spLocks noChangeArrowheads="1"/>
            </p:cNvSpPr>
            <p:nvPr/>
          </p:nvSpPr>
          <p:spPr bwMode="auto">
            <a:xfrm>
              <a:off x="3379" y="2695"/>
              <a:ext cx="1392" cy="37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3200">
                  <a:solidFill>
                    <a:srgbClr val="FF0000"/>
                  </a:solidFill>
                  <a:effectLst>
                    <a:outerShdw blurRad="38100" dist="38100" dir="2700000" algn="tl">
                      <a:srgbClr val="000000"/>
                    </a:outerShdw>
                  </a:effectLst>
                  <a:latin typeface="Franklin Gothic Book" panose="020B0503020102020204" pitchFamily="34" charset="0"/>
                </a:rPr>
                <a:t>数据链路层</a:t>
              </a:r>
              <a:endParaRPr kumimoji="1" lang="zh-CN" altLang="en-US" sz="3200">
                <a:solidFill>
                  <a:srgbClr val="FF0000"/>
                </a:solidFill>
                <a:effectLst>
                  <a:outerShdw blurRad="38100" dist="38100" dir="2700000" algn="tl">
                    <a:srgbClr val="000000"/>
                  </a:outerShdw>
                </a:effectLst>
                <a:latin typeface="Franklin Gothic Book" panose="020B0503020102020204" pitchFamily="34" charset="0"/>
              </a:endParaRPr>
            </a:p>
          </p:txBody>
        </p:sp>
        <p:sp>
          <p:nvSpPr>
            <p:cNvPr id="22" name="Rectangle 39"/>
            <p:cNvSpPr>
              <a:spLocks noChangeArrowheads="1"/>
            </p:cNvSpPr>
            <p:nvPr/>
          </p:nvSpPr>
          <p:spPr bwMode="auto">
            <a:xfrm>
              <a:off x="3379" y="3067"/>
              <a:ext cx="1392" cy="408"/>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3200">
                  <a:solidFill>
                    <a:srgbClr val="FF0000"/>
                  </a:solidFill>
                  <a:effectLst>
                    <a:outerShdw blurRad="38100" dist="38100" dir="2700000" algn="tl">
                      <a:srgbClr val="000000"/>
                    </a:outerShdw>
                  </a:effectLst>
                  <a:latin typeface="Franklin Gothic Book" panose="020B0503020102020204" pitchFamily="34" charset="0"/>
                </a:rPr>
                <a:t>物理层</a:t>
              </a:r>
              <a:endParaRPr kumimoji="1" lang="zh-CN" altLang="en-US" sz="3200">
                <a:solidFill>
                  <a:srgbClr val="FF0000"/>
                </a:solidFill>
                <a:effectLst>
                  <a:outerShdw blurRad="38100" dist="38100" dir="2700000" algn="tl">
                    <a:srgbClr val="000000"/>
                  </a:outerShdw>
                </a:effectLst>
                <a:latin typeface="Franklin Gothic Book" panose="020B0503020102020204" pitchFamily="34" charset="0"/>
              </a:endParaRP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p:txBody>
          <a:bodyPr/>
          <a:lstStyle/>
          <a:p>
            <a:r>
              <a:rPr lang="en-US" altLang="zh-CN" dirty="0" smtClean="0"/>
              <a:t>TELNET </a:t>
            </a:r>
            <a:r>
              <a:rPr lang="zh-CN" altLang="en-US" dirty="0" smtClean="0"/>
              <a:t>使用网络虚拟终端 </a:t>
            </a:r>
            <a:r>
              <a:rPr lang="en-US" altLang="zh-CN" dirty="0" smtClean="0"/>
              <a:t>NVT </a:t>
            </a:r>
            <a:r>
              <a:rPr lang="zh-CN" altLang="en-US" dirty="0" smtClean="0"/>
              <a:t>格式 </a:t>
            </a:r>
            <a:endParaRPr lang="zh-CN" altLang="en-US" dirty="0" smtClean="0"/>
          </a:p>
        </p:txBody>
      </p:sp>
      <p:graphicFrame>
        <p:nvGraphicFramePr>
          <p:cNvPr id="25603" name="Object 5"/>
          <p:cNvGraphicFramePr>
            <a:graphicFrameLocks noChangeAspect="1"/>
          </p:cNvGraphicFramePr>
          <p:nvPr/>
        </p:nvGraphicFramePr>
        <p:xfrm>
          <a:off x="4295775" y="2492375"/>
          <a:ext cx="3346450" cy="2297113"/>
        </p:xfrm>
        <a:graphic>
          <a:graphicData uri="http://schemas.openxmlformats.org/presentationml/2006/ole">
            <mc:AlternateContent xmlns:mc="http://schemas.openxmlformats.org/markup-compatibility/2006">
              <mc:Choice xmlns:v="urn:schemas-microsoft-com:vml" Requires="v">
                <p:oleObj spid="_x0000_s26021" name="VISIO" r:id="rId1" imgW="1687195" imgH="964565" progId="Visio.Drawing.6">
                  <p:embed/>
                </p:oleObj>
              </mc:Choice>
              <mc:Fallback>
                <p:oleObj name="VISIO" r:id="rId1" imgW="1687195" imgH="964565" progId="Visio.Drawing.6">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775" y="2492375"/>
                        <a:ext cx="3346450" cy="2297113"/>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4" name="Text Box 6"/>
          <p:cNvSpPr txBox="1">
            <a:spLocks noChangeArrowheads="1"/>
          </p:cNvSpPr>
          <p:nvPr/>
        </p:nvSpPr>
        <p:spPr bwMode="auto">
          <a:xfrm>
            <a:off x="5448300" y="1824038"/>
            <a:ext cx="1262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zh-CN" altLang="en-US" sz="2800" b="1">
                <a:latin typeface="Arial" panose="020B0604020202020204" pitchFamily="34" charset="0"/>
                <a:ea typeface="黑体" pitchFamily="2" charset="-122"/>
              </a:rPr>
              <a:t>互联网</a:t>
            </a:r>
            <a:endParaRPr kumimoji="1" lang="zh-CN" altLang="en-US" sz="2800" b="1">
              <a:latin typeface="Arial" panose="020B0604020202020204" pitchFamily="34" charset="0"/>
              <a:ea typeface="黑体" pitchFamily="2" charset="-122"/>
            </a:endParaRPr>
          </a:p>
        </p:txBody>
      </p:sp>
      <p:pic>
        <p:nvPicPr>
          <p:cNvPr id="25605" name="Picture 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875" y="2597150"/>
            <a:ext cx="1974850" cy="219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25606" name="Picture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9325" y="2692400"/>
            <a:ext cx="1858963"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7" name="Text Box 9"/>
          <p:cNvSpPr txBox="1">
            <a:spLocks noChangeArrowheads="1"/>
          </p:cNvSpPr>
          <p:nvPr/>
        </p:nvSpPr>
        <p:spPr bwMode="auto">
          <a:xfrm>
            <a:off x="5321300" y="2921000"/>
            <a:ext cx="1487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400" b="1">
                <a:solidFill>
                  <a:srgbClr val="333399"/>
                </a:solidFill>
                <a:latin typeface="Arial" panose="020B0604020202020204" pitchFamily="34" charset="0"/>
                <a:ea typeface="黑体" pitchFamily="2" charset="-122"/>
              </a:rPr>
              <a:t>TCP </a:t>
            </a:r>
            <a:r>
              <a:rPr kumimoji="1" lang="zh-CN" altLang="en-US" sz="2400" b="1">
                <a:solidFill>
                  <a:srgbClr val="333399"/>
                </a:solidFill>
                <a:latin typeface="Arial" panose="020B0604020202020204" pitchFamily="34" charset="0"/>
                <a:ea typeface="黑体" pitchFamily="2" charset="-122"/>
              </a:rPr>
              <a:t>连接</a:t>
            </a:r>
            <a:endParaRPr kumimoji="1" lang="zh-CN" altLang="en-US" sz="2400" b="1">
              <a:solidFill>
                <a:srgbClr val="333399"/>
              </a:solidFill>
              <a:latin typeface="Arial" panose="020B0604020202020204" pitchFamily="34" charset="0"/>
              <a:ea typeface="黑体" pitchFamily="2" charset="-122"/>
            </a:endParaRPr>
          </a:p>
        </p:txBody>
      </p:sp>
      <p:sp>
        <p:nvSpPr>
          <p:cNvPr id="25608" name="Text Box 10"/>
          <p:cNvSpPr txBox="1">
            <a:spLocks noChangeArrowheads="1"/>
          </p:cNvSpPr>
          <p:nvPr/>
        </p:nvSpPr>
        <p:spPr bwMode="auto">
          <a:xfrm>
            <a:off x="2567608" y="1844824"/>
            <a:ext cx="13540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400" b="1" dirty="0" smtClean="0"/>
              <a:t>TELNET</a:t>
            </a:r>
            <a:endParaRPr kumimoji="1" lang="en-US" altLang="zh-CN" sz="2400" b="1" dirty="0" smtClean="0"/>
          </a:p>
          <a:p>
            <a:pPr eaLnBrk="1" hangingPunct="1"/>
            <a:r>
              <a:rPr kumimoji="1" lang="zh-CN" altLang="en-US" sz="2400" b="1" dirty="0" smtClean="0"/>
              <a:t>客户端</a:t>
            </a:r>
            <a:endParaRPr kumimoji="1" lang="zh-CN" altLang="en-US" sz="2400" b="1" dirty="0"/>
          </a:p>
        </p:txBody>
      </p:sp>
      <p:sp>
        <p:nvSpPr>
          <p:cNvPr id="25609" name="Text Box 11"/>
          <p:cNvSpPr txBox="1">
            <a:spLocks noChangeArrowheads="1"/>
          </p:cNvSpPr>
          <p:nvPr/>
        </p:nvSpPr>
        <p:spPr bwMode="auto">
          <a:xfrm>
            <a:off x="8485188" y="1772816"/>
            <a:ext cx="141577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400" b="1" dirty="0" smtClean="0"/>
              <a:t>TELNET</a:t>
            </a:r>
            <a:endParaRPr kumimoji="1" lang="en-US" altLang="zh-CN" sz="2400" b="1" dirty="0" smtClean="0"/>
          </a:p>
          <a:p>
            <a:pPr eaLnBrk="1" hangingPunct="1"/>
            <a:r>
              <a:rPr kumimoji="1" lang="zh-CN" altLang="en-US" sz="2400" b="1" dirty="0" smtClean="0"/>
              <a:t>服务器</a:t>
            </a:r>
            <a:r>
              <a:rPr kumimoji="1" lang="zh-CN" altLang="en-US" sz="2400" b="1" dirty="0"/>
              <a:t>端</a:t>
            </a:r>
            <a:endParaRPr kumimoji="1" lang="zh-CN" altLang="en-US" sz="2400" b="1" dirty="0"/>
          </a:p>
        </p:txBody>
      </p:sp>
      <p:sp>
        <p:nvSpPr>
          <p:cNvPr id="25610" name="Text Box 12"/>
          <p:cNvSpPr txBox="1">
            <a:spLocks noChangeArrowheads="1"/>
          </p:cNvSpPr>
          <p:nvPr/>
        </p:nvSpPr>
        <p:spPr bwMode="auto">
          <a:xfrm>
            <a:off x="742950" y="5080000"/>
            <a:ext cx="31638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a:t> </a:t>
            </a:r>
            <a:r>
              <a:rPr kumimoji="1" lang="zh-CN" altLang="en-US" sz="2800" b="1"/>
              <a:t>使用客户端的格式</a:t>
            </a:r>
            <a:endParaRPr kumimoji="1" lang="zh-CN" altLang="en-US" sz="2800" b="1"/>
          </a:p>
        </p:txBody>
      </p:sp>
      <p:sp>
        <p:nvSpPr>
          <p:cNvPr id="25611" name="Text Box 13"/>
          <p:cNvSpPr txBox="1">
            <a:spLocks noChangeArrowheads="1"/>
          </p:cNvSpPr>
          <p:nvPr/>
        </p:nvSpPr>
        <p:spPr bwMode="auto">
          <a:xfrm>
            <a:off x="7967663" y="5116513"/>
            <a:ext cx="352266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a:t> </a:t>
            </a:r>
            <a:r>
              <a:rPr kumimoji="1" lang="zh-CN" altLang="en-US" sz="2800" b="1"/>
              <a:t>使用服务器端的格式</a:t>
            </a:r>
            <a:endParaRPr kumimoji="1" lang="zh-CN" altLang="en-US" sz="2800" b="1"/>
          </a:p>
        </p:txBody>
      </p:sp>
      <p:sp>
        <p:nvSpPr>
          <p:cNvPr id="25612" name="Text Box 14"/>
          <p:cNvSpPr txBox="1">
            <a:spLocks noChangeArrowheads="1"/>
          </p:cNvSpPr>
          <p:nvPr/>
        </p:nvSpPr>
        <p:spPr bwMode="auto">
          <a:xfrm>
            <a:off x="4549775" y="4824413"/>
            <a:ext cx="273619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a:t> </a:t>
            </a:r>
            <a:r>
              <a:rPr kumimoji="1" lang="zh-CN" altLang="en-US" sz="2800" b="1"/>
              <a:t>使用 </a:t>
            </a:r>
            <a:r>
              <a:rPr kumimoji="1" lang="en-US" altLang="zh-CN" sz="2800" b="1"/>
              <a:t>NVT </a:t>
            </a:r>
            <a:r>
              <a:rPr kumimoji="1" lang="zh-CN" altLang="en-US" sz="2800" b="1"/>
              <a:t>格式</a:t>
            </a:r>
            <a:endParaRPr kumimoji="1" lang="zh-CN" altLang="en-US" sz="2800" b="1"/>
          </a:p>
        </p:txBody>
      </p:sp>
      <p:sp>
        <p:nvSpPr>
          <p:cNvPr id="25613" name="Line 15"/>
          <p:cNvSpPr>
            <a:spLocks noChangeShapeType="1"/>
          </p:cNvSpPr>
          <p:nvPr/>
        </p:nvSpPr>
        <p:spPr bwMode="auto">
          <a:xfrm flipV="1">
            <a:off x="2759075" y="3841750"/>
            <a:ext cx="330200" cy="1081088"/>
          </a:xfrm>
          <a:prstGeom prst="line">
            <a:avLst/>
          </a:prstGeom>
          <a:noFill/>
          <a:ln w="28575">
            <a:solidFill>
              <a:srgbClr val="333399"/>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25614" name="Line 16"/>
          <p:cNvSpPr>
            <a:spLocks noChangeShapeType="1"/>
          </p:cNvSpPr>
          <p:nvPr/>
        </p:nvSpPr>
        <p:spPr bwMode="auto">
          <a:xfrm flipH="1" flipV="1">
            <a:off x="5937250" y="3597275"/>
            <a:ext cx="6350" cy="1277938"/>
          </a:xfrm>
          <a:prstGeom prst="line">
            <a:avLst/>
          </a:prstGeom>
          <a:noFill/>
          <a:ln w="28575">
            <a:solidFill>
              <a:srgbClr val="333399"/>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25615" name="Line 17"/>
          <p:cNvSpPr>
            <a:spLocks noChangeShapeType="1"/>
          </p:cNvSpPr>
          <p:nvPr/>
        </p:nvSpPr>
        <p:spPr bwMode="auto">
          <a:xfrm flipV="1">
            <a:off x="8894763" y="3787775"/>
            <a:ext cx="103187" cy="1303338"/>
          </a:xfrm>
          <a:prstGeom prst="line">
            <a:avLst/>
          </a:prstGeom>
          <a:noFill/>
          <a:ln w="28575">
            <a:solidFill>
              <a:srgbClr val="333399"/>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25616" name="Oval 18"/>
          <p:cNvSpPr>
            <a:spLocks noChangeArrowheads="1"/>
          </p:cNvSpPr>
          <p:nvPr/>
        </p:nvSpPr>
        <p:spPr bwMode="auto">
          <a:xfrm>
            <a:off x="2651125" y="3025775"/>
            <a:ext cx="928688" cy="833438"/>
          </a:xfrm>
          <a:prstGeom prst="ellipse">
            <a:avLst/>
          </a:prstGeom>
          <a:solidFill>
            <a:srgbClr val="FFFF99"/>
          </a:solidFill>
          <a:ln w="19050">
            <a:solidFill>
              <a:schemeClr val="tx1"/>
            </a:solidFill>
            <a:round/>
          </a:ln>
          <a:effectLst>
            <a:outerShdw dist="35921" dir="2700000" algn="ctr" rotWithShape="0">
              <a:schemeClr val="bg2"/>
            </a:outerShdw>
          </a:effectLst>
        </p:spPr>
        <p:txBody>
          <a:bodyPr wrap="none" anchor="ctr"/>
          <a:lstStyle/>
          <a:p>
            <a:pPr algn="ctr" eaLnBrk="1" hangingPunct="1"/>
            <a:r>
              <a:rPr kumimoji="1" lang="zh-CN" altLang="en-US" sz="2000" b="1">
                <a:solidFill>
                  <a:srgbClr val="333399"/>
                </a:solidFill>
                <a:ea typeface="黑体" pitchFamily="2" charset="-122"/>
              </a:rPr>
              <a:t>客户</a:t>
            </a:r>
            <a:endParaRPr kumimoji="1" lang="zh-CN" altLang="en-US" sz="2000" b="1">
              <a:solidFill>
                <a:srgbClr val="333399"/>
              </a:solidFill>
              <a:ea typeface="黑体" pitchFamily="2" charset="-122"/>
            </a:endParaRPr>
          </a:p>
        </p:txBody>
      </p:sp>
      <p:sp>
        <p:nvSpPr>
          <p:cNvPr id="25617" name="Oval 19"/>
          <p:cNvSpPr>
            <a:spLocks noChangeArrowheads="1"/>
          </p:cNvSpPr>
          <p:nvPr/>
        </p:nvSpPr>
        <p:spPr bwMode="auto">
          <a:xfrm>
            <a:off x="8493125" y="3025775"/>
            <a:ext cx="1044575" cy="833438"/>
          </a:xfrm>
          <a:prstGeom prst="ellipse">
            <a:avLst/>
          </a:prstGeom>
          <a:solidFill>
            <a:srgbClr val="FFCCCC"/>
          </a:solidFill>
          <a:ln w="19050">
            <a:solidFill>
              <a:schemeClr val="tx1"/>
            </a:solidFill>
            <a:round/>
          </a:ln>
          <a:effectLst>
            <a:outerShdw dist="35921" dir="2700000" algn="ctr" rotWithShape="0">
              <a:schemeClr val="bg2"/>
            </a:outerShdw>
          </a:effectLst>
        </p:spPr>
        <p:txBody>
          <a:bodyPr wrap="none" anchor="ctr"/>
          <a:lstStyle/>
          <a:p>
            <a:pPr algn="ctr" eaLnBrk="1" hangingPunct="1"/>
            <a:r>
              <a:rPr kumimoji="1" lang="zh-CN" altLang="en-US" sz="2000" b="1">
                <a:solidFill>
                  <a:srgbClr val="333399"/>
                </a:solidFill>
                <a:ea typeface="黑体" pitchFamily="2" charset="-122"/>
              </a:rPr>
              <a:t>服务器</a:t>
            </a:r>
            <a:endParaRPr kumimoji="1" lang="zh-CN" altLang="en-US" sz="2000" b="1">
              <a:solidFill>
                <a:srgbClr val="333399"/>
              </a:solidFill>
              <a:ea typeface="黑体" pitchFamily="2" charset="-122"/>
            </a:endParaRPr>
          </a:p>
        </p:txBody>
      </p:sp>
      <p:sp>
        <p:nvSpPr>
          <p:cNvPr id="25618" name="AutoShape 20"/>
          <p:cNvSpPr>
            <a:spLocks noChangeArrowheads="1"/>
          </p:cNvSpPr>
          <p:nvPr/>
        </p:nvSpPr>
        <p:spPr bwMode="auto">
          <a:xfrm>
            <a:off x="3638550" y="3303588"/>
            <a:ext cx="4873625" cy="388937"/>
          </a:xfrm>
          <a:prstGeom prst="leftRightArrow">
            <a:avLst>
              <a:gd name="adj1" fmla="val 61111"/>
              <a:gd name="adj2" fmla="val 202172"/>
            </a:avLst>
          </a:prstGeom>
          <a:solidFill>
            <a:srgbClr val="333399"/>
          </a:solidFill>
          <a:ln w="9525">
            <a:solidFill>
              <a:schemeClr val="tx1"/>
            </a:solidFill>
            <a:miter lim="800000"/>
          </a:ln>
        </p:spPr>
        <p:txBody>
          <a:bodyPr wrap="none" anchor="ctr"/>
          <a:lstStyle/>
          <a:p>
            <a:pPr eaLnBrk="1" hangingPunct="1"/>
            <a:endParaRPr lang="zh-CN" altLang="en-US" sz="3600" b="1">
              <a:latin typeface="Tahoma" panose="020B0604030504040204"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noChangeArrowheads="1"/>
          </p:cNvSpPr>
          <p:nvPr>
            <p:ph type="title"/>
          </p:nvPr>
        </p:nvSpPr>
        <p:spPr/>
        <p:txBody>
          <a:bodyPr/>
          <a:lstStyle/>
          <a:p>
            <a:r>
              <a:rPr lang="zh-CN" altLang="en-US" smtClean="0"/>
              <a:t>指引</a:t>
            </a:r>
            <a:endParaRPr lang="zh-CN" altLang="en-US" smtClean="0"/>
          </a:p>
        </p:txBody>
      </p:sp>
      <p:sp>
        <p:nvSpPr>
          <p:cNvPr id="26627" name="内容占位符 2"/>
          <p:cNvSpPr>
            <a:spLocks noGrp="1" noChangeArrowheads="1"/>
          </p:cNvSpPr>
          <p:nvPr>
            <p:ph idx="1"/>
          </p:nvPr>
        </p:nvSpPr>
        <p:spPr>
          <a:xfrm>
            <a:off x="877888" y="1266825"/>
            <a:ext cx="8281987" cy="4897438"/>
          </a:xfrm>
        </p:spPr>
        <p:txBody>
          <a:bodyPr/>
          <a:lstStyle/>
          <a:p>
            <a:r>
              <a:rPr lang="zh-CN" altLang="en-US" sz="2800" b="1" dirty="0" smtClean="0"/>
              <a:t>域名系统</a:t>
            </a:r>
            <a:r>
              <a:rPr lang="en-US" altLang="zh-CN" sz="2800" b="1" dirty="0" smtClean="0"/>
              <a:t>DNS (Domain Name System)</a:t>
            </a:r>
            <a:endParaRPr lang="en-US" altLang="zh-CN" sz="2800" b="1" dirty="0" smtClean="0"/>
          </a:p>
          <a:p>
            <a:r>
              <a:rPr lang="zh-CN" altLang="en-US" sz="2800" b="1" dirty="0" smtClean="0"/>
              <a:t>文件传送协议</a:t>
            </a:r>
            <a:r>
              <a:rPr lang="en-US" altLang="zh-CN" sz="2800" b="1" dirty="0" smtClean="0"/>
              <a:t>FTP (File Transfer Protocol)</a:t>
            </a:r>
            <a:endParaRPr lang="en-US" altLang="zh-CN" sz="2800" b="1" dirty="0" smtClean="0"/>
          </a:p>
          <a:p>
            <a:r>
              <a:rPr lang="zh-CN" altLang="en-US" sz="2800" b="1" dirty="0" smtClean="0"/>
              <a:t>远程终端协议</a:t>
            </a:r>
            <a:r>
              <a:rPr lang="en-US" altLang="zh-CN" sz="2800" b="1" dirty="0" smtClean="0"/>
              <a:t>TELNET</a:t>
            </a:r>
            <a:endParaRPr lang="en-US" altLang="zh-CN" sz="2800" b="1" dirty="0" smtClean="0"/>
          </a:p>
          <a:p>
            <a:r>
              <a:rPr lang="zh-CN" altLang="en-US" sz="2800" b="1" dirty="0" smtClean="0">
                <a:solidFill>
                  <a:srgbClr val="C00000"/>
                </a:solidFill>
              </a:rPr>
              <a:t>万维网</a:t>
            </a:r>
            <a:r>
              <a:rPr lang="en-US" altLang="zh-CN" sz="2800" b="1" dirty="0" smtClean="0">
                <a:solidFill>
                  <a:srgbClr val="C00000"/>
                </a:solidFill>
              </a:rPr>
              <a:t>WWW (World Wide Web)</a:t>
            </a:r>
            <a:endParaRPr lang="en-US" altLang="zh-CN" sz="2800" b="1" dirty="0" smtClean="0">
              <a:solidFill>
                <a:srgbClr val="C00000"/>
              </a:solidFill>
            </a:endParaRPr>
          </a:p>
          <a:p>
            <a:r>
              <a:rPr lang="zh-CN" altLang="en-US" sz="2800" b="1" dirty="0" smtClean="0"/>
              <a:t>电子邮件 </a:t>
            </a:r>
            <a:r>
              <a:rPr lang="en-US" altLang="zh-CN" sz="2800" b="1" dirty="0" smtClean="0"/>
              <a:t>(SMTP, POP3, IMAP)</a:t>
            </a:r>
            <a:endParaRPr lang="en-US" altLang="zh-CN" sz="2800" b="1" dirty="0" smtClean="0"/>
          </a:p>
          <a:p>
            <a:r>
              <a:rPr lang="zh-CN" altLang="en-US" sz="2800" b="1" dirty="0" smtClean="0"/>
              <a:t>动态主机配置协议</a:t>
            </a:r>
            <a:r>
              <a:rPr lang="en-US" altLang="zh-CN" sz="2800" b="1" dirty="0" smtClean="0"/>
              <a:t>DHCP</a:t>
            </a:r>
            <a:endParaRPr lang="en-US" altLang="zh-CN" sz="2800" b="1" dirty="0" smtClean="0"/>
          </a:p>
          <a:p>
            <a:r>
              <a:rPr lang="zh-CN" altLang="en-US" sz="2800" b="1" dirty="0" smtClean="0"/>
              <a:t>简单网络管理协议</a:t>
            </a:r>
            <a:r>
              <a:rPr lang="en-US" altLang="zh-CN" sz="2800" b="1" dirty="0" smtClean="0"/>
              <a:t>SNMP</a:t>
            </a:r>
            <a:endParaRPr lang="en-US" altLang="zh-CN" sz="2800" b="1" dirty="0" smtClean="0"/>
          </a:p>
          <a:p>
            <a:r>
              <a:rPr lang="zh-CN" altLang="en-US" sz="2800" b="1" dirty="0" smtClean="0"/>
              <a:t>系统调用和应用编程接口</a:t>
            </a:r>
            <a:endParaRPr lang="zh-CN" altLang="en-US" sz="2800" b="1" dirty="0" smtClean="0"/>
          </a:p>
        </p:txBody>
      </p:sp>
      <p:grpSp>
        <p:nvGrpSpPr>
          <p:cNvPr id="26628" name="Group 24"/>
          <p:cNvGrpSpPr/>
          <p:nvPr/>
        </p:nvGrpSpPr>
        <p:grpSpPr bwMode="auto">
          <a:xfrm>
            <a:off x="8516938" y="2322513"/>
            <a:ext cx="3057525" cy="3963987"/>
            <a:chOff x="3379" y="1207"/>
            <a:chExt cx="1584" cy="2268"/>
          </a:xfrm>
        </p:grpSpPr>
        <p:sp>
          <p:nvSpPr>
            <p:cNvPr id="5" name="AutoShape 4"/>
            <p:cNvSpPr>
              <a:spLocks noChangeArrowheads="1"/>
            </p:cNvSpPr>
            <p:nvPr/>
          </p:nvSpPr>
          <p:spPr bwMode="auto">
            <a:xfrm>
              <a:off x="3379" y="1207"/>
              <a:ext cx="1584" cy="2268"/>
            </a:xfrm>
            <a:prstGeom prst="cube">
              <a:avLst>
                <a:gd name="adj" fmla="val 12185"/>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defRPr/>
              </a:pPr>
              <a:endParaRPr kumimoji="1" lang="zh-CN" altLang="en-US" sz="3200">
                <a:solidFill>
                  <a:srgbClr val="FF0000"/>
                </a:solidFill>
                <a:effectLst>
                  <a:outerShdw blurRad="38100" dist="38100" dir="2700000" algn="tl">
                    <a:srgbClr val="000000"/>
                  </a:outerShdw>
                </a:effectLst>
              </a:endParaRPr>
            </a:p>
            <a:p>
              <a:pPr algn="ctr" eaLnBrk="1" hangingPunct="1">
                <a:defRPr/>
              </a:pPr>
              <a:endParaRPr kumimoji="1" lang="zh-CN" altLang="en-US" sz="3200">
                <a:solidFill>
                  <a:srgbClr val="FF0000"/>
                </a:solidFill>
                <a:effectLst>
                  <a:outerShdw blurRad="38100" dist="38100" dir="2700000" algn="tl">
                    <a:srgbClr val="000000"/>
                  </a:outerShdw>
                </a:effectLst>
              </a:endParaRPr>
            </a:p>
            <a:p>
              <a:pPr algn="ctr" eaLnBrk="1" hangingPunct="1">
                <a:defRPr/>
              </a:pPr>
              <a:endParaRPr kumimoji="1" lang="zh-CN" altLang="en-US" sz="3200">
                <a:solidFill>
                  <a:srgbClr val="FF0000"/>
                </a:solidFill>
                <a:effectLst>
                  <a:outerShdw blurRad="38100" dist="38100" dir="2700000" algn="tl">
                    <a:srgbClr val="000000"/>
                  </a:outerShdw>
                </a:effectLst>
              </a:endParaRPr>
            </a:p>
          </p:txBody>
        </p:sp>
        <p:sp>
          <p:nvSpPr>
            <p:cNvPr id="6" name="Rectangle 6"/>
            <p:cNvSpPr>
              <a:spLocks noChangeArrowheads="1"/>
            </p:cNvSpPr>
            <p:nvPr/>
          </p:nvSpPr>
          <p:spPr bwMode="auto">
            <a:xfrm>
              <a:off x="3379" y="1428"/>
              <a:ext cx="1392" cy="403"/>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3200" dirty="0">
                  <a:solidFill>
                    <a:schemeClr val="tx2">
                      <a:lumMod val="60000"/>
                      <a:lumOff val="40000"/>
                    </a:schemeClr>
                  </a:solidFill>
                  <a:effectLst>
                    <a:outerShdw blurRad="38100" dist="38100" dir="2700000" algn="tl">
                      <a:srgbClr val="000000"/>
                    </a:outerShdw>
                  </a:effectLst>
                </a:rPr>
                <a:t>应用层</a:t>
              </a:r>
              <a:endParaRPr kumimoji="1" lang="zh-CN" altLang="en-US" sz="3200" dirty="0">
                <a:solidFill>
                  <a:schemeClr val="tx2">
                    <a:lumMod val="60000"/>
                    <a:lumOff val="40000"/>
                  </a:schemeClr>
                </a:solidFill>
                <a:effectLst>
                  <a:outerShdw blurRad="38100" dist="38100" dir="2700000" algn="tl">
                    <a:srgbClr val="000000"/>
                  </a:outerShdw>
                </a:effectLst>
              </a:endParaRPr>
            </a:p>
          </p:txBody>
        </p:sp>
        <p:sp>
          <p:nvSpPr>
            <p:cNvPr id="7" name="Line 8"/>
            <p:cNvSpPr>
              <a:spLocks noChangeShapeType="1"/>
            </p:cNvSpPr>
            <p:nvPr/>
          </p:nvSpPr>
          <p:spPr bwMode="auto">
            <a:xfrm>
              <a:off x="3379" y="1831"/>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8" name="Line 9"/>
            <p:cNvSpPr>
              <a:spLocks noChangeShapeType="1"/>
            </p:cNvSpPr>
            <p:nvPr/>
          </p:nvSpPr>
          <p:spPr bwMode="auto">
            <a:xfrm>
              <a:off x="3379"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9" name="Line 10"/>
            <p:cNvSpPr>
              <a:spLocks noChangeShapeType="1"/>
            </p:cNvSpPr>
            <p:nvPr/>
          </p:nvSpPr>
          <p:spPr bwMode="auto">
            <a:xfrm>
              <a:off x="4771"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0" name="Rectangle 21"/>
            <p:cNvSpPr>
              <a:spLocks noChangeArrowheads="1"/>
            </p:cNvSpPr>
            <p:nvPr/>
          </p:nvSpPr>
          <p:spPr bwMode="auto">
            <a:xfrm>
              <a:off x="3379" y="1831"/>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3200" dirty="0">
                  <a:solidFill>
                    <a:srgbClr val="FF0000"/>
                  </a:solidFill>
                  <a:effectLst>
                    <a:outerShdw blurRad="38100" dist="38100" dir="2700000" algn="tl">
                      <a:srgbClr val="000000"/>
                    </a:outerShdw>
                  </a:effectLst>
                </a:rPr>
                <a:t>运输层</a:t>
              </a:r>
              <a:endParaRPr kumimoji="1" lang="zh-CN" altLang="en-US" sz="3200" dirty="0">
                <a:solidFill>
                  <a:srgbClr val="FF0000"/>
                </a:solidFill>
                <a:effectLst>
                  <a:outerShdw blurRad="38100" dist="38100" dir="2700000" algn="tl">
                    <a:srgbClr val="000000"/>
                  </a:outerShdw>
                </a:effectLst>
              </a:endParaRPr>
            </a:p>
          </p:txBody>
        </p:sp>
        <p:sp>
          <p:nvSpPr>
            <p:cNvPr id="11" name="Line 23"/>
            <p:cNvSpPr>
              <a:spLocks noChangeShapeType="1"/>
            </p:cNvSpPr>
            <p:nvPr/>
          </p:nvSpPr>
          <p:spPr bwMode="auto">
            <a:xfrm>
              <a:off x="3379" y="2263"/>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2" name="Line 24"/>
            <p:cNvSpPr>
              <a:spLocks noChangeShapeType="1"/>
            </p:cNvSpPr>
            <p:nvPr/>
          </p:nvSpPr>
          <p:spPr bwMode="auto">
            <a:xfrm>
              <a:off x="3379"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3" name="Line 25"/>
            <p:cNvSpPr>
              <a:spLocks noChangeShapeType="1"/>
            </p:cNvSpPr>
            <p:nvPr/>
          </p:nvSpPr>
          <p:spPr bwMode="auto">
            <a:xfrm>
              <a:off x="4771"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5" name="Line 28"/>
            <p:cNvSpPr>
              <a:spLocks noChangeShapeType="1"/>
            </p:cNvSpPr>
            <p:nvPr/>
          </p:nvSpPr>
          <p:spPr bwMode="auto">
            <a:xfrm>
              <a:off x="3379" y="2695"/>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6" name="Line 29"/>
            <p:cNvSpPr>
              <a:spLocks noChangeShapeType="1"/>
            </p:cNvSpPr>
            <p:nvPr/>
          </p:nvSpPr>
          <p:spPr bwMode="auto">
            <a:xfrm>
              <a:off x="3379" y="3366"/>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7" name="Line 30"/>
            <p:cNvSpPr>
              <a:spLocks noChangeShapeType="1"/>
            </p:cNvSpPr>
            <p:nvPr/>
          </p:nvSpPr>
          <p:spPr bwMode="auto">
            <a:xfrm>
              <a:off x="3379"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8" name="Line 31"/>
            <p:cNvSpPr>
              <a:spLocks noChangeShapeType="1"/>
            </p:cNvSpPr>
            <p:nvPr/>
          </p:nvSpPr>
          <p:spPr bwMode="auto">
            <a:xfrm>
              <a:off x="4771"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9" name="Rectangle 33"/>
            <p:cNvSpPr>
              <a:spLocks noChangeArrowheads="1"/>
            </p:cNvSpPr>
            <p:nvPr/>
          </p:nvSpPr>
          <p:spPr bwMode="auto">
            <a:xfrm>
              <a:off x="3379" y="2263"/>
              <a:ext cx="1392" cy="431"/>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3200" dirty="0">
                  <a:solidFill>
                    <a:srgbClr val="FF0000"/>
                  </a:solidFill>
                  <a:effectLst>
                    <a:outerShdw blurRad="38100" dist="38100" dir="2700000" algn="tl">
                      <a:srgbClr val="000000"/>
                    </a:outerShdw>
                  </a:effectLst>
                  <a:latin typeface="Franklin Gothic Book" panose="020B0503020102020204" pitchFamily="34" charset="0"/>
                </a:rPr>
                <a:t>网络层</a:t>
              </a:r>
              <a:endParaRPr kumimoji="1" lang="zh-CN" altLang="en-US" sz="3200" dirty="0">
                <a:solidFill>
                  <a:srgbClr val="FF0000"/>
                </a:solidFill>
                <a:effectLst>
                  <a:outerShdw blurRad="38100" dist="38100" dir="2700000" algn="tl">
                    <a:srgbClr val="000000"/>
                  </a:outerShdw>
                </a:effectLst>
                <a:latin typeface="Franklin Gothic Book" panose="020B0503020102020204" pitchFamily="34" charset="0"/>
              </a:endParaRPr>
            </a:p>
          </p:txBody>
        </p:sp>
        <p:sp>
          <p:nvSpPr>
            <p:cNvPr id="20" name="Line 36"/>
            <p:cNvSpPr>
              <a:spLocks noChangeShapeType="1"/>
            </p:cNvSpPr>
            <p:nvPr/>
          </p:nvSpPr>
          <p:spPr bwMode="auto">
            <a:xfrm>
              <a:off x="3379" y="2263"/>
              <a:ext cx="0" cy="43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21" name="Line 37"/>
            <p:cNvSpPr>
              <a:spLocks noChangeShapeType="1"/>
            </p:cNvSpPr>
            <p:nvPr/>
          </p:nvSpPr>
          <p:spPr bwMode="auto">
            <a:xfrm>
              <a:off x="4771" y="2263"/>
              <a:ext cx="0" cy="43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4" name="Rectangle 27"/>
            <p:cNvSpPr>
              <a:spLocks noChangeArrowheads="1"/>
            </p:cNvSpPr>
            <p:nvPr/>
          </p:nvSpPr>
          <p:spPr bwMode="auto">
            <a:xfrm>
              <a:off x="3379" y="2695"/>
              <a:ext cx="1392" cy="37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3200">
                  <a:solidFill>
                    <a:srgbClr val="FF0000"/>
                  </a:solidFill>
                  <a:effectLst>
                    <a:outerShdw blurRad="38100" dist="38100" dir="2700000" algn="tl">
                      <a:srgbClr val="000000"/>
                    </a:outerShdw>
                  </a:effectLst>
                  <a:latin typeface="Franklin Gothic Book" panose="020B0503020102020204" pitchFamily="34" charset="0"/>
                </a:rPr>
                <a:t>数据链路层</a:t>
              </a:r>
              <a:endParaRPr kumimoji="1" lang="zh-CN" altLang="en-US" sz="3200">
                <a:solidFill>
                  <a:srgbClr val="FF0000"/>
                </a:solidFill>
                <a:effectLst>
                  <a:outerShdw blurRad="38100" dist="38100" dir="2700000" algn="tl">
                    <a:srgbClr val="000000"/>
                  </a:outerShdw>
                </a:effectLst>
                <a:latin typeface="Franklin Gothic Book" panose="020B0503020102020204" pitchFamily="34" charset="0"/>
              </a:endParaRPr>
            </a:p>
          </p:txBody>
        </p:sp>
        <p:sp>
          <p:nvSpPr>
            <p:cNvPr id="22" name="Rectangle 39"/>
            <p:cNvSpPr>
              <a:spLocks noChangeArrowheads="1"/>
            </p:cNvSpPr>
            <p:nvPr/>
          </p:nvSpPr>
          <p:spPr bwMode="auto">
            <a:xfrm>
              <a:off x="3379" y="3067"/>
              <a:ext cx="1392" cy="408"/>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3200">
                  <a:solidFill>
                    <a:srgbClr val="FF0000"/>
                  </a:solidFill>
                  <a:effectLst>
                    <a:outerShdw blurRad="38100" dist="38100" dir="2700000" algn="tl">
                      <a:srgbClr val="000000"/>
                    </a:outerShdw>
                  </a:effectLst>
                  <a:latin typeface="Franklin Gothic Book" panose="020B0503020102020204" pitchFamily="34" charset="0"/>
                </a:rPr>
                <a:t>物理层</a:t>
              </a:r>
              <a:endParaRPr kumimoji="1" lang="zh-CN" altLang="en-US" sz="3200">
                <a:solidFill>
                  <a:srgbClr val="FF0000"/>
                </a:solidFill>
                <a:effectLst>
                  <a:outerShdw blurRad="38100" dist="38100" dir="2700000" algn="tl">
                    <a:srgbClr val="000000"/>
                  </a:outerShdw>
                </a:effectLst>
                <a:latin typeface="Franklin Gothic Book" panose="020B0503020102020204" pitchFamily="34" charset="0"/>
              </a:endParaRPr>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6.4.1 </a:t>
            </a:r>
            <a:r>
              <a:rPr lang="zh-CN" altLang="en-US" dirty="0" smtClean="0"/>
              <a:t>万维网概述</a:t>
            </a:r>
            <a:endParaRPr lang="zh-CN" altLang="en-US" dirty="0"/>
          </a:p>
        </p:txBody>
      </p:sp>
      <p:sp>
        <p:nvSpPr>
          <p:cNvPr id="3" name="内容占位符 2"/>
          <p:cNvSpPr>
            <a:spLocks noGrp="1"/>
          </p:cNvSpPr>
          <p:nvPr>
            <p:ph idx="1"/>
          </p:nvPr>
        </p:nvSpPr>
        <p:spPr/>
        <p:txBody>
          <a:bodyPr/>
          <a:lstStyle/>
          <a:p>
            <a:r>
              <a:rPr lang="zh-CN" altLang="en-US" b="1" dirty="0">
                <a:solidFill>
                  <a:srgbClr val="C00000"/>
                </a:solidFill>
              </a:rPr>
              <a:t>万维网 </a:t>
            </a:r>
            <a:r>
              <a:rPr lang="en-US" altLang="zh-CN" b="1" dirty="0">
                <a:solidFill>
                  <a:srgbClr val="C00000"/>
                </a:solidFill>
              </a:rPr>
              <a:t>WWW </a:t>
            </a:r>
            <a:r>
              <a:rPr lang="en-US" altLang="zh-CN" b="1" dirty="0"/>
              <a:t>(World Wide Web) </a:t>
            </a:r>
            <a:r>
              <a:rPr lang="zh-CN" altLang="en-US" b="1" dirty="0"/>
              <a:t>并非某种特殊的计算机网络。</a:t>
            </a:r>
            <a:endParaRPr lang="zh-CN" altLang="en-US" b="1" dirty="0"/>
          </a:p>
          <a:p>
            <a:r>
              <a:rPr lang="zh-CN" altLang="en-US" b="1" dirty="0"/>
              <a:t>万维网是一个大规模的、联机式的信息储藏所。</a:t>
            </a:r>
            <a:endParaRPr lang="zh-CN" altLang="en-US" b="1" dirty="0"/>
          </a:p>
          <a:p>
            <a:r>
              <a:rPr lang="zh-CN" altLang="en-US" b="1" dirty="0"/>
              <a:t>万维网用</a:t>
            </a:r>
            <a:r>
              <a:rPr lang="zh-CN" altLang="en-US" b="1" dirty="0">
                <a:solidFill>
                  <a:schemeClr val="tx2">
                    <a:lumMod val="60000"/>
                    <a:lumOff val="40000"/>
                  </a:schemeClr>
                </a:solidFill>
              </a:rPr>
              <a:t>链接</a:t>
            </a:r>
            <a:r>
              <a:rPr lang="zh-CN" altLang="en-US" b="1" dirty="0"/>
              <a:t>的方法能非常方便地从互联网上的一个站点访问另一个站点，从而主动地按需获取丰富的信息。</a:t>
            </a:r>
            <a:endParaRPr lang="zh-CN" altLang="en-US" b="1" dirty="0"/>
          </a:p>
          <a:p>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noChangeArrowheads="1"/>
          </p:cNvSpPr>
          <p:nvPr>
            <p:ph type="title"/>
          </p:nvPr>
        </p:nvSpPr>
        <p:spPr/>
        <p:txBody>
          <a:bodyPr/>
          <a:lstStyle/>
          <a:p>
            <a:r>
              <a:rPr lang="zh-CN" altLang="en-US" smtClean="0"/>
              <a:t>万维网提供分布式服务 </a:t>
            </a:r>
            <a:endParaRPr lang="zh-CN" altLang="en-US" smtClean="0"/>
          </a:p>
        </p:txBody>
      </p:sp>
      <p:sp>
        <p:nvSpPr>
          <p:cNvPr id="27651" name="Text Box 5"/>
          <p:cNvSpPr txBox="1">
            <a:spLocks noChangeArrowheads="1"/>
          </p:cNvSpPr>
          <p:nvPr/>
        </p:nvSpPr>
        <p:spPr bwMode="auto">
          <a:xfrm>
            <a:off x="3851275" y="3827463"/>
            <a:ext cx="1125538"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10600" b="1" dirty="0">
                <a:solidFill>
                  <a:srgbClr val="333399"/>
                </a:solidFill>
                <a:latin typeface="Arial" panose="020B0604020202020204" pitchFamily="34" charset="0"/>
                <a:ea typeface="黑体" pitchFamily="2" charset="-122"/>
                <a:sym typeface="Wingdings" panose="05000000000000000000" pitchFamily="2" charset="2"/>
              </a:rPr>
              <a:t></a:t>
            </a:r>
            <a:endParaRPr kumimoji="1" lang="en-US" altLang="zh-CN" sz="10600" b="1" dirty="0">
              <a:solidFill>
                <a:srgbClr val="333399"/>
              </a:solidFill>
              <a:latin typeface="Arial" panose="020B0604020202020204" pitchFamily="34" charset="0"/>
              <a:ea typeface="黑体" pitchFamily="2" charset="-122"/>
            </a:endParaRPr>
          </a:p>
        </p:txBody>
      </p:sp>
      <p:sp>
        <p:nvSpPr>
          <p:cNvPr id="27652" name="Text Box 6"/>
          <p:cNvSpPr txBox="1">
            <a:spLocks noChangeArrowheads="1"/>
          </p:cNvSpPr>
          <p:nvPr/>
        </p:nvSpPr>
        <p:spPr bwMode="auto">
          <a:xfrm>
            <a:off x="1897063" y="1800225"/>
            <a:ext cx="104616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9600" b="1">
                <a:solidFill>
                  <a:srgbClr val="333399"/>
                </a:solidFill>
                <a:latin typeface="Arial" panose="020B0604020202020204" pitchFamily="34" charset="0"/>
                <a:ea typeface="黑体" pitchFamily="2" charset="-122"/>
                <a:sym typeface="Wingdings" panose="05000000000000000000" pitchFamily="2" charset="2"/>
              </a:rPr>
              <a:t></a:t>
            </a:r>
            <a:endParaRPr kumimoji="1" lang="en-US" altLang="zh-CN" sz="9600" b="1">
              <a:solidFill>
                <a:srgbClr val="333399"/>
              </a:solidFill>
              <a:latin typeface="Arial" panose="020B0604020202020204" pitchFamily="34" charset="0"/>
              <a:ea typeface="黑体" pitchFamily="2" charset="-122"/>
            </a:endParaRPr>
          </a:p>
        </p:txBody>
      </p:sp>
      <p:sp>
        <p:nvSpPr>
          <p:cNvPr id="27653" name="Text Box 7"/>
          <p:cNvSpPr txBox="1">
            <a:spLocks noChangeArrowheads="1"/>
          </p:cNvSpPr>
          <p:nvPr/>
        </p:nvSpPr>
        <p:spPr bwMode="auto">
          <a:xfrm>
            <a:off x="5108575" y="1681163"/>
            <a:ext cx="1125538"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10600" b="1">
                <a:solidFill>
                  <a:srgbClr val="333399"/>
                </a:solidFill>
                <a:latin typeface="Arial" panose="020B0604020202020204" pitchFamily="34" charset="0"/>
                <a:ea typeface="黑体" pitchFamily="2" charset="-122"/>
                <a:sym typeface="Wingdings" panose="05000000000000000000" pitchFamily="2" charset="2"/>
              </a:rPr>
              <a:t></a:t>
            </a:r>
            <a:endParaRPr kumimoji="1" lang="en-US" altLang="zh-CN" sz="10600" b="1">
              <a:solidFill>
                <a:srgbClr val="333399"/>
              </a:solidFill>
              <a:latin typeface="Arial" panose="020B0604020202020204" pitchFamily="34" charset="0"/>
              <a:ea typeface="黑体" pitchFamily="2" charset="-122"/>
            </a:endParaRPr>
          </a:p>
        </p:txBody>
      </p:sp>
      <p:sp>
        <p:nvSpPr>
          <p:cNvPr id="27654" name="Text Box 8"/>
          <p:cNvSpPr txBox="1">
            <a:spLocks noChangeArrowheads="1"/>
          </p:cNvSpPr>
          <p:nvPr/>
        </p:nvSpPr>
        <p:spPr bwMode="auto">
          <a:xfrm>
            <a:off x="6923088" y="3754438"/>
            <a:ext cx="1125537"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10600" b="1">
                <a:solidFill>
                  <a:srgbClr val="333399"/>
                </a:solidFill>
                <a:latin typeface="Arial" panose="020B0604020202020204" pitchFamily="34" charset="0"/>
                <a:ea typeface="黑体" pitchFamily="2" charset="-122"/>
                <a:sym typeface="Wingdings" panose="05000000000000000000" pitchFamily="2" charset="2"/>
              </a:rPr>
              <a:t></a:t>
            </a:r>
            <a:endParaRPr kumimoji="1" lang="en-US" altLang="zh-CN" sz="10600" b="1">
              <a:solidFill>
                <a:srgbClr val="333399"/>
              </a:solidFill>
              <a:latin typeface="Arial" panose="020B0604020202020204" pitchFamily="34" charset="0"/>
              <a:ea typeface="黑体" pitchFamily="2" charset="-122"/>
            </a:endParaRPr>
          </a:p>
        </p:txBody>
      </p:sp>
      <p:sp>
        <p:nvSpPr>
          <p:cNvPr id="27655" name="Text Box 9"/>
          <p:cNvSpPr txBox="1">
            <a:spLocks noChangeArrowheads="1"/>
          </p:cNvSpPr>
          <p:nvPr/>
        </p:nvSpPr>
        <p:spPr bwMode="auto">
          <a:xfrm>
            <a:off x="8550275" y="1843088"/>
            <a:ext cx="1036638"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9600" b="1">
                <a:solidFill>
                  <a:srgbClr val="333399"/>
                </a:solidFill>
                <a:latin typeface="Arial" panose="020B0604020202020204" pitchFamily="34" charset="0"/>
                <a:ea typeface="黑体" pitchFamily="2" charset="-122"/>
                <a:sym typeface="Wingdings" panose="05000000000000000000" pitchFamily="2" charset="2"/>
              </a:rPr>
              <a:t></a:t>
            </a:r>
            <a:endParaRPr kumimoji="1" lang="en-US" altLang="zh-CN" sz="9600" b="1">
              <a:solidFill>
                <a:srgbClr val="333399"/>
              </a:solidFill>
              <a:latin typeface="Arial" panose="020B0604020202020204" pitchFamily="34" charset="0"/>
              <a:ea typeface="黑体" pitchFamily="2" charset="-122"/>
            </a:endParaRPr>
          </a:p>
        </p:txBody>
      </p:sp>
      <p:pic>
        <p:nvPicPr>
          <p:cNvPr id="27656" name="Picture 1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17725" y="3076575"/>
            <a:ext cx="657225"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7" name="Text Box 11"/>
          <p:cNvSpPr txBox="1">
            <a:spLocks noChangeArrowheads="1"/>
          </p:cNvSpPr>
          <p:nvPr/>
        </p:nvSpPr>
        <p:spPr bwMode="auto">
          <a:xfrm>
            <a:off x="2006600" y="3635375"/>
            <a:ext cx="95891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zh-CN" altLang="en-US" sz="2000" b="1">
                <a:solidFill>
                  <a:srgbClr val="333399"/>
                </a:solidFill>
                <a:latin typeface="Arial" panose="020B0604020202020204" pitchFamily="34" charset="0"/>
                <a:ea typeface="黑体" pitchFamily="2" charset="-122"/>
              </a:rPr>
              <a:t>万维网</a:t>
            </a:r>
            <a:endParaRPr kumimoji="1" lang="zh-CN" altLang="en-US" sz="2000" b="1">
              <a:solidFill>
                <a:srgbClr val="333399"/>
              </a:solidFill>
              <a:latin typeface="Arial" panose="020B0604020202020204" pitchFamily="34" charset="0"/>
              <a:ea typeface="黑体" pitchFamily="2" charset="-122"/>
            </a:endParaRPr>
          </a:p>
          <a:p>
            <a:pPr eaLnBrk="1" hangingPunct="1"/>
            <a:r>
              <a:rPr kumimoji="1" lang="zh-CN" altLang="en-US" sz="2000" b="1">
                <a:solidFill>
                  <a:srgbClr val="333399"/>
                </a:solidFill>
                <a:latin typeface="Arial" panose="020B0604020202020204" pitchFamily="34" charset="0"/>
                <a:ea typeface="黑体" pitchFamily="2" charset="-122"/>
              </a:rPr>
              <a:t>站点 </a:t>
            </a:r>
            <a:r>
              <a:rPr kumimoji="1" lang="en-US" altLang="zh-CN" sz="2000" b="1">
                <a:solidFill>
                  <a:srgbClr val="333399"/>
                </a:solidFill>
                <a:latin typeface="Arial" panose="020B0604020202020204" pitchFamily="34" charset="0"/>
                <a:ea typeface="黑体" pitchFamily="2" charset="-122"/>
              </a:rPr>
              <a:t>A</a:t>
            </a:r>
            <a:endParaRPr kumimoji="1" lang="en-US" altLang="zh-CN" sz="2000" b="1">
              <a:solidFill>
                <a:srgbClr val="333399"/>
              </a:solidFill>
              <a:latin typeface="Arial" panose="020B0604020202020204" pitchFamily="34" charset="0"/>
              <a:ea typeface="黑体" pitchFamily="2" charset="-122"/>
            </a:endParaRPr>
          </a:p>
        </p:txBody>
      </p:sp>
      <p:pic>
        <p:nvPicPr>
          <p:cNvPr id="27658"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310188" y="3089275"/>
            <a:ext cx="658812"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9" name="Picture 1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718550" y="3076575"/>
            <a:ext cx="658813"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0" name="Picture 1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148513" y="5132388"/>
            <a:ext cx="657225"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1" name="Picture 1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097338" y="5132388"/>
            <a:ext cx="658812"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2" name="Text Box 16"/>
          <p:cNvSpPr txBox="1">
            <a:spLocks noChangeArrowheads="1"/>
          </p:cNvSpPr>
          <p:nvPr/>
        </p:nvSpPr>
        <p:spPr bwMode="auto">
          <a:xfrm>
            <a:off x="8559800" y="3665538"/>
            <a:ext cx="95891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zh-CN" altLang="en-US" sz="2000" b="1">
                <a:solidFill>
                  <a:srgbClr val="333399"/>
                </a:solidFill>
                <a:latin typeface="Arial" panose="020B0604020202020204" pitchFamily="34" charset="0"/>
                <a:ea typeface="黑体" pitchFamily="2" charset="-122"/>
              </a:rPr>
              <a:t>万维网</a:t>
            </a:r>
            <a:endParaRPr kumimoji="1" lang="zh-CN" altLang="en-US" sz="2000" b="1">
              <a:solidFill>
                <a:srgbClr val="333399"/>
              </a:solidFill>
              <a:latin typeface="Arial" panose="020B0604020202020204" pitchFamily="34" charset="0"/>
              <a:ea typeface="黑体" pitchFamily="2" charset="-122"/>
            </a:endParaRPr>
          </a:p>
          <a:p>
            <a:pPr eaLnBrk="1" hangingPunct="1"/>
            <a:r>
              <a:rPr kumimoji="1" lang="zh-CN" altLang="en-US" sz="2000" b="1">
                <a:solidFill>
                  <a:srgbClr val="333399"/>
                </a:solidFill>
                <a:latin typeface="Arial" panose="020B0604020202020204" pitchFamily="34" charset="0"/>
                <a:ea typeface="黑体" pitchFamily="2" charset="-122"/>
              </a:rPr>
              <a:t>站点 </a:t>
            </a:r>
            <a:r>
              <a:rPr kumimoji="1" lang="en-US" altLang="zh-CN" sz="2000" b="1">
                <a:solidFill>
                  <a:srgbClr val="333399"/>
                </a:solidFill>
                <a:latin typeface="Arial" panose="020B0604020202020204" pitchFamily="34" charset="0"/>
                <a:ea typeface="黑体" pitchFamily="2" charset="-122"/>
              </a:rPr>
              <a:t>C</a:t>
            </a:r>
            <a:endParaRPr kumimoji="1" lang="en-US" altLang="zh-CN" sz="2000" b="1">
              <a:solidFill>
                <a:srgbClr val="333399"/>
              </a:solidFill>
              <a:latin typeface="Arial" panose="020B0604020202020204" pitchFamily="34" charset="0"/>
              <a:ea typeface="黑体" pitchFamily="2" charset="-122"/>
            </a:endParaRPr>
          </a:p>
        </p:txBody>
      </p:sp>
      <p:sp>
        <p:nvSpPr>
          <p:cNvPr id="27663" name="Text Box 17"/>
          <p:cNvSpPr txBox="1">
            <a:spLocks noChangeArrowheads="1"/>
          </p:cNvSpPr>
          <p:nvPr/>
        </p:nvSpPr>
        <p:spPr bwMode="auto">
          <a:xfrm>
            <a:off x="6624638" y="5734050"/>
            <a:ext cx="17171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zh-CN" altLang="en-US" sz="2000" b="1">
                <a:solidFill>
                  <a:srgbClr val="333399"/>
                </a:solidFill>
                <a:latin typeface="Arial" panose="020B0604020202020204" pitchFamily="34" charset="0"/>
                <a:ea typeface="黑体" pitchFamily="2" charset="-122"/>
              </a:rPr>
              <a:t>万维网站点 </a:t>
            </a:r>
            <a:r>
              <a:rPr kumimoji="1" lang="en-US" altLang="zh-CN" sz="2000" b="1">
                <a:solidFill>
                  <a:srgbClr val="333399"/>
                </a:solidFill>
                <a:latin typeface="Arial" panose="020B0604020202020204" pitchFamily="34" charset="0"/>
                <a:ea typeface="黑体" pitchFamily="2" charset="-122"/>
              </a:rPr>
              <a:t>E</a:t>
            </a:r>
            <a:endParaRPr kumimoji="1" lang="en-US" altLang="zh-CN" sz="2000" b="1">
              <a:solidFill>
                <a:srgbClr val="333399"/>
              </a:solidFill>
              <a:latin typeface="Arial" panose="020B0604020202020204" pitchFamily="34" charset="0"/>
              <a:ea typeface="黑体" pitchFamily="2" charset="-122"/>
            </a:endParaRPr>
          </a:p>
        </p:txBody>
      </p:sp>
      <p:sp>
        <p:nvSpPr>
          <p:cNvPr id="27664" name="Text Box 18"/>
          <p:cNvSpPr txBox="1">
            <a:spLocks noChangeArrowheads="1"/>
          </p:cNvSpPr>
          <p:nvPr/>
        </p:nvSpPr>
        <p:spPr bwMode="auto">
          <a:xfrm>
            <a:off x="3600450" y="5737225"/>
            <a:ext cx="172402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zh-CN" altLang="en-US" sz="2000" b="1">
                <a:solidFill>
                  <a:srgbClr val="333399"/>
                </a:solidFill>
                <a:latin typeface="Arial" panose="020B0604020202020204" pitchFamily="34" charset="0"/>
                <a:ea typeface="黑体" pitchFamily="2" charset="-122"/>
              </a:rPr>
              <a:t>万维网站点 </a:t>
            </a:r>
            <a:r>
              <a:rPr kumimoji="1" lang="en-US" altLang="zh-CN" sz="2000" b="1">
                <a:solidFill>
                  <a:srgbClr val="333399"/>
                </a:solidFill>
                <a:latin typeface="Arial" panose="020B0604020202020204" pitchFamily="34" charset="0"/>
                <a:ea typeface="黑体" pitchFamily="2" charset="-122"/>
              </a:rPr>
              <a:t>D</a:t>
            </a:r>
            <a:endParaRPr kumimoji="1" lang="en-US" altLang="zh-CN" sz="2000" b="1">
              <a:solidFill>
                <a:srgbClr val="333399"/>
              </a:solidFill>
              <a:latin typeface="Arial" panose="020B0604020202020204" pitchFamily="34" charset="0"/>
              <a:ea typeface="黑体" pitchFamily="2" charset="-122"/>
            </a:endParaRPr>
          </a:p>
        </p:txBody>
      </p:sp>
      <p:sp>
        <p:nvSpPr>
          <p:cNvPr id="27665" name="Text Box 19"/>
          <p:cNvSpPr txBox="1">
            <a:spLocks noChangeArrowheads="1"/>
          </p:cNvSpPr>
          <p:nvPr/>
        </p:nvSpPr>
        <p:spPr bwMode="auto">
          <a:xfrm>
            <a:off x="4824413" y="3683000"/>
            <a:ext cx="17315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zh-CN" altLang="en-US" sz="2000" b="1">
                <a:solidFill>
                  <a:srgbClr val="333399"/>
                </a:solidFill>
                <a:latin typeface="Arial" panose="020B0604020202020204" pitchFamily="34" charset="0"/>
                <a:ea typeface="黑体" pitchFamily="2" charset="-122"/>
              </a:rPr>
              <a:t>万维网站点 </a:t>
            </a:r>
            <a:r>
              <a:rPr kumimoji="1" lang="en-US" altLang="zh-CN" sz="2000" b="1">
                <a:solidFill>
                  <a:srgbClr val="333399"/>
                </a:solidFill>
                <a:latin typeface="Arial" panose="020B0604020202020204" pitchFamily="34" charset="0"/>
                <a:ea typeface="黑体" pitchFamily="2" charset="-122"/>
              </a:rPr>
              <a:t>B</a:t>
            </a:r>
            <a:endParaRPr kumimoji="1" lang="en-US" altLang="zh-CN" sz="2000" b="1">
              <a:solidFill>
                <a:srgbClr val="333399"/>
              </a:solidFill>
              <a:latin typeface="Arial" panose="020B0604020202020204" pitchFamily="34" charset="0"/>
              <a:ea typeface="黑体" pitchFamily="2" charset="-122"/>
            </a:endParaRPr>
          </a:p>
        </p:txBody>
      </p:sp>
      <p:grpSp>
        <p:nvGrpSpPr>
          <p:cNvPr id="19" name="Group 53"/>
          <p:cNvGrpSpPr/>
          <p:nvPr/>
        </p:nvGrpSpPr>
        <p:grpSpPr bwMode="auto">
          <a:xfrm>
            <a:off x="2511425" y="2097088"/>
            <a:ext cx="2789238" cy="582612"/>
            <a:chOff x="833" y="1365"/>
            <a:chExt cx="1757" cy="367"/>
          </a:xfrm>
        </p:grpSpPr>
        <p:sp>
          <p:nvSpPr>
            <p:cNvPr id="27700" name="Line 25"/>
            <p:cNvSpPr>
              <a:spLocks noChangeShapeType="1"/>
            </p:cNvSpPr>
            <p:nvPr/>
          </p:nvSpPr>
          <p:spPr bwMode="auto">
            <a:xfrm flipV="1">
              <a:off x="833" y="1525"/>
              <a:ext cx="1757" cy="207"/>
            </a:xfrm>
            <a:prstGeom prst="line">
              <a:avLst/>
            </a:prstGeom>
            <a:noFill/>
            <a:ln w="76200">
              <a:solidFill>
                <a:schemeClr val="hlink"/>
              </a:solidFill>
              <a:prstDash val="sysDot"/>
              <a:round/>
              <a:tailEnd type="triangle" w="sm" len="med"/>
            </a:ln>
            <a:extLst>
              <a:ext uri="{909E8E84-426E-40DD-AFC4-6F175D3DCCD1}">
                <a14:hiddenFill xmlns:a14="http://schemas.microsoft.com/office/drawing/2010/main">
                  <a:noFill/>
                </a14:hiddenFill>
              </a:ext>
            </a:extLst>
          </p:spPr>
          <p:txBody>
            <a:bodyPr/>
            <a:lstStyle/>
            <a:p>
              <a:endParaRPr lang="zh-CN" altLang="en-US" b="1"/>
            </a:p>
          </p:txBody>
        </p:sp>
        <p:sp>
          <p:nvSpPr>
            <p:cNvPr id="27701" name="Text Box 26"/>
            <p:cNvSpPr txBox="1">
              <a:spLocks noChangeArrowheads="1"/>
            </p:cNvSpPr>
            <p:nvPr/>
          </p:nvSpPr>
          <p:spPr bwMode="auto">
            <a:xfrm rot="-222578">
              <a:off x="1496" y="1365"/>
              <a:ext cx="60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zh-CN" altLang="en-US" sz="2000" b="1">
                  <a:solidFill>
                    <a:srgbClr val="333399"/>
                  </a:solidFill>
                  <a:latin typeface="Arial" panose="020B0604020202020204" pitchFamily="34" charset="0"/>
                  <a:ea typeface="黑体" pitchFamily="2" charset="-122"/>
                </a:rPr>
                <a:t>链接到</a:t>
              </a:r>
              <a:endParaRPr kumimoji="1" lang="zh-CN" altLang="en-US" sz="2000" b="1">
                <a:solidFill>
                  <a:srgbClr val="333399"/>
                </a:solidFill>
                <a:latin typeface="Arial" panose="020B0604020202020204" pitchFamily="34" charset="0"/>
                <a:ea typeface="黑体" pitchFamily="2" charset="-122"/>
              </a:endParaRPr>
            </a:p>
          </p:txBody>
        </p:sp>
      </p:grpSp>
      <p:grpSp>
        <p:nvGrpSpPr>
          <p:cNvPr id="22" name="Group 55"/>
          <p:cNvGrpSpPr/>
          <p:nvPr/>
        </p:nvGrpSpPr>
        <p:grpSpPr bwMode="auto">
          <a:xfrm>
            <a:off x="4427538" y="2701925"/>
            <a:ext cx="987425" cy="1519238"/>
            <a:chOff x="2040" y="1746"/>
            <a:chExt cx="622" cy="957"/>
          </a:xfrm>
        </p:grpSpPr>
        <p:sp>
          <p:nvSpPr>
            <p:cNvPr id="27698" name="Line 22"/>
            <p:cNvSpPr>
              <a:spLocks noChangeShapeType="1"/>
            </p:cNvSpPr>
            <p:nvPr/>
          </p:nvSpPr>
          <p:spPr bwMode="auto">
            <a:xfrm flipH="1">
              <a:off x="2040" y="1778"/>
              <a:ext cx="622" cy="925"/>
            </a:xfrm>
            <a:prstGeom prst="line">
              <a:avLst/>
            </a:prstGeom>
            <a:noFill/>
            <a:ln w="76200">
              <a:solidFill>
                <a:schemeClr val="hlink"/>
              </a:solidFill>
              <a:prstDash val="sysDot"/>
              <a:rou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27699" name="Text Box 27"/>
            <p:cNvSpPr txBox="1">
              <a:spLocks noChangeArrowheads="1"/>
            </p:cNvSpPr>
            <p:nvPr/>
          </p:nvSpPr>
          <p:spPr bwMode="auto">
            <a:xfrm rot="18143965">
              <a:off x="2023" y="1922"/>
              <a:ext cx="60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zh-CN" altLang="en-US" sz="2000" b="1">
                  <a:solidFill>
                    <a:srgbClr val="333399"/>
                  </a:solidFill>
                  <a:latin typeface="Arial" panose="020B0604020202020204" pitchFamily="34" charset="0"/>
                  <a:ea typeface="黑体" pitchFamily="2" charset="-122"/>
                </a:rPr>
                <a:t>链接到</a:t>
              </a:r>
              <a:endParaRPr kumimoji="1" lang="zh-CN" altLang="en-US" sz="2000" b="1">
                <a:solidFill>
                  <a:srgbClr val="333399"/>
                </a:solidFill>
                <a:latin typeface="Arial" panose="020B0604020202020204" pitchFamily="34" charset="0"/>
                <a:ea typeface="黑体" pitchFamily="2" charset="-122"/>
              </a:endParaRPr>
            </a:p>
          </p:txBody>
        </p:sp>
      </p:grpSp>
      <p:grpSp>
        <p:nvGrpSpPr>
          <p:cNvPr id="25" name="Group 54"/>
          <p:cNvGrpSpPr/>
          <p:nvPr/>
        </p:nvGrpSpPr>
        <p:grpSpPr bwMode="auto">
          <a:xfrm>
            <a:off x="2566988" y="2924175"/>
            <a:ext cx="4581525" cy="1901825"/>
            <a:chOff x="868" y="1886"/>
            <a:chExt cx="2886" cy="1198"/>
          </a:xfrm>
        </p:grpSpPr>
        <p:sp>
          <p:nvSpPr>
            <p:cNvPr id="27696" name="Line 20"/>
            <p:cNvSpPr>
              <a:spLocks noChangeShapeType="1"/>
            </p:cNvSpPr>
            <p:nvPr/>
          </p:nvSpPr>
          <p:spPr bwMode="auto">
            <a:xfrm>
              <a:off x="868" y="1886"/>
              <a:ext cx="2886" cy="1198"/>
            </a:xfrm>
            <a:prstGeom prst="line">
              <a:avLst/>
            </a:prstGeom>
            <a:noFill/>
            <a:ln w="76200">
              <a:solidFill>
                <a:schemeClr val="hlink"/>
              </a:solidFill>
              <a:prstDash val="sysDot"/>
              <a:rou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27697" name="Text Box 28"/>
            <p:cNvSpPr txBox="1">
              <a:spLocks noChangeArrowheads="1"/>
            </p:cNvSpPr>
            <p:nvPr/>
          </p:nvSpPr>
          <p:spPr bwMode="auto">
            <a:xfrm rot="1357240">
              <a:off x="1454" y="1972"/>
              <a:ext cx="60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zh-CN" altLang="en-US" sz="2000" b="1">
                  <a:solidFill>
                    <a:srgbClr val="333399"/>
                  </a:solidFill>
                  <a:latin typeface="Arial" panose="020B0604020202020204" pitchFamily="34" charset="0"/>
                  <a:ea typeface="黑体" pitchFamily="2" charset="-122"/>
                </a:rPr>
                <a:t>链接到</a:t>
              </a:r>
              <a:endParaRPr kumimoji="1" lang="zh-CN" altLang="en-US" sz="2000" b="1">
                <a:solidFill>
                  <a:srgbClr val="333399"/>
                </a:solidFill>
                <a:latin typeface="Arial" panose="020B0604020202020204" pitchFamily="34" charset="0"/>
                <a:ea typeface="黑体" pitchFamily="2" charset="-122"/>
              </a:endParaRPr>
            </a:p>
          </p:txBody>
        </p:sp>
      </p:grpSp>
      <p:grpSp>
        <p:nvGrpSpPr>
          <p:cNvPr id="28" name="Group 58"/>
          <p:cNvGrpSpPr/>
          <p:nvPr/>
        </p:nvGrpSpPr>
        <p:grpSpPr bwMode="auto">
          <a:xfrm>
            <a:off x="4756150" y="2924175"/>
            <a:ext cx="3962400" cy="2033588"/>
            <a:chOff x="2247" y="1886"/>
            <a:chExt cx="2496" cy="1281"/>
          </a:xfrm>
        </p:grpSpPr>
        <p:sp>
          <p:nvSpPr>
            <p:cNvPr id="27694" name="Line 21"/>
            <p:cNvSpPr>
              <a:spLocks noChangeShapeType="1"/>
            </p:cNvSpPr>
            <p:nvPr/>
          </p:nvSpPr>
          <p:spPr bwMode="auto">
            <a:xfrm flipV="1">
              <a:off x="2247" y="1886"/>
              <a:ext cx="2496" cy="1281"/>
            </a:xfrm>
            <a:prstGeom prst="line">
              <a:avLst/>
            </a:prstGeom>
            <a:noFill/>
            <a:ln w="76200">
              <a:solidFill>
                <a:schemeClr val="hlink"/>
              </a:solidFill>
              <a:prstDash val="sysDot"/>
              <a:rou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27695" name="Text Box 29"/>
            <p:cNvSpPr txBox="1">
              <a:spLocks noChangeArrowheads="1"/>
            </p:cNvSpPr>
            <p:nvPr/>
          </p:nvSpPr>
          <p:spPr bwMode="auto">
            <a:xfrm rot="20118828">
              <a:off x="3699" y="2008"/>
              <a:ext cx="60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zh-CN" altLang="en-US" sz="2000" b="1">
                  <a:solidFill>
                    <a:srgbClr val="333399"/>
                  </a:solidFill>
                  <a:latin typeface="Arial" panose="020B0604020202020204" pitchFamily="34" charset="0"/>
                  <a:ea typeface="黑体" pitchFamily="2" charset="-122"/>
                </a:rPr>
                <a:t>链接到</a:t>
              </a:r>
              <a:endParaRPr kumimoji="1" lang="zh-CN" altLang="en-US" sz="2000" b="1">
                <a:solidFill>
                  <a:srgbClr val="333399"/>
                </a:solidFill>
                <a:latin typeface="Arial" panose="020B0604020202020204" pitchFamily="34" charset="0"/>
                <a:ea typeface="黑体" pitchFamily="2" charset="-122"/>
              </a:endParaRPr>
            </a:p>
          </p:txBody>
        </p:sp>
      </p:grpSp>
      <p:grpSp>
        <p:nvGrpSpPr>
          <p:cNvPr id="31" name="Group 57"/>
          <p:cNvGrpSpPr/>
          <p:nvPr/>
        </p:nvGrpSpPr>
        <p:grpSpPr bwMode="auto">
          <a:xfrm>
            <a:off x="2316163" y="3011488"/>
            <a:ext cx="1927225" cy="1814512"/>
            <a:chOff x="710" y="1941"/>
            <a:chExt cx="1214" cy="1143"/>
          </a:xfrm>
        </p:grpSpPr>
        <p:sp>
          <p:nvSpPr>
            <p:cNvPr id="27692" name="Line 24"/>
            <p:cNvSpPr>
              <a:spLocks noChangeShapeType="1"/>
            </p:cNvSpPr>
            <p:nvPr/>
          </p:nvSpPr>
          <p:spPr bwMode="auto">
            <a:xfrm flipH="1" flipV="1">
              <a:off x="710" y="1941"/>
              <a:ext cx="1214" cy="1143"/>
            </a:xfrm>
            <a:prstGeom prst="line">
              <a:avLst/>
            </a:prstGeom>
            <a:noFill/>
            <a:ln w="76200">
              <a:solidFill>
                <a:schemeClr val="hlink"/>
              </a:solidFill>
              <a:prstDash val="sysDot"/>
              <a:rou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27693" name="Text Box 30"/>
            <p:cNvSpPr txBox="1">
              <a:spLocks noChangeArrowheads="1"/>
            </p:cNvSpPr>
            <p:nvPr/>
          </p:nvSpPr>
          <p:spPr bwMode="auto">
            <a:xfrm rot="2570439">
              <a:off x="1199" y="2355"/>
              <a:ext cx="60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zh-CN" altLang="en-US" sz="2000" b="1">
                  <a:solidFill>
                    <a:srgbClr val="333399"/>
                  </a:solidFill>
                  <a:latin typeface="Arial" panose="020B0604020202020204" pitchFamily="34" charset="0"/>
                  <a:ea typeface="黑体" pitchFamily="2" charset="-122"/>
                </a:rPr>
                <a:t>链接到</a:t>
              </a:r>
              <a:endParaRPr kumimoji="1" lang="zh-CN" altLang="en-US" sz="2000" b="1">
                <a:solidFill>
                  <a:srgbClr val="333399"/>
                </a:solidFill>
                <a:latin typeface="Arial" panose="020B0604020202020204" pitchFamily="34" charset="0"/>
                <a:ea typeface="黑体" pitchFamily="2" charset="-122"/>
              </a:endParaRPr>
            </a:p>
          </p:txBody>
        </p:sp>
      </p:grpSp>
      <p:grpSp>
        <p:nvGrpSpPr>
          <p:cNvPr id="34" name="Group 56"/>
          <p:cNvGrpSpPr/>
          <p:nvPr/>
        </p:nvGrpSpPr>
        <p:grpSpPr bwMode="auto">
          <a:xfrm>
            <a:off x="5749927" y="3011490"/>
            <a:ext cx="1398588" cy="1355726"/>
            <a:chOff x="2873" y="1941"/>
            <a:chExt cx="881" cy="854"/>
          </a:xfrm>
        </p:grpSpPr>
        <p:sp>
          <p:nvSpPr>
            <p:cNvPr id="27690" name="Line 23"/>
            <p:cNvSpPr>
              <a:spLocks noChangeShapeType="1"/>
            </p:cNvSpPr>
            <p:nvPr/>
          </p:nvSpPr>
          <p:spPr bwMode="auto">
            <a:xfrm>
              <a:off x="2873" y="1941"/>
              <a:ext cx="881" cy="854"/>
            </a:xfrm>
            <a:prstGeom prst="line">
              <a:avLst/>
            </a:prstGeom>
            <a:noFill/>
            <a:ln w="76200">
              <a:solidFill>
                <a:schemeClr val="hlink"/>
              </a:solidFill>
              <a:prstDash val="sysDot"/>
              <a:rou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27691" name="Text Box 31"/>
            <p:cNvSpPr txBox="1">
              <a:spLocks noChangeArrowheads="1"/>
            </p:cNvSpPr>
            <p:nvPr/>
          </p:nvSpPr>
          <p:spPr bwMode="auto">
            <a:xfrm rot="2686426">
              <a:off x="3084" y="2112"/>
              <a:ext cx="60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zh-CN" altLang="en-US" sz="2000" b="1">
                  <a:solidFill>
                    <a:srgbClr val="333399"/>
                  </a:solidFill>
                  <a:latin typeface="Arial" panose="020B0604020202020204" pitchFamily="34" charset="0"/>
                  <a:ea typeface="黑体" pitchFamily="2" charset="-122"/>
                </a:rPr>
                <a:t>链接到</a:t>
              </a:r>
              <a:endParaRPr kumimoji="1" lang="zh-CN" altLang="en-US" sz="2000" b="1">
                <a:solidFill>
                  <a:srgbClr val="333399"/>
                </a:solidFill>
                <a:latin typeface="Arial" panose="020B0604020202020204" pitchFamily="34" charset="0"/>
                <a:ea typeface="黑体" pitchFamily="2" charset="-122"/>
              </a:endParaRPr>
            </a:p>
          </p:txBody>
        </p:sp>
      </p:grpSp>
      <p:grpSp>
        <p:nvGrpSpPr>
          <p:cNvPr id="27672" name="Group 34"/>
          <p:cNvGrpSpPr/>
          <p:nvPr/>
        </p:nvGrpSpPr>
        <p:grpSpPr bwMode="auto">
          <a:xfrm>
            <a:off x="5231745" y="2350827"/>
            <a:ext cx="501650" cy="519113"/>
            <a:chOff x="783" y="3130"/>
            <a:chExt cx="286" cy="287"/>
          </a:xfrm>
        </p:grpSpPr>
        <p:sp>
          <p:nvSpPr>
            <p:cNvPr id="27688" name="Oval 35"/>
            <p:cNvSpPr>
              <a:spLocks noChangeArrowheads="1"/>
            </p:cNvSpPr>
            <p:nvPr/>
          </p:nvSpPr>
          <p:spPr bwMode="auto">
            <a:xfrm>
              <a:off x="872" y="3224"/>
              <a:ext cx="112" cy="12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eaLnBrk="1" hangingPunct="1"/>
              <a:endParaRPr lang="zh-CN" altLang="en-US" sz="3600" b="1">
                <a:latin typeface="Tahoma" panose="020B0604030504040204" pitchFamily="34" charset="0"/>
              </a:endParaRPr>
            </a:p>
          </p:txBody>
        </p:sp>
        <p:sp>
          <p:nvSpPr>
            <p:cNvPr id="27689" name="Text Box 36"/>
            <p:cNvSpPr txBox="1">
              <a:spLocks noChangeArrowheads="1"/>
            </p:cNvSpPr>
            <p:nvPr/>
          </p:nvSpPr>
          <p:spPr bwMode="auto">
            <a:xfrm>
              <a:off x="783" y="3130"/>
              <a:ext cx="286"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rPr>
                <a:t></a:t>
              </a:r>
              <a:endPar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endParaRPr>
            </a:p>
          </p:txBody>
        </p:sp>
      </p:grpSp>
      <p:grpSp>
        <p:nvGrpSpPr>
          <p:cNvPr id="27673" name="Group 37"/>
          <p:cNvGrpSpPr/>
          <p:nvPr/>
        </p:nvGrpSpPr>
        <p:grpSpPr bwMode="auto">
          <a:xfrm>
            <a:off x="4309904" y="4683619"/>
            <a:ext cx="506413" cy="523875"/>
            <a:chOff x="804" y="3097"/>
            <a:chExt cx="290" cy="289"/>
          </a:xfrm>
        </p:grpSpPr>
        <p:sp>
          <p:nvSpPr>
            <p:cNvPr id="27686" name="Oval 38"/>
            <p:cNvSpPr>
              <a:spLocks noChangeArrowheads="1"/>
            </p:cNvSpPr>
            <p:nvPr/>
          </p:nvSpPr>
          <p:spPr bwMode="auto">
            <a:xfrm>
              <a:off x="871" y="3160"/>
              <a:ext cx="162" cy="147"/>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eaLnBrk="1" hangingPunct="1"/>
              <a:endParaRPr lang="zh-CN" altLang="en-US" sz="3600" b="1">
                <a:latin typeface="Tahoma" panose="020B0604030504040204" pitchFamily="34" charset="0"/>
              </a:endParaRPr>
            </a:p>
          </p:txBody>
        </p:sp>
        <p:sp>
          <p:nvSpPr>
            <p:cNvPr id="27687" name="Text Box 39"/>
            <p:cNvSpPr txBox="1">
              <a:spLocks noChangeArrowheads="1"/>
            </p:cNvSpPr>
            <p:nvPr/>
          </p:nvSpPr>
          <p:spPr bwMode="auto">
            <a:xfrm>
              <a:off x="804" y="3097"/>
              <a:ext cx="29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rPr>
                <a:t></a:t>
              </a:r>
              <a:endPar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endParaRPr>
            </a:p>
          </p:txBody>
        </p:sp>
      </p:grpSp>
      <p:grpSp>
        <p:nvGrpSpPr>
          <p:cNvPr id="27674" name="Group 40"/>
          <p:cNvGrpSpPr/>
          <p:nvPr/>
        </p:nvGrpSpPr>
        <p:grpSpPr bwMode="auto">
          <a:xfrm>
            <a:off x="2206784" y="2401168"/>
            <a:ext cx="506412" cy="523875"/>
            <a:chOff x="767" y="3149"/>
            <a:chExt cx="290" cy="289"/>
          </a:xfrm>
        </p:grpSpPr>
        <p:sp>
          <p:nvSpPr>
            <p:cNvPr id="27684" name="Oval 41"/>
            <p:cNvSpPr>
              <a:spLocks noChangeArrowheads="1"/>
            </p:cNvSpPr>
            <p:nvPr/>
          </p:nvSpPr>
          <p:spPr bwMode="auto">
            <a:xfrm>
              <a:off x="864" y="3248"/>
              <a:ext cx="112" cy="12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eaLnBrk="1" hangingPunct="1"/>
              <a:endParaRPr lang="zh-CN" altLang="en-US" sz="3600" b="1">
                <a:latin typeface="Tahoma" panose="020B0604030504040204" pitchFamily="34" charset="0"/>
              </a:endParaRPr>
            </a:p>
          </p:txBody>
        </p:sp>
        <p:sp>
          <p:nvSpPr>
            <p:cNvPr id="27685" name="Text Box 42"/>
            <p:cNvSpPr txBox="1">
              <a:spLocks noChangeArrowheads="1"/>
            </p:cNvSpPr>
            <p:nvPr/>
          </p:nvSpPr>
          <p:spPr bwMode="auto">
            <a:xfrm>
              <a:off x="767" y="3149"/>
              <a:ext cx="29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rPr>
                <a:t></a:t>
              </a:r>
              <a:endPar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endParaRPr>
            </a:p>
          </p:txBody>
        </p:sp>
      </p:grpSp>
      <p:grpSp>
        <p:nvGrpSpPr>
          <p:cNvPr id="27675" name="Group 43"/>
          <p:cNvGrpSpPr/>
          <p:nvPr/>
        </p:nvGrpSpPr>
        <p:grpSpPr bwMode="auto">
          <a:xfrm>
            <a:off x="2279328" y="2621740"/>
            <a:ext cx="501650" cy="519112"/>
            <a:chOff x="785" y="3135"/>
            <a:chExt cx="286" cy="288"/>
          </a:xfrm>
        </p:grpSpPr>
        <p:sp>
          <p:nvSpPr>
            <p:cNvPr id="27682" name="Oval 44"/>
            <p:cNvSpPr>
              <a:spLocks noChangeArrowheads="1"/>
            </p:cNvSpPr>
            <p:nvPr/>
          </p:nvSpPr>
          <p:spPr bwMode="auto">
            <a:xfrm>
              <a:off x="864" y="3223"/>
              <a:ext cx="112" cy="12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eaLnBrk="1" hangingPunct="1"/>
              <a:endParaRPr lang="zh-CN" altLang="en-US" sz="3600" b="1">
                <a:latin typeface="Tahoma" panose="020B0604030504040204" pitchFamily="34" charset="0"/>
              </a:endParaRPr>
            </a:p>
          </p:txBody>
        </p:sp>
        <p:sp>
          <p:nvSpPr>
            <p:cNvPr id="27683" name="Text Box 45"/>
            <p:cNvSpPr txBox="1">
              <a:spLocks noChangeArrowheads="1"/>
            </p:cNvSpPr>
            <p:nvPr/>
          </p:nvSpPr>
          <p:spPr bwMode="auto">
            <a:xfrm>
              <a:off x="785" y="3135"/>
              <a:ext cx="2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rPr>
                <a:t></a:t>
              </a:r>
              <a:endPar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endParaRPr>
            </a:p>
          </p:txBody>
        </p:sp>
      </p:grpSp>
      <p:grpSp>
        <p:nvGrpSpPr>
          <p:cNvPr id="27676" name="Group 46"/>
          <p:cNvGrpSpPr/>
          <p:nvPr/>
        </p:nvGrpSpPr>
        <p:grpSpPr bwMode="auto">
          <a:xfrm>
            <a:off x="5496402" y="2616364"/>
            <a:ext cx="506412" cy="523875"/>
            <a:chOff x="828" y="3132"/>
            <a:chExt cx="290" cy="290"/>
          </a:xfrm>
        </p:grpSpPr>
        <p:sp>
          <p:nvSpPr>
            <p:cNvPr id="27680" name="Oval 47"/>
            <p:cNvSpPr>
              <a:spLocks noChangeArrowheads="1"/>
            </p:cNvSpPr>
            <p:nvPr/>
          </p:nvSpPr>
          <p:spPr bwMode="auto">
            <a:xfrm>
              <a:off x="894" y="3223"/>
              <a:ext cx="112" cy="12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eaLnBrk="1" hangingPunct="1"/>
              <a:endParaRPr lang="zh-CN" altLang="en-US" sz="3600" b="1">
                <a:latin typeface="Tahoma" panose="020B0604030504040204" pitchFamily="34" charset="0"/>
              </a:endParaRPr>
            </a:p>
          </p:txBody>
        </p:sp>
        <p:sp>
          <p:nvSpPr>
            <p:cNvPr id="27681" name="Text Box 48"/>
            <p:cNvSpPr txBox="1">
              <a:spLocks noChangeArrowheads="1"/>
            </p:cNvSpPr>
            <p:nvPr/>
          </p:nvSpPr>
          <p:spPr bwMode="auto">
            <a:xfrm>
              <a:off x="828" y="3132"/>
              <a:ext cx="290"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rPr>
                <a:t></a:t>
              </a:r>
              <a:endPar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endParaRPr>
            </a:p>
          </p:txBody>
        </p:sp>
      </p:grpSp>
      <p:grpSp>
        <p:nvGrpSpPr>
          <p:cNvPr id="27677" name="Group 49"/>
          <p:cNvGrpSpPr/>
          <p:nvPr/>
        </p:nvGrpSpPr>
        <p:grpSpPr bwMode="auto">
          <a:xfrm>
            <a:off x="3996437" y="4609945"/>
            <a:ext cx="501650" cy="519113"/>
            <a:chOff x="753" y="3152"/>
            <a:chExt cx="286" cy="287"/>
          </a:xfrm>
        </p:grpSpPr>
        <p:sp>
          <p:nvSpPr>
            <p:cNvPr id="27678" name="Oval 50"/>
            <p:cNvSpPr>
              <a:spLocks noChangeArrowheads="1"/>
            </p:cNvSpPr>
            <p:nvPr/>
          </p:nvSpPr>
          <p:spPr bwMode="auto">
            <a:xfrm>
              <a:off x="811" y="3219"/>
              <a:ext cx="165" cy="149"/>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eaLnBrk="1" hangingPunct="1"/>
              <a:endParaRPr lang="zh-CN" altLang="en-US" sz="3600" b="1">
                <a:latin typeface="Tahoma" panose="020B0604030504040204" pitchFamily="34" charset="0"/>
              </a:endParaRPr>
            </a:p>
          </p:txBody>
        </p:sp>
        <p:sp>
          <p:nvSpPr>
            <p:cNvPr id="27679" name="Text Box 51"/>
            <p:cNvSpPr txBox="1">
              <a:spLocks noChangeArrowheads="1"/>
            </p:cNvSpPr>
            <p:nvPr/>
          </p:nvSpPr>
          <p:spPr bwMode="auto">
            <a:xfrm>
              <a:off x="753" y="3152"/>
              <a:ext cx="286"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smtClean="0">
                  <a:solidFill>
                    <a:srgbClr val="333399"/>
                  </a:solidFill>
                  <a:latin typeface="Arial" panose="020B0604020202020204" pitchFamily="34" charset="0"/>
                  <a:ea typeface="黑体" pitchFamily="2" charset="-122"/>
                  <a:sym typeface="Wingdings" panose="05000000000000000000" pitchFamily="2" charset="2"/>
                </a:rPr>
                <a:t></a:t>
              </a:r>
              <a:endParaRPr kumimoji="1" lang="en-US" altLang="zh-CN" sz="2800" b="1" dirty="0">
                <a:solidFill>
                  <a:srgbClr val="333399"/>
                </a:solidFill>
                <a:latin typeface="Arial" panose="020B0604020202020204" pitchFamily="34" charset="0"/>
                <a:ea typeface="黑体" pitchFamily="2" charset="-122"/>
                <a:sym typeface="Wingdings" panose="05000000000000000000" pitchFamily="2" charset="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1000"/>
                                        <p:tgtEl>
                                          <p:spTgt spid="19"/>
                                        </p:tgtEl>
                                      </p:cBhvr>
                                    </p:animEffect>
                                  </p:childTnLst>
                                </p:cTn>
                              </p:par>
                            </p:childTnLst>
                          </p:cTn>
                        </p:par>
                        <p:par>
                          <p:cTn id="8" fill="hold">
                            <p:stCondLst>
                              <p:cond delay="1500"/>
                            </p:stCondLst>
                            <p:childTnLst>
                              <p:par>
                                <p:cTn id="9" presetID="22" presetClass="entr" presetSubtype="8" fill="hold" nodeType="afterEffect">
                                  <p:stCondLst>
                                    <p:cond delay="50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1000"/>
                                        <p:tgtEl>
                                          <p:spTgt spid="25"/>
                                        </p:tgtEl>
                                      </p:cBhvr>
                                    </p:animEffect>
                                  </p:childTnLst>
                                </p:cTn>
                              </p:par>
                            </p:childTnLst>
                          </p:cTn>
                        </p:par>
                        <p:par>
                          <p:cTn id="12" fill="hold">
                            <p:stCondLst>
                              <p:cond delay="3000"/>
                            </p:stCondLst>
                            <p:childTnLst>
                              <p:par>
                                <p:cTn id="13" presetID="22" presetClass="entr" presetSubtype="1" fill="hold" nodeType="afterEffect">
                                  <p:stCondLst>
                                    <p:cond delay="500"/>
                                  </p:stCondLst>
                                  <p:childTnLst>
                                    <p:set>
                                      <p:cBhvr>
                                        <p:cTn id="14" dur="1" fill="hold">
                                          <p:stCondLst>
                                            <p:cond delay="0"/>
                                          </p:stCondLst>
                                        </p:cTn>
                                        <p:tgtEl>
                                          <p:spTgt spid="22"/>
                                        </p:tgtEl>
                                        <p:attrNameLst>
                                          <p:attrName>style.visibility</p:attrName>
                                        </p:attrNameLst>
                                      </p:cBhvr>
                                      <p:to>
                                        <p:strVal val="visible"/>
                                      </p:to>
                                    </p:set>
                                    <p:animEffect transition="in" filter="wipe(up)">
                                      <p:cBhvr>
                                        <p:cTn id="15" dur="1000"/>
                                        <p:tgtEl>
                                          <p:spTgt spid="22"/>
                                        </p:tgtEl>
                                      </p:cBhvr>
                                    </p:animEffect>
                                  </p:childTnLst>
                                </p:cTn>
                              </p:par>
                            </p:childTnLst>
                          </p:cTn>
                        </p:par>
                        <p:par>
                          <p:cTn id="16" fill="hold">
                            <p:stCondLst>
                              <p:cond delay="4500"/>
                            </p:stCondLst>
                            <p:childTnLst>
                              <p:par>
                                <p:cTn id="17" presetID="22" presetClass="entr" presetSubtype="1" fill="hold" nodeType="afterEffect">
                                  <p:stCondLst>
                                    <p:cond delay="500"/>
                                  </p:stCondLst>
                                  <p:childTnLst>
                                    <p:set>
                                      <p:cBhvr>
                                        <p:cTn id="18" dur="1" fill="hold">
                                          <p:stCondLst>
                                            <p:cond delay="0"/>
                                          </p:stCondLst>
                                        </p:cTn>
                                        <p:tgtEl>
                                          <p:spTgt spid="34"/>
                                        </p:tgtEl>
                                        <p:attrNameLst>
                                          <p:attrName>style.visibility</p:attrName>
                                        </p:attrNameLst>
                                      </p:cBhvr>
                                      <p:to>
                                        <p:strVal val="visible"/>
                                      </p:to>
                                    </p:set>
                                    <p:animEffect transition="in" filter="wipe(up)">
                                      <p:cBhvr>
                                        <p:cTn id="19" dur="1000"/>
                                        <p:tgtEl>
                                          <p:spTgt spid="34"/>
                                        </p:tgtEl>
                                      </p:cBhvr>
                                    </p:animEffect>
                                  </p:childTnLst>
                                </p:cTn>
                              </p:par>
                            </p:childTnLst>
                          </p:cTn>
                        </p:par>
                        <p:par>
                          <p:cTn id="20" fill="hold">
                            <p:stCondLst>
                              <p:cond delay="6000"/>
                            </p:stCondLst>
                            <p:childTnLst>
                              <p:par>
                                <p:cTn id="21" presetID="22" presetClass="entr" presetSubtype="4" fill="hold" nodeType="afterEffect">
                                  <p:stCondLst>
                                    <p:cond delay="500"/>
                                  </p:stCondLst>
                                  <p:childTnLst>
                                    <p:set>
                                      <p:cBhvr>
                                        <p:cTn id="22" dur="1" fill="hold">
                                          <p:stCondLst>
                                            <p:cond delay="0"/>
                                          </p:stCondLst>
                                        </p:cTn>
                                        <p:tgtEl>
                                          <p:spTgt spid="31"/>
                                        </p:tgtEl>
                                        <p:attrNameLst>
                                          <p:attrName>style.visibility</p:attrName>
                                        </p:attrNameLst>
                                      </p:cBhvr>
                                      <p:to>
                                        <p:strVal val="visible"/>
                                      </p:to>
                                    </p:set>
                                    <p:animEffect transition="in" filter="wipe(down)">
                                      <p:cBhvr>
                                        <p:cTn id="23" dur="1000"/>
                                        <p:tgtEl>
                                          <p:spTgt spid="31"/>
                                        </p:tgtEl>
                                      </p:cBhvr>
                                    </p:animEffect>
                                  </p:childTnLst>
                                </p:cTn>
                              </p:par>
                            </p:childTnLst>
                          </p:cTn>
                        </p:par>
                        <p:par>
                          <p:cTn id="24" fill="hold">
                            <p:stCondLst>
                              <p:cond delay="7500"/>
                            </p:stCondLst>
                            <p:childTnLst>
                              <p:par>
                                <p:cTn id="25" presetID="22" presetClass="entr" presetSubtype="8" fill="hold" nodeType="afterEffect">
                                  <p:stCondLst>
                                    <p:cond delay="500"/>
                                  </p:stCondLst>
                                  <p:childTnLst>
                                    <p:set>
                                      <p:cBhvr>
                                        <p:cTn id="26" dur="1" fill="hold">
                                          <p:stCondLst>
                                            <p:cond delay="0"/>
                                          </p:stCondLst>
                                        </p:cTn>
                                        <p:tgtEl>
                                          <p:spTgt spid="28"/>
                                        </p:tgtEl>
                                        <p:attrNameLst>
                                          <p:attrName>style.visibility</p:attrName>
                                        </p:attrNameLst>
                                      </p:cBhvr>
                                      <p:to>
                                        <p:strVal val="visible"/>
                                      </p:to>
                                    </p:set>
                                    <p:animEffect transition="in" filter="wipe(left)">
                                      <p:cBhvr>
                                        <p:cTn id="2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6.4.1 </a:t>
            </a:r>
            <a:r>
              <a:rPr lang="zh-CN" altLang="en-US" dirty="0" smtClean="0"/>
              <a:t>万维网概述</a:t>
            </a:r>
            <a:endParaRPr lang="zh-CN" altLang="en-US" dirty="0"/>
          </a:p>
        </p:txBody>
      </p:sp>
      <p:sp>
        <p:nvSpPr>
          <p:cNvPr id="3" name="内容占位符 2"/>
          <p:cNvSpPr>
            <a:spLocks noGrp="1"/>
          </p:cNvSpPr>
          <p:nvPr>
            <p:ph idx="1"/>
          </p:nvPr>
        </p:nvSpPr>
        <p:spPr/>
        <p:txBody>
          <a:bodyPr/>
          <a:lstStyle/>
          <a:p>
            <a:r>
              <a:rPr lang="zh-CN" altLang="en-US" b="1" dirty="0" smtClean="0"/>
              <a:t>万维网是一个分布式的</a:t>
            </a:r>
            <a:r>
              <a:rPr lang="zh-CN" altLang="en-US" b="1" dirty="0" smtClean="0">
                <a:solidFill>
                  <a:schemeClr val="tx2">
                    <a:lumMod val="60000"/>
                    <a:lumOff val="40000"/>
                  </a:schemeClr>
                </a:solidFill>
              </a:rPr>
              <a:t>超媒体</a:t>
            </a:r>
            <a:r>
              <a:rPr lang="zh-CN" altLang="en-US" b="1" dirty="0" smtClean="0"/>
              <a:t> </a:t>
            </a:r>
            <a:r>
              <a:rPr lang="en-US" altLang="zh-CN" b="1" dirty="0" smtClean="0"/>
              <a:t>(hypermedia) </a:t>
            </a:r>
            <a:r>
              <a:rPr lang="zh-CN" altLang="en-US" b="1" dirty="0"/>
              <a:t>系统，是</a:t>
            </a:r>
            <a:r>
              <a:rPr lang="zh-CN" altLang="en-US" b="1" dirty="0">
                <a:solidFill>
                  <a:schemeClr val="tx2">
                    <a:lumMod val="60000"/>
                    <a:lumOff val="40000"/>
                  </a:schemeClr>
                </a:solidFill>
              </a:rPr>
              <a:t>超文本</a:t>
            </a:r>
            <a:r>
              <a:rPr lang="zh-CN" altLang="en-US" b="1" dirty="0"/>
              <a:t> </a:t>
            </a:r>
            <a:r>
              <a:rPr lang="en-US" altLang="zh-CN" b="1" dirty="0"/>
              <a:t>(hypertext) </a:t>
            </a:r>
            <a:r>
              <a:rPr lang="zh-CN" altLang="en-US" b="1" dirty="0"/>
              <a:t>系统的扩充</a:t>
            </a:r>
            <a:r>
              <a:rPr lang="zh-CN" altLang="en-US" b="1" dirty="0" smtClean="0"/>
              <a:t>。而超文本是指包含指向其他文档的链接的文本。</a:t>
            </a:r>
            <a:endParaRPr lang="en-US" altLang="zh-CN" b="1" dirty="0" smtClean="0"/>
          </a:p>
          <a:p>
            <a:r>
              <a:rPr lang="zh-CN" altLang="en-US" b="1" dirty="0"/>
              <a:t>超媒体与超文本的区别：文档内容不同。</a:t>
            </a:r>
            <a:endParaRPr lang="zh-CN" altLang="en-US" b="1" dirty="0"/>
          </a:p>
          <a:p>
            <a:pPr lvl="1"/>
            <a:r>
              <a:rPr lang="zh-CN" altLang="en-US" b="1" dirty="0"/>
              <a:t>超文本文档仅包含文本信息。</a:t>
            </a:r>
            <a:endParaRPr lang="zh-CN" altLang="en-US" b="1" dirty="0"/>
          </a:p>
          <a:p>
            <a:pPr lvl="1"/>
            <a:r>
              <a:rPr lang="zh-CN" altLang="en-US" b="1" dirty="0"/>
              <a:t>超媒体文档还包含</a:t>
            </a:r>
            <a:r>
              <a:rPr lang="zh-CN" altLang="en-US" b="1" dirty="0" smtClean="0"/>
              <a:t>其他形式的信息</a:t>
            </a:r>
            <a:r>
              <a:rPr lang="zh-CN" altLang="en-US" b="1" dirty="0"/>
              <a:t>，如图形、图像、声音、</a:t>
            </a:r>
            <a:r>
              <a:rPr lang="zh-CN" altLang="en-US" b="1" dirty="0" smtClean="0"/>
              <a:t>动画</a:t>
            </a:r>
            <a:r>
              <a:rPr lang="zh-CN" altLang="en-US" b="1" dirty="0"/>
              <a:t>以及</a:t>
            </a:r>
            <a:r>
              <a:rPr lang="zh-CN" altLang="en-US" b="1" dirty="0" smtClean="0"/>
              <a:t>视频等</a:t>
            </a:r>
            <a:r>
              <a:rPr lang="zh-CN" altLang="en-US" b="1" dirty="0"/>
              <a:t>。</a:t>
            </a:r>
            <a:endParaRPr lang="zh-CN" altLang="en-US" b="1" dirty="0"/>
          </a:p>
          <a:p>
            <a:endParaRPr lang="zh-CN" altLang="en-US" b="1" dirty="0" smtClean="0"/>
          </a:p>
          <a:p>
            <a:endParaRPr lang="zh-CN" altLang="en-US" b="1" dirty="0" smtClean="0"/>
          </a:p>
          <a:p>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万维网的工作方式</a:t>
            </a:r>
            <a:endParaRPr lang="zh-CN" altLang="en-US" dirty="0"/>
          </a:p>
        </p:txBody>
      </p:sp>
      <p:sp>
        <p:nvSpPr>
          <p:cNvPr id="3" name="内容占位符 2"/>
          <p:cNvSpPr>
            <a:spLocks noGrp="1"/>
          </p:cNvSpPr>
          <p:nvPr>
            <p:ph idx="1"/>
          </p:nvPr>
        </p:nvSpPr>
        <p:spPr/>
        <p:txBody>
          <a:bodyPr/>
          <a:lstStyle/>
          <a:p>
            <a:r>
              <a:rPr lang="zh-CN" altLang="en-US" b="1" dirty="0" smtClean="0"/>
              <a:t>万维网以</a:t>
            </a:r>
            <a:r>
              <a:rPr lang="zh-CN" altLang="en-US" b="1" dirty="0" smtClean="0">
                <a:solidFill>
                  <a:srgbClr val="C00000"/>
                </a:solidFill>
              </a:rPr>
              <a:t>客户</a:t>
            </a:r>
            <a:r>
              <a:rPr lang="en-US" altLang="zh-CN" b="1" dirty="0" smtClean="0">
                <a:solidFill>
                  <a:srgbClr val="C00000"/>
                </a:solidFill>
              </a:rPr>
              <a:t>-</a:t>
            </a:r>
            <a:r>
              <a:rPr lang="zh-CN" altLang="en-US" b="1" dirty="0" smtClean="0">
                <a:solidFill>
                  <a:srgbClr val="C00000"/>
                </a:solidFill>
              </a:rPr>
              <a:t>服务器</a:t>
            </a:r>
            <a:r>
              <a:rPr lang="zh-CN" altLang="en-US" b="1" dirty="0"/>
              <a:t>方式工作。</a:t>
            </a:r>
            <a:endParaRPr lang="zh-CN" altLang="en-US" b="1" dirty="0"/>
          </a:p>
          <a:p>
            <a:r>
              <a:rPr lang="zh-CN" altLang="en-US" b="1" dirty="0" smtClean="0"/>
              <a:t>在</a:t>
            </a:r>
            <a:r>
              <a:rPr lang="zh-CN" altLang="en-US" b="1" dirty="0"/>
              <a:t>万维网文档所驻留的主机上</a:t>
            </a:r>
            <a:r>
              <a:rPr lang="zh-CN" altLang="en-US" b="1" dirty="0" smtClean="0"/>
              <a:t>运行</a:t>
            </a:r>
            <a:r>
              <a:rPr lang="zh-CN" altLang="en-US" b="1" dirty="0">
                <a:solidFill>
                  <a:schemeClr val="tx2">
                    <a:lumMod val="60000"/>
                    <a:lumOff val="40000"/>
                  </a:schemeClr>
                </a:solidFill>
              </a:rPr>
              <a:t>服务器</a:t>
            </a:r>
            <a:r>
              <a:rPr lang="zh-CN" altLang="en-US" b="1" dirty="0" smtClean="0">
                <a:solidFill>
                  <a:schemeClr val="tx2">
                    <a:lumMod val="60000"/>
                    <a:lumOff val="40000"/>
                  </a:schemeClr>
                </a:solidFill>
              </a:rPr>
              <a:t>程序</a:t>
            </a:r>
            <a:r>
              <a:rPr lang="zh-CN" altLang="en-US" b="1" dirty="0"/>
              <a:t>，</a:t>
            </a:r>
            <a:r>
              <a:rPr lang="zh-CN" altLang="en-US" b="1" dirty="0" smtClean="0"/>
              <a:t>这个主机</a:t>
            </a:r>
            <a:r>
              <a:rPr lang="zh-CN" altLang="en-US" b="1" dirty="0"/>
              <a:t>也称为</a:t>
            </a:r>
            <a:r>
              <a:rPr lang="zh-CN" altLang="en-US" b="1" dirty="0">
                <a:solidFill>
                  <a:schemeClr val="tx2">
                    <a:lumMod val="60000"/>
                    <a:lumOff val="40000"/>
                  </a:schemeClr>
                </a:solidFill>
              </a:rPr>
              <a:t>万维网</a:t>
            </a:r>
            <a:r>
              <a:rPr lang="zh-CN" altLang="en-US" b="1" dirty="0" smtClean="0">
                <a:solidFill>
                  <a:schemeClr val="tx2">
                    <a:lumMod val="60000"/>
                    <a:lumOff val="40000"/>
                  </a:schemeClr>
                </a:solidFill>
              </a:rPr>
              <a:t>服务器</a:t>
            </a:r>
            <a:r>
              <a:rPr lang="zh-CN" altLang="en-US" b="1" dirty="0" smtClean="0"/>
              <a:t>；在客户主机上运行</a:t>
            </a:r>
            <a:r>
              <a:rPr lang="zh-CN" altLang="en-US" b="1" dirty="0" smtClean="0">
                <a:solidFill>
                  <a:schemeClr val="tx2">
                    <a:lumMod val="60000"/>
                    <a:lumOff val="40000"/>
                  </a:schemeClr>
                </a:solidFill>
              </a:rPr>
              <a:t>客户程序</a:t>
            </a:r>
            <a:r>
              <a:rPr lang="zh-CN" altLang="en-US" b="1" dirty="0" smtClean="0"/>
              <a:t>，万维网客户程序又叫做</a:t>
            </a:r>
            <a:r>
              <a:rPr lang="zh-CN" altLang="en-US" b="1" dirty="0" smtClean="0">
                <a:solidFill>
                  <a:schemeClr val="tx2">
                    <a:lumMod val="60000"/>
                    <a:lumOff val="40000"/>
                  </a:schemeClr>
                </a:solidFill>
              </a:rPr>
              <a:t>浏览器</a:t>
            </a:r>
            <a:r>
              <a:rPr lang="zh-CN" altLang="en-US" b="1" dirty="0" smtClean="0"/>
              <a:t>。</a:t>
            </a:r>
            <a:endParaRPr lang="zh-CN" altLang="en-US" b="1" dirty="0"/>
          </a:p>
          <a:p>
            <a:r>
              <a:rPr lang="zh-CN" altLang="en-US" b="1" dirty="0"/>
              <a:t>客户程序向服务器程序发出请求，服务器程序向客户程序送回客户所要的万维网文档</a:t>
            </a:r>
            <a:r>
              <a:rPr lang="zh-CN" altLang="en-US" b="1" dirty="0" smtClean="0"/>
              <a:t>。在客户</a:t>
            </a:r>
            <a:r>
              <a:rPr lang="zh-CN" altLang="en-US" b="1" dirty="0"/>
              <a:t>程序主窗口上显示出的万维网文档称为</a:t>
            </a:r>
            <a:r>
              <a:rPr lang="zh-CN" altLang="en-US" b="1" dirty="0">
                <a:solidFill>
                  <a:srgbClr val="C00000"/>
                </a:solidFill>
              </a:rPr>
              <a:t>页面</a:t>
            </a:r>
            <a:r>
              <a:rPr lang="zh-CN" altLang="en-US" b="1" dirty="0"/>
              <a:t> </a:t>
            </a:r>
            <a:r>
              <a:rPr lang="en-US" altLang="zh-CN" b="1" dirty="0"/>
              <a:t>(page)</a:t>
            </a:r>
            <a:r>
              <a:rPr lang="zh-CN" altLang="en-US" b="1" dirty="0" smtClean="0"/>
              <a:t>。</a:t>
            </a:r>
            <a:endParaRPr lang="zh-CN" altLang="en-US" b="1" dirty="0" smtClean="0"/>
          </a:p>
          <a:p>
            <a:endParaRPr lang="en-US" altLang="zh-CN" b="1" dirty="0" smtClean="0"/>
          </a:p>
          <a:p>
            <a:endParaRPr lang="zh-CN" altLang="en-US" b="1" dirty="0" smtClean="0"/>
          </a:p>
          <a:p>
            <a:endParaRPr lang="zh-CN" altLang="en-US" b="1" dirty="0" smtClean="0"/>
          </a:p>
          <a:p>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万维网需要解决的问题</a:t>
            </a:r>
            <a:endParaRPr lang="zh-CN" altLang="en-US" dirty="0"/>
          </a:p>
        </p:txBody>
      </p:sp>
      <p:sp>
        <p:nvSpPr>
          <p:cNvPr id="3" name="内容占位符 2"/>
          <p:cNvSpPr>
            <a:spLocks noGrp="1"/>
          </p:cNvSpPr>
          <p:nvPr>
            <p:ph idx="1"/>
          </p:nvPr>
        </p:nvSpPr>
        <p:spPr/>
        <p:txBody>
          <a:bodyPr/>
          <a:lstStyle/>
          <a:p>
            <a:r>
              <a:rPr lang="zh-CN" altLang="en-US" b="1" dirty="0"/>
              <a:t>怎样</a:t>
            </a:r>
            <a:r>
              <a:rPr lang="zh-CN" altLang="en-US" b="1" dirty="0">
                <a:solidFill>
                  <a:schemeClr val="tx2">
                    <a:lumMod val="60000"/>
                    <a:lumOff val="40000"/>
                  </a:schemeClr>
                </a:solidFill>
              </a:rPr>
              <a:t>标志</a:t>
            </a:r>
            <a:r>
              <a:rPr lang="zh-CN" altLang="en-US" b="1" dirty="0"/>
              <a:t>分布在整个互联网上的万维网文档？ </a:t>
            </a:r>
            <a:endParaRPr lang="zh-CN" altLang="en-US" b="1" dirty="0"/>
          </a:p>
          <a:p>
            <a:pPr lvl="1"/>
            <a:r>
              <a:rPr lang="zh-CN" altLang="en-US" b="1" dirty="0"/>
              <a:t>使用</a:t>
            </a:r>
            <a:r>
              <a:rPr lang="zh-CN" altLang="en-US" b="1" dirty="0">
                <a:solidFill>
                  <a:srgbClr val="C00000"/>
                </a:solidFill>
              </a:rPr>
              <a:t>统一资源定位符 </a:t>
            </a:r>
            <a:r>
              <a:rPr lang="en-US" altLang="zh-CN" b="1" dirty="0">
                <a:solidFill>
                  <a:srgbClr val="C00000"/>
                </a:solidFill>
              </a:rPr>
              <a:t>URL </a:t>
            </a:r>
            <a:r>
              <a:rPr lang="en-US" altLang="zh-CN" b="1" dirty="0"/>
              <a:t>(Uniform Resource Locator) </a:t>
            </a:r>
            <a:r>
              <a:rPr lang="zh-CN" altLang="en-US" b="1" dirty="0"/>
              <a:t>。</a:t>
            </a:r>
            <a:endParaRPr lang="zh-CN" altLang="en-US" b="1" dirty="0"/>
          </a:p>
          <a:p>
            <a:pPr lvl="1"/>
            <a:r>
              <a:rPr lang="zh-CN" altLang="en-US" b="1" dirty="0"/>
              <a:t>使每一个文档在整个互联网的范围内具有</a:t>
            </a:r>
            <a:r>
              <a:rPr lang="zh-CN" altLang="en-US" b="1" dirty="0">
                <a:solidFill>
                  <a:schemeClr val="tx2">
                    <a:lumMod val="60000"/>
                    <a:lumOff val="40000"/>
                  </a:schemeClr>
                </a:solidFill>
              </a:rPr>
              <a:t>唯一</a:t>
            </a:r>
            <a:r>
              <a:rPr lang="zh-CN" altLang="en-US" b="1" dirty="0"/>
              <a:t>的标识符 </a:t>
            </a:r>
            <a:r>
              <a:rPr lang="en-US" altLang="zh-CN" b="1" dirty="0"/>
              <a:t>URL</a:t>
            </a:r>
            <a:r>
              <a:rPr lang="zh-CN" altLang="en-US" b="1" dirty="0"/>
              <a:t>。</a:t>
            </a:r>
            <a:endParaRPr lang="zh-CN" altLang="en-US" b="1" dirty="0"/>
          </a:p>
          <a:p>
            <a:r>
              <a:rPr lang="zh-CN" altLang="en-US" b="1" dirty="0" smtClean="0"/>
              <a:t>用</a:t>
            </a:r>
            <a:r>
              <a:rPr lang="zh-CN" altLang="en-US" b="1" dirty="0"/>
              <a:t>什么协议来实现万维网上的各种链接？ </a:t>
            </a:r>
            <a:endParaRPr lang="zh-CN" altLang="en-US" b="1" dirty="0"/>
          </a:p>
          <a:p>
            <a:pPr lvl="1"/>
            <a:r>
              <a:rPr lang="zh-CN" altLang="en-US" b="1" dirty="0"/>
              <a:t>使用</a:t>
            </a:r>
            <a:r>
              <a:rPr lang="zh-CN" altLang="en-US" b="1" dirty="0">
                <a:solidFill>
                  <a:srgbClr val="C00000"/>
                </a:solidFill>
              </a:rPr>
              <a:t>超文本传送协议 </a:t>
            </a:r>
            <a:r>
              <a:rPr lang="en-US" altLang="zh-CN" b="1" dirty="0">
                <a:solidFill>
                  <a:srgbClr val="C00000"/>
                </a:solidFill>
              </a:rPr>
              <a:t>HTTP </a:t>
            </a:r>
            <a:r>
              <a:rPr lang="en-US" altLang="zh-CN" b="1" dirty="0"/>
              <a:t>(</a:t>
            </a:r>
            <a:r>
              <a:rPr lang="en-US" altLang="zh-CN" b="1" dirty="0" err="1"/>
              <a:t>HyperText</a:t>
            </a:r>
            <a:r>
              <a:rPr lang="en-US" altLang="zh-CN" b="1" dirty="0"/>
              <a:t> Transfer Protocol)</a:t>
            </a:r>
            <a:r>
              <a:rPr lang="zh-CN" altLang="en-US" b="1" dirty="0"/>
              <a:t>。</a:t>
            </a:r>
            <a:endParaRPr lang="zh-CN" altLang="en-US" b="1" dirty="0"/>
          </a:p>
          <a:p>
            <a:pPr lvl="1"/>
            <a:r>
              <a:rPr lang="en-US" altLang="zh-CN" b="1" dirty="0"/>
              <a:t>HTTP </a:t>
            </a:r>
            <a:r>
              <a:rPr lang="zh-CN" altLang="en-US" b="1" dirty="0"/>
              <a:t>是一个应用层协议，使用 </a:t>
            </a:r>
            <a:r>
              <a:rPr lang="en-US" altLang="zh-CN" b="1" dirty="0"/>
              <a:t>TCP </a:t>
            </a:r>
            <a:r>
              <a:rPr lang="zh-CN" altLang="en-US" b="1" dirty="0"/>
              <a:t>连接进行可靠的传送。 </a:t>
            </a:r>
            <a:endParaRPr lang="zh-CN" altLang="en-US" b="1" dirty="0"/>
          </a:p>
          <a:p>
            <a:endParaRPr lang="en-US" altLang="zh-CN" b="1" dirty="0" smtClean="0"/>
          </a:p>
          <a:p>
            <a:endParaRPr lang="zh-CN" altLang="en-US" b="1" dirty="0" smtClean="0"/>
          </a:p>
          <a:p>
            <a:endParaRPr lang="zh-CN" altLang="en-US" b="1" dirty="0" smtClean="0"/>
          </a:p>
          <a:p>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万维网需要解决的问题</a:t>
            </a:r>
            <a:endParaRPr lang="zh-CN" altLang="en-US" dirty="0"/>
          </a:p>
        </p:txBody>
      </p:sp>
      <p:sp>
        <p:nvSpPr>
          <p:cNvPr id="3" name="内容占位符 2"/>
          <p:cNvSpPr>
            <a:spLocks noGrp="1"/>
          </p:cNvSpPr>
          <p:nvPr>
            <p:ph idx="1"/>
          </p:nvPr>
        </p:nvSpPr>
        <p:spPr>
          <a:xfrm>
            <a:off x="442800" y="1267200"/>
            <a:ext cx="11197816" cy="4895850"/>
          </a:xfrm>
        </p:spPr>
        <p:txBody>
          <a:bodyPr/>
          <a:lstStyle/>
          <a:p>
            <a:r>
              <a:rPr lang="zh-CN" altLang="en-US" b="1" dirty="0"/>
              <a:t>怎样使不同作者创作的不同风格的万维网文档都能在互联网上的各种主机上显示出来，同时使用户清楚地知道在什么地方存在着链接？</a:t>
            </a:r>
            <a:endParaRPr lang="zh-CN" altLang="en-US" b="1" dirty="0"/>
          </a:p>
          <a:p>
            <a:pPr lvl="1"/>
            <a:r>
              <a:rPr lang="zh-CN" altLang="en-US" b="1" dirty="0"/>
              <a:t>使用</a:t>
            </a:r>
            <a:r>
              <a:rPr lang="zh-CN" altLang="en-US" b="1" dirty="0">
                <a:solidFill>
                  <a:srgbClr val="C00000"/>
                </a:solidFill>
              </a:rPr>
              <a:t>超文本标记语言 </a:t>
            </a:r>
            <a:r>
              <a:rPr lang="en-US" altLang="zh-CN" b="1" dirty="0">
                <a:solidFill>
                  <a:srgbClr val="C00000"/>
                </a:solidFill>
              </a:rPr>
              <a:t>HTML </a:t>
            </a:r>
            <a:r>
              <a:rPr lang="en-US" altLang="zh-CN" b="1" dirty="0"/>
              <a:t>(</a:t>
            </a:r>
            <a:r>
              <a:rPr lang="en-US" altLang="zh-CN" b="1" dirty="0" err="1"/>
              <a:t>HyperText</a:t>
            </a:r>
            <a:r>
              <a:rPr lang="en-US" altLang="zh-CN" b="1" dirty="0"/>
              <a:t> Markup Language) </a:t>
            </a:r>
            <a:endParaRPr lang="zh-CN" altLang="en-US" b="1" dirty="0"/>
          </a:p>
          <a:p>
            <a:r>
              <a:rPr lang="zh-CN" altLang="en-US" b="1" dirty="0" smtClean="0"/>
              <a:t>怎样</a:t>
            </a:r>
            <a:r>
              <a:rPr lang="zh-CN" altLang="en-US" b="1" dirty="0"/>
              <a:t>使用户能够很方便地找到所需的信息？ </a:t>
            </a:r>
            <a:endParaRPr lang="zh-CN" altLang="en-US" b="1" dirty="0"/>
          </a:p>
          <a:p>
            <a:pPr lvl="1"/>
            <a:r>
              <a:rPr lang="zh-CN" altLang="en-US" b="1" dirty="0"/>
              <a:t>使用</a:t>
            </a:r>
            <a:r>
              <a:rPr lang="zh-CN" altLang="en-US" b="1" dirty="0" smtClean="0"/>
              <a:t>各种搜索</a:t>
            </a:r>
            <a:r>
              <a:rPr lang="zh-CN" altLang="en-US" b="1" dirty="0"/>
              <a:t>工具（即</a:t>
            </a:r>
            <a:r>
              <a:rPr lang="zh-CN" altLang="en-US" b="1" dirty="0">
                <a:solidFill>
                  <a:schemeClr val="tx2">
                    <a:lumMod val="60000"/>
                    <a:lumOff val="40000"/>
                  </a:schemeClr>
                </a:solidFill>
              </a:rPr>
              <a:t>搜索引擎</a:t>
            </a:r>
            <a:r>
              <a:rPr lang="zh-CN" altLang="en-US" b="1" dirty="0" smtClean="0"/>
              <a:t>） </a:t>
            </a:r>
            <a:endParaRPr lang="zh-CN" altLang="en-US" b="1" dirty="0"/>
          </a:p>
          <a:p>
            <a:endParaRPr lang="zh-CN" altLang="en-US" b="1" dirty="0" smtClean="0"/>
          </a:p>
          <a:p>
            <a:endParaRPr lang="zh-CN" altLang="en-US" b="1" dirty="0" smtClean="0"/>
          </a:p>
          <a:p>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p:txBody>
          <a:bodyPr/>
          <a:lstStyle/>
          <a:p>
            <a:r>
              <a:rPr lang="en-US" altLang="zh-CN" dirty="0" smtClean="0"/>
              <a:t>6.4.2 URL </a:t>
            </a:r>
            <a:r>
              <a:rPr lang="zh-CN" altLang="en-US" dirty="0" smtClean="0"/>
              <a:t>的格式</a:t>
            </a:r>
            <a:endParaRPr lang="zh-CN" altLang="en-US" dirty="0" smtClean="0"/>
          </a:p>
        </p:txBody>
      </p:sp>
      <p:sp>
        <p:nvSpPr>
          <p:cNvPr id="29699" name="内容占位符 2"/>
          <p:cNvSpPr>
            <a:spLocks noGrp="1" noChangeArrowheads="1"/>
          </p:cNvSpPr>
          <p:nvPr>
            <p:ph idx="1"/>
          </p:nvPr>
        </p:nvSpPr>
        <p:spPr>
          <a:xfrm>
            <a:off x="442913" y="1266825"/>
            <a:ext cx="11304587" cy="4895850"/>
          </a:xfrm>
        </p:spPr>
        <p:txBody>
          <a:bodyPr/>
          <a:lstStyle/>
          <a:p>
            <a:r>
              <a:rPr lang="en-US" altLang="zh-CN" b="1" dirty="0" smtClean="0"/>
              <a:t>URL </a:t>
            </a:r>
            <a:r>
              <a:rPr lang="zh-CN" altLang="en-US" b="1" dirty="0" smtClean="0"/>
              <a:t>用来表示互联网上的资源的</a:t>
            </a:r>
            <a:r>
              <a:rPr lang="zh-CN" altLang="en-US" b="1" dirty="0" smtClean="0">
                <a:solidFill>
                  <a:schemeClr val="tx2">
                    <a:lumMod val="60000"/>
                    <a:lumOff val="40000"/>
                  </a:schemeClr>
                </a:solidFill>
              </a:rPr>
              <a:t>位置</a:t>
            </a:r>
            <a:r>
              <a:rPr lang="zh-CN" altLang="en-US" b="1" dirty="0" smtClean="0"/>
              <a:t>和访问这些资源的</a:t>
            </a:r>
            <a:r>
              <a:rPr lang="zh-CN" altLang="en-US" b="1" dirty="0" smtClean="0">
                <a:solidFill>
                  <a:schemeClr val="tx2">
                    <a:lumMod val="60000"/>
                    <a:lumOff val="40000"/>
                  </a:schemeClr>
                </a:solidFill>
              </a:rPr>
              <a:t>方法</a:t>
            </a:r>
            <a:r>
              <a:rPr lang="zh-CN" altLang="en-US" b="1" dirty="0" smtClean="0"/>
              <a:t>。</a:t>
            </a:r>
            <a:r>
              <a:rPr lang="en-US" altLang="zh-CN" b="1" dirty="0" smtClean="0"/>
              <a:t>URL </a:t>
            </a:r>
            <a:r>
              <a:rPr lang="zh-CN" altLang="en-US" b="1" dirty="0" smtClean="0"/>
              <a:t>实际上就是互联网资源的地址，互联网上的所有资源都有一个唯一确定的 </a:t>
            </a:r>
            <a:r>
              <a:rPr lang="en-US" altLang="zh-CN" b="1" dirty="0" smtClean="0"/>
              <a:t>URL</a:t>
            </a:r>
            <a:r>
              <a:rPr lang="zh-CN" altLang="en-US" b="1" dirty="0" smtClean="0"/>
              <a:t>。</a:t>
            </a:r>
            <a:endParaRPr lang="en-US" altLang="zh-CN" b="1" dirty="0" smtClean="0"/>
          </a:p>
          <a:p>
            <a:r>
              <a:rPr lang="en-US" altLang="zh-CN" b="1" dirty="0" smtClean="0"/>
              <a:t>URL </a:t>
            </a:r>
            <a:r>
              <a:rPr lang="zh-CN" altLang="en-US" b="1" dirty="0" smtClean="0"/>
              <a:t>相当于文件名在网络范围的扩展，是与互联网相连的主机上的任何可访问对象的一个指针。</a:t>
            </a:r>
            <a:endParaRPr lang="en-US" altLang="zh-CN" b="1" dirty="0" smtClean="0"/>
          </a:p>
          <a:p>
            <a:r>
              <a:rPr lang="en-US" altLang="zh-CN" b="1" dirty="0" smtClean="0"/>
              <a:t>URL </a:t>
            </a:r>
            <a:r>
              <a:rPr lang="zh-CN" altLang="en-US" b="1" dirty="0" smtClean="0"/>
              <a:t>的一般形式是：</a:t>
            </a:r>
            <a:endParaRPr lang="zh-CN" altLang="en-US" b="1" dirty="0" smtClean="0"/>
          </a:p>
          <a:p>
            <a:endParaRPr lang="zh-CN" altLang="en-US" b="1" dirty="0" smtClean="0"/>
          </a:p>
        </p:txBody>
      </p:sp>
      <p:sp>
        <p:nvSpPr>
          <p:cNvPr id="29700" name="Text Box 25"/>
          <p:cNvSpPr txBox="1">
            <a:spLocks noChangeArrowheads="1"/>
          </p:cNvSpPr>
          <p:nvPr/>
        </p:nvSpPr>
        <p:spPr bwMode="auto">
          <a:xfrm>
            <a:off x="2566988" y="5795540"/>
            <a:ext cx="6337300" cy="585788"/>
          </a:xfrm>
          <a:prstGeom prst="rect">
            <a:avLst/>
          </a:prstGeom>
          <a:solidFill>
            <a:srgbClr val="CCECFF"/>
          </a:solidFill>
          <a:ln w="9525">
            <a:solidFill>
              <a:srgbClr val="333399"/>
            </a:solidFill>
            <a:miter lim="800000"/>
          </a:ln>
        </p:spPr>
        <p:txBody>
          <a:bodyPr>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algn="ctr" eaLnBrk="1" hangingPunct="1"/>
            <a:r>
              <a:rPr lang="en-US" altLang="zh-CN" b="1" dirty="0">
                <a:solidFill>
                  <a:srgbClr val="333399"/>
                </a:solidFill>
                <a:latin typeface="Arial" panose="020B0604020202020204" pitchFamily="34" charset="0"/>
                <a:ea typeface="黑体" pitchFamily="2" charset="-122"/>
              </a:rPr>
              <a:t>&lt;</a:t>
            </a:r>
            <a:r>
              <a:rPr lang="zh-CN" altLang="en-US" b="1" dirty="0">
                <a:solidFill>
                  <a:srgbClr val="333399"/>
                </a:solidFill>
                <a:latin typeface="Arial" panose="020B0604020202020204" pitchFamily="34" charset="0"/>
                <a:ea typeface="黑体" pitchFamily="2" charset="-122"/>
              </a:rPr>
              <a:t>协议</a:t>
            </a:r>
            <a:r>
              <a:rPr lang="en-US" altLang="zh-CN" b="1" dirty="0">
                <a:solidFill>
                  <a:srgbClr val="333399"/>
                </a:solidFill>
                <a:latin typeface="Arial" panose="020B0604020202020204" pitchFamily="34" charset="0"/>
                <a:ea typeface="黑体" pitchFamily="2" charset="-122"/>
              </a:rPr>
              <a:t>&gt;://&lt;</a:t>
            </a:r>
            <a:r>
              <a:rPr lang="zh-CN" altLang="en-US" b="1" dirty="0">
                <a:solidFill>
                  <a:srgbClr val="333399"/>
                </a:solidFill>
                <a:latin typeface="Arial" panose="020B0604020202020204" pitchFamily="34" charset="0"/>
                <a:ea typeface="黑体" pitchFamily="2" charset="-122"/>
              </a:rPr>
              <a:t>主机</a:t>
            </a:r>
            <a:r>
              <a:rPr lang="en-US" altLang="zh-CN" b="1" dirty="0">
                <a:solidFill>
                  <a:srgbClr val="333399"/>
                </a:solidFill>
                <a:latin typeface="Arial" panose="020B0604020202020204" pitchFamily="34" charset="0"/>
                <a:ea typeface="黑体" pitchFamily="2" charset="-122"/>
              </a:rPr>
              <a:t>&gt;:&lt;</a:t>
            </a:r>
            <a:r>
              <a:rPr lang="zh-CN" altLang="en-US" b="1" dirty="0">
                <a:solidFill>
                  <a:srgbClr val="333399"/>
                </a:solidFill>
                <a:latin typeface="Arial" panose="020B0604020202020204" pitchFamily="34" charset="0"/>
                <a:ea typeface="黑体" pitchFamily="2" charset="-122"/>
              </a:rPr>
              <a:t>端口</a:t>
            </a:r>
            <a:r>
              <a:rPr lang="en-US" altLang="zh-CN" b="1" dirty="0">
                <a:solidFill>
                  <a:srgbClr val="333399"/>
                </a:solidFill>
                <a:latin typeface="Arial" panose="020B0604020202020204" pitchFamily="34" charset="0"/>
                <a:ea typeface="黑体" pitchFamily="2" charset="-122"/>
              </a:rPr>
              <a:t>&gt;/&lt;</a:t>
            </a:r>
            <a:r>
              <a:rPr lang="zh-CN" altLang="en-US" b="1" dirty="0">
                <a:solidFill>
                  <a:srgbClr val="333399"/>
                </a:solidFill>
                <a:latin typeface="Arial" panose="020B0604020202020204" pitchFamily="34" charset="0"/>
                <a:ea typeface="黑体" pitchFamily="2" charset="-122"/>
              </a:rPr>
              <a:t>路径</a:t>
            </a:r>
            <a:r>
              <a:rPr lang="en-US" altLang="zh-CN" b="1" dirty="0">
                <a:solidFill>
                  <a:srgbClr val="333399"/>
                </a:solidFill>
                <a:latin typeface="Arial" panose="020B0604020202020204" pitchFamily="34" charset="0"/>
                <a:ea typeface="黑体" pitchFamily="2" charset="-122"/>
              </a:rPr>
              <a:t>&gt; </a:t>
            </a:r>
            <a:endParaRPr lang="en-US" altLang="zh-CN" b="1" dirty="0">
              <a:solidFill>
                <a:srgbClr val="333399"/>
              </a:solidFill>
              <a:latin typeface="Arial" panose="020B0604020202020204" pitchFamily="34" charset="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anim calcmode="lin" valueType="num">
                                      <p:cBhvr additive="base">
                                        <p:cTn id="7" dur="5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699">
                                            <p:txEl>
                                              <p:pRg st="2" end="2"/>
                                            </p:txEl>
                                          </p:spTgt>
                                        </p:tgtEl>
                                        <p:attrNameLst>
                                          <p:attrName>style.visibility</p:attrName>
                                        </p:attrNameLst>
                                      </p:cBhvr>
                                      <p:to>
                                        <p:strVal val="visible"/>
                                      </p:to>
                                    </p:set>
                                    <p:anim calcmode="lin" valueType="num">
                                      <p:cBhvr additive="base">
                                        <p:cTn id="13" dur="500" fill="hold"/>
                                        <p:tgtEl>
                                          <p:spTgt spid="2969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699">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9700"/>
                                        </p:tgtEl>
                                        <p:attrNameLst>
                                          <p:attrName>style.visibility</p:attrName>
                                        </p:attrNameLst>
                                      </p:cBhvr>
                                      <p:to>
                                        <p:strVal val="visible"/>
                                      </p:to>
                                    </p:set>
                                    <p:anim calcmode="lin" valueType="num">
                                      <p:cBhvr additive="base">
                                        <p:cTn id="17" dur="500" fill="hold"/>
                                        <p:tgtEl>
                                          <p:spTgt spid="29700"/>
                                        </p:tgtEl>
                                        <p:attrNameLst>
                                          <p:attrName>ppt_x</p:attrName>
                                        </p:attrNameLst>
                                      </p:cBhvr>
                                      <p:tavLst>
                                        <p:tav tm="0">
                                          <p:val>
                                            <p:strVal val="#ppt_x"/>
                                          </p:val>
                                        </p:tav>
                                        <p:tav tm="100000">
                                          <p:val>
                                            <p:strVal val="#ppt_x"/>
                                          </p:val>
                                        </p:tav>
                                      </p:tavLst>
                                    </p:anim>
                                    <p:anim calcmode="lin" valueType="num">
                                      <p:cBhvr additive="base">
                                        <p:cTn id="18" dur="500" fill="hold"/>
                                        <p:tgtEl>
                                          <p:spTgt spid="297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p:txBody>
          <a:bodyPr/>
          <a:lstStyle/>
          <a:p>
            <a:r>
              <a:rPr lang="en-US" altLang="zh-CN" dirty="0"/>
              <a:t>6.4.2 URL </a:t>
            </a:r>
            <a:r>
              <a:rPr lang="zh-CN" altLang="en-US" dirty="0" smtClean="0"/>
              <a:t>的格式</a:t>
            </a:r>
            <a:endParaRPr lang="zh-CN" altLang="en-US" dirty="0" smtClean="0"/>
          </a:p>
        </p:txBody>
      </p:sp>
      <p:sp>
        <p:nvSpPr>
          <p:cNvPr id="5" name="圆角矩形 4"/>
          <p:cNvSpPr/>
          <p:nvPr/>
        </p:nvSpPr>
        <p:spPr>
          <a:xfrm>
            <a:off x="556962" y="1816995"/>
            <a:ext cx="10435581" cy="442031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 Box 25"/>
          <p:cNvSpPr txBox="1">
            <a:spLocks noChangeArrowheads="1"/>
          </p:cNvSpPr>
          <p:nvPr/>
        </p:nvSpPr>
        <p:spPr bwMode="auto">
          <a:xfrm>
            <a:off x="1559496" y="2093629"/>
            <a:ext cx="7055878" cy="584775"/>
          </a:xfrm>
          <a:prstGeom prst="rect">
            <a:avLst/>
          </a:prstGeom>
          <a:solidFill>
            <a:srgbClr val="0000FF"/>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algn="ctr" eaLnBrk="1" hangingPunct="1"/>
            <a:r>
              <a:rPr lang="en-US" altLang="zh-CN" sz="3200" b="1" dirty="0">
                <a:solidFill>
                  <a:schemeClr val="bg1"/>
                </a:solidFill>
                <a:latin typeface="微软雅黑" panose="020B0503020204020204" pitchFamily="34" charset="-122"/>
                <a:ea typeface="微软雅黑" panose="020B0503020204020204" pitchFamily="34" charset="-122"/>
              </a:rPr>
              <a:t>&lt;</a:t>
            </a:r>
            <a:r>
              <a:rPr lang="zh-CN" altLang="en-US" sz="3200" b="1" dirty="0">
                <a:solidFill>
                  <a:schemeClr val="bg1"/>
                </a:solidFill>
                <a:latin typeface="微软雅黑" panose="020B0503020204020204" pitchFamily="34" charset="-122"/>
                <a:ea typeface="微软雅黑" panose="020B0503020204020204" pitchFamily="34" charset="-122"/>
              </a:rPr>
              <a:t>协议</a:t>
            </a:r>
            <a:r>
              <a:rPr lang="en-US" altLang="zh-CN" sz="3200" b="1" dirty="0">
                <a:solidFill>
                  <a:schemeClr val="bg1"/>
                </a:solidFill>
                <a:latin typeface="微软雅黑" panose="020B0503020204020204" pitchFamily="34" charset="-122"/>
                <a:ea typeface="微软雅黑" panose="020B0503020204020204" pitchFamily="34" charset="-122"/>
              </a:rPr>
              <a:t>&gt;://&lt;</a:t>
            </a:r>
            <a:r>
              <a:rPr lang="zh-CN" altLang="en-US" sz="3200" b="1" dirty="0">
                <a:solidFill>
                  <a:schemeClr val="bg1"/>
                </a:solidFill>
                <a:latin typeface="微软雅黑" panose="020B0503020204020204" pitchFamily="34" charset="-122"/>
                <a:ea typeface="微软雅黑" panose="020B0503020204020204" pitchFamily="34" charset="-122"/>
              </a:rPr>
              <a:t>主机</a:t>
            </a:r>
            <a:r>
              <a:rPr lang="en-US" altLang="zh-CN" sz="3200" b="1" dirty="0">
                <a:solidFill>
                  <a:schemeClr val="bg1"/>
                </a:solidFill>
                <a:latin typeface="微软雅黑" panose="020B0503020204020204" pitchFamily="34" charset="-122"/>
                <a:ea typeface="微软雅黑" panose="020B0503020204020204" pitchFamily="34" charset="-122"/>
              </a:rPr>
              <a:t>&gt;:&lt;</a:t>
            </a:r>
            <a:r>
              <a:rPr lang="zh-CN" altLang="en-US" sz="3200" b="1" dirty="0">
                <a:solidFill>
                  <a:schemeClr val="bg1"/>
                </a:solidFill>
                <a:latin typeface="微软雅黑" panose="020B0503020204020204" pitchFamily="34" charset="-122"/>
                <a:ea typeface="微软雅黑" panose="020B0503020204020204" pitchFamily="34" charset="-122"/>
              </a:rPr>
              <a:t>端口</a:t>
            </a:r>
            <a:r>
              <a:rPr lang="en-US" altLang="zh-CN" sz="3200" b="1" dirty="0">
                <a:solidFill>
                  <a:schemeClr val="bg1"/>
                </a:solidFill>
                <a:latin typeface="微软雅黑" panose="020B0503020204020204" pitchFamily="34" charset="-122"/>
                <a:ea typeface="微软雅黑" panose="020B0503020204020204" pitchFamily="34" charset="-122"/>
              </a:rPr>
              <a:t>&gt;/&lt;</a:t>
            </a:r>
            <a:r>
              <a:rPr lang="zh-CN" altLang="en-US" sz="3200" b="1" dirty="0">
                <a:solidFill>
                  <a:schemeClr val="bg1"/>
                </a:solidFill>
                <a:latin typeface="微软雅黑" panose="020B0503020204020204" pitchFamily="34" charset="-122"/>
                <a:ea typeface="微软雅黑" panose="020B0503020204020204" pitchFamily="34" charset="-122"/>
              </a:rPr>
              <a:t>路径</a:t>
            </a:r>
            <a:r>
              <a:rPr lang="en-US" altLang="zh-CN" sz="3200" b="1" dirty="0">
                <a:solidFill>
                  <a:schemeClr val="bg1"/>
                </a:solidFill>
                <a:latin typeface="微软雅黑" panose="020B0503020204020204" pitchFamily="34" charset="-122"/>
                <a:ea typeface="微软雅黑" panose="020B0503020204020204" pitchFamily="34" charset="-122"/>
              </a:rPr>
              <a:t>&gt; </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grpSp>
        <p:nvGrpSpPr>
          <p:cNvPr id="7" name="Group 31"/>
          <p:cNvGrpSpPr/>
          <p:nvPr/>
        </p:nvGrpSpPr>
        <p:grpSpPr bwMode="auto">
          <a:xfrm>
            <a:off x="2062646" y="2719644"/>
            <a:ext cx="8846144" cy="2811443"/>
            <a:chOff x="1519" y="2568"/>
            <a:chExt cx="6384" cy="1361"/>
          </a:xfrm>
        </p:grpSpPr>
        <p:sp>
          <p:nvSpPr>
            <p:cNvPr id="8" name="Line 26"/>
            <p:cNvSpPr>
              <a:spLocks noChangeShapeType="1"/>
            </p:cNvSpPr>
            <p:nvPr/>
          </p:nvSpPr>
          <p:spPr bwMode="auto">
            <a:xfrm>
              <a:off x="1519" y="2568"/>
              <a:ext cx="657" cy="0"/>
            </a:xfrm>
            <a:prstGeom prst="line">
              <a:avLst/>
            </a:prstGeom>
            <a:noFill/>
            <a:ln w="38100">
              <a:solidFill>
                <a:srgbClr val="CC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9" name="Freeform 27"/>
            <p:cNvSpPr/>
            <p:nvPr/>
          </p:nvSpPr>
          <p:spPr bwMode="auto">
            <a:xfrm>
              <a:off x="1791" y="2568"/>
              <a:ext cx="385" cy="726"/>
            </a:xfrm>
            <a:custGeom>
              <a:avLst/>
              <a:gdLst>
                <a:gd name="T0" fmla="*/ 0 w 771"/>
                <a:gd name="T1" fmla="*/ 0 h 726"/>
                <a:gd name="T2" fmla="*/ 0 w 771"/>
                <a:gd name="T3" fmla="*/ 726 h 726"/>
                <a:gd name="T4" fmla="*/ 12 w 771"/>
                <a:gd name="T5" fmla="*/ 726 h 726"/>
                <a:gd name="T6" fmla="*/ 0 60000 65536"/>
                <a:gd name="T7" fmla="*/ 0 60000 65536"/>
                <a:gd name="T8" fmla="*/ 0 60000 65536"/>
              </a:gdLst>
              <a:ahLst/>
              <a:cxnLst>
                <a:cxn ang="T6">
                  <a:pos x="T0" y="T1"/>
                </a:cxn>
                <a:cxn ang="T7">
                  <a:pos x="T2" y="T3"/>
                </a:cxn>
                <a:cxn ang="T8">
                  <a:pos x="T4" y="T5"/>
                </a:cxn>
              </a:cxnLst>
              <a:rect l="0" t="0" r="r" b="b"/>
              <a:pathLst>
                <a:path w="771" h="726">
                  <a:moveTo>
                    <a:pt x="0" y="0"/>
                  </a:moveTo>
                  <a:lnTo>
                    <a:pt x="0" y="726"/>
                  </a:lnTo>
                  <a:lnTo>
                    <a:pt x="771" y="726"/>
                  </a:lnTo>
                </a:path>
              </a:pathLst>
            </a:custGeom>
            <a:noFill/>
            <a:ln w="38100" cmpd="sng">
              <a:solidFill>
                <a:srgbClr val="CC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1" name="Text Box 29"/>
            <p:cNvSpPr txBox="1">
              <a:spLocks noChangeArrowheads="1"/>
            </p:cNvSpPr>
            <p:nvPr/>
          </p:nvSpPr>
          <p:spPr bwMode="auto">
            <a:xfrm>
              <a:off x="2328" y="2633"/>
              <a:ext cx="5575" cy="1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lnSpc>
                  <a:spcPct val="150000"/>
                </a:lnSpc>
              </a:pPr>
              <a:r>
                <a:rPr lang="zh-CN" altLang="en-US" sz="2800" b="1" dirty="0" smtClean="0">
                  <a:solidFill>
                    <a:srgbClr val="000000"/>
                  </a:solidFill>
                  <a:latin typeface="微软雅黑" panose="020B0503020204020204" pitchFamily="34" charset="-122"/>
                  <a:ea typeface="微软雅黑" panose="020B0503020204020204" pitchFamily="34" charset="-122"/>
                </a:rPr>
                <a:t>指出</a:t>
              </a:r>
              <a:r>
                <a:rPr lang="zh-CN" altLang="en-US" sz="2800" b="1" dirty="0">
                  <a:solidFill>
                    <a:srgbClr val="000000"/>
                  </a:solidFill>
                  <a:latin typeface="微软雅黑" panose="020B0503020204020204" pitchFamily="34" charset="-122"/>
                  <a:ea typeface="微软雅黑" panose="020B0503020204020204" pitchFamily="34" charset="-122"/>
                </a:rPr>
                <a:t>使用什么协议来获取该万维网文档</a:t>
              </a:r>
              <a:r>
                <a:rPr lang="zh-CN" altLang="en-US" sz="2800" b="1" dirty="0" smtClean="0">
                  <a:solidFill>
                    <a:srgbClr val="000000"/>
                  </a:solidFill>
                  <a:latin typeface="微软雅黑" panose="020B0503020204020204" pitchFamily="34" charset="-122"/>
                  <a:ea typeface="微软雅黑" panose="020B0503020204020204" pitchFamily="34" charset="-122"/>
                </a:rPr>
                <a:t>。比如：</a:t>
              </a:r>
              <a:endParaRPr lang="en-US" altLang="zh-CN" sz="2800" b="1" dirty="0" smtClean="0">
                <a:solidFill>
                  <a:srgbClr val="000000"/>
                </a:solidFill>
                <a:latin typeface="微软雅黑" panose="020B0503020204020204" pitchFamily="34" charset="-122"/>
                <a:ea typeface="微软雅黑" panose="020B0503020204020204" pitchFamily="34" charset="-122"/>
              </a:endParaRPr>
            </a:p>
            <a:p>
              <a:pPr eaLnBrk="1" hangingPunct="1">
                <a:lnSpc>
                  <a:spcPct val="150000"/>
                </a:lnSpc>
              </a:pPr>
              <a:r>
                <a:rPr lang="en-US" altLang="zh-CN" sz="2800" b="1" dirty="0" smtClean="0">
                  <a:solidFill>
                    <a:srgbClr val="000099"/>
                  </a:solidFill>
                  <a:latin typeface="微软雅黑" panose="020B0503020204020204" pitchFamily="34" charset="-122"/>
                  <a:ea typeface="微软雅黑" panose="020B0503020204020204" pitchFamily="34" charset="-122"/>
                </a:rPr>
                <a:t>ftp </a:t>
              </a:r>
              <a:r>
                <a:rPr lang="en-US" altLang="zh-CN" sz="2800" b="1" dirty="0">
                  <a:solidFill>
                    <a:srgbClr val="000099"/>
                  </a:solidFill>
                  <a:latin typeface="微软雅黑" panose="020B0503020204020204" pitchFamily="34" charset="-122"/>
                  <a:ea typeface="微软雅黑" panose="020B0503020204020204" pitchFamily="34" charset="-122"/>
                </a:rPr>
                <a:t>—— </a:t>
              </a:r>
              <a:r>
                <a:rPr lang="zh-CN" altLang="en-US" sz="2800" b="1" dirty="0">
                  <a:solidFill>
                    <a:srgbClr val="0000FF"/>
                  </a:solidFill>
                  <a:latin typeface="微软雅黑" panose="020B0503020204020204" pitchFamily="34" charset="-122"/>
                  <a:ea typeface="微软雅黑" panose="020B0503020204020204" pitchFamily="34" charset="-122"/>
                </a:rPr>
                <a:t>文件传送协议 </a:t>
              </a:r>
              <a:r>
                <a:rPr lang="en-US" altLang="zh-CN" sz="2800" b="1" dirty="0">
                  <a:solidFill>
                    <a:srgbClr val="0000FF"/>
                  </a:solidFill>
                  <a:latin typeface="微软雅黑" panose="020B0503020204020204" pitchFamily="34" charset="-122"/>
                  <a:ea typeface="微软雅黑" panose="020B0503020204020204" pitchFamily="34" charset="-122"/>
                </a:rPr>
                <a:t>FTP</a:t>
              </a:r>
              <a:endParaRPr lang="en-US" altLang="zh-CN" sz="2800" b="1" dirty="0">
                <a:solidFill>
                  <a:srgbClr val="0000FF"/>
                </a:solidFill>
                <a:latin typeface="微软雅黑" panose="020B0503020204020204" pitchFamily="34" charset="-122"/>
                <a:ea typeface="微软雅黑" panose="020B0503020204020204" pitchFamily="34" charset="-122"/>
              </a:endParaRPr>
            </a:p>
            <a:p>
              <a:pPr eaLnBrk="1" hangingPunct="1">
                <a:lnSpc>
                  <a:spcPct val="150000"/>
                </a:lnSpc>
              </a:pPr>
              <a:r>
                <a:rPr lang="en-US" altLang="zh-CN" sz="2800" b="1" dirty="0">
                  <a:solidFill>
                    <a:srgbClr val="000099"/>
                  </a:solidFill>
                  <a:latin typeface="微软雅黑" panose="020B0503020204020204" pitchFamily="34" charset="-122"/>
                  <a:ea typeface="微软雅黑" panose="020B0503020204020204" pitchFamily="34" charset="-122"/>
                </a:rPr>
                <a:t>http —— </a:t>
              </a:r>
              <a:r>
                <a:rPr lang="zh-CN" altLang="en-US" sz="2800" b="1" dirty="0">
                  <a:solidFill>
                    <a:srgbClr val="0000FF"/>
                  </a:solidFill>
                  <a:latin typeface="微软雅黑" panose="020B0503020204020204" pitchFamily="34" charset="-122"/>
                  <a:ea typeface="微软雅黑" panose="020B0503020204020204" pitchFamily="34" charset="-122"/>
                </a:rPr>
                <a:t>超文本传送协议 </a:t>
              </a:r>
              <a:r>
                <a:rPr lang="en-US" altLang="zh-CN" sz="2800" b="1" dirty="0">
                  <a:solidFill>
                    <a:srgbClr val="0000FF"/>
                  </a:solidFill>
                  <a:latin typeface="微软雅黑" panose="020B0503020204020204" pitchFamily="34" charset="-122"/>
                  <a:ea typeface="微软雅黑" panose="020B0503020204020204" pitchFamily="34" charset="-122"/>
                </a:rPr>
                <a:t>HTTP</a:t>
              </a:r>
              <a:endParaRPr lang="en-US" altLang="zh-CN" sz="2800" b="1" dirty="0">
                <a:solidFill>
                  <a:srgbClr val="0000FF"/>
                </a:solidFill>
                <a:latin typeface="微软雅黑" panose="020B0503020204020204" pitchFamily="34" charset="-122"/>
                <a:ea typeface="微软雅黑" panose="020B0503020204020204" pitchFamily="34" charset="-122"/>
              </a:endParaRPr>
            </a:p>
            <a:p>
              <a:pPr eaLnBrk="1" hangingPunct="1">
                <a:lnSpc>
                  <a:spcPct val="150000"/>
                </a:lnSpc>
              </a:pPr>
              <a:r>
                <a:rPr lang="en-US" altLang="zh-CN" sz="2800" b="1" dirty="0" smtClean="0">
                  <a:solidFill>
                    <a:srgbClr val="000099"/>
                  </a:solidFill>
                  <a:latin typeface="微软雅黑" panose="020B0503020204020204" pitchFamily="34" charset="-122"/>
                  <a:ea typeface="微软雅黑" panose="020B0503020204020204" pitchFamily="34" charset="-122"/>
                </a:rPr>
                <a:t>https —— </a:t>
              </a:r>
              <a:r>
                <a:rPr lang="zh-CN" altLang="en-US" sz="2800" b="1" dirty="0" smtClean="0">
                  <a:solidFill>
                    <a:schemeClr val="tx2">
                      <a:lumMod val="60000"/>
                      <a:lumOff val="40000"/>
                    </a:schemeClr>
                  </a:solidFill>
                  <a:latin typeface="微软雅黑" panose="020B0503020204020204" pitchFamily="34" charset="-122"/>
                  <a:ea typeface="微软雅黑" panose="020B0503020204020204" pitchFamily="34" charset="-122"/>
                </a:rPr>
                <a:t>超文本传送安全协议 </a:t>
              </a:r>
              <a:r>
                <a:rPr lang="en-US" altLang="zh-CN" sz="2800" b="1" dirty="0" smtClean="0">
                  <a:solidFill>
                    <a:schemeClr val="tx2">
                      <a:lumMod val="60000"/>
                      <a:lumOff val="40000"/>
                    </a:schemeClr>
                  </a:solidFill>
                  <a:latin typeface="微软雅黑" panose="020B0503020204020204" pitchFamily="34" charset="-122"/>
                  <a:ea typeface="微软雅黑" panose="020B0503020204020204" pitchFamily="34" charset="-122"/>
                </a:rPr>
                <a:t>HTTPS</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6.1.1 </a:t>
            </a:r>
            <a:r>
              <a:rPr lang="zh-CN" altLang="en-US" dirty="0" smtClean="0"/>
              <a:t>域名系统概述</a:t>
            </a:r>
            <a:endParaRPr lang="zh-CN" altLang="en-US" dirty="0"/>
          </a:p>
        </p:txBody>
      </p:sp>
      <p:sp>
        <p:nvSpPr>
          <p:cNvPr id="3" name="内容占位符 2"/>
          <p:cNvSpPr>
            <a:spLocks noGrp="1"/>
          </p:cNvSpPr>
          <p:nvPr>
            <p:ph idx="1"/>
          </p:nvPr>
        </p:nvSpPr>
        <p:spPr/>
        <p:txBody>
          <a:bodyPr/>
          <a:lstStyle/>
          <a:p>
            <a:r>
              <a:rPr lang="zh-CN" altLang="en-US" b="1" dirty="0" smtClean="0"/>
              <a:t>连接</a:t>
            </a:r>
            <a:r>
              <a:rPr lang="zh-CN" altLang="en-US" b="1" dirty="0"/>
              <a:t>在互联网上的主机不仅</a:t>
            </a:r>
            <a:r>
              <a:rPr lang="zh-CN" altLang="en-US" b="1" dirty="0" smtClean="0"/>
              <a:t>有 </a:t>
            </a:r>
            <a:r>
              <a:rPr lang="en-US" altLang="zh-CN" b="1" dirty="0" smtClean="0"/>
              <a:t>IP </a:t>
            </a:r>
            <a:r>
              <a:rPr lang="zh-CN" altLang="en-US" b="1" dirty="0" smtClean="0"/>
              <a:t>地址，还有</a:t>
            </a:r>
            <a:r>
              <a:rPr lang="zh-CN" altLang="en-US" b="1" dirty="0"/>
              <a:t>便于用户记忆的主机名字</a:t>
            </a:r>
            <a:r>
              <a:rPr lang="zh-CN" altLang="en-US" b="1" dirty="0" smtClean="0"/>
              <a:t>。</a:t>
            </a:r>
            <a:r>
              <a:rPr lang="zh-CN" altLang="en-US" b="1" dirty="0" smtClean="0">
                <a:solidFill>
                  <a:srgbClr val="C00000"/>
                </a:solidFill>
              </a:rPr>
              <a:t>域名</a:t>
            </a:r>
            <a:r>
              <a:rPr lang="zh-CN" altLang="en-US" b="1" dirty="0">
                <a:solidFill>
                  <a:srgbClr val="C00000"/>
                </a:solidFill>
              </a:rPr>
              <a:t>系统 </a:t>
            </a:r>
            <a:r>
              <a:rPr lang="en-US" altLang="zh-CN" b="1" dirty="0">
                <a:solidFill>
                  <a:srgbClr val="C00000"/>
                </a:solidFill>
              </a:rPr>
              <a:t>DNS </a:t>
            </a:r>
            <a:r>
              <a:rPr lang="en-US" altLang="zh-CN" b="1" dirty="0"/>
              <a:t>(Domain Name System</a:t>
            </a:r>
            <a:r>
              <a:rPr lang="en-US" altLang="zh-CN" b="1" dirty="0" smtClean="0"/>
              <a:t>) </a:t>
            </a:r>
            <a:r>
              <a:rPr lang="zh-CN" altLang="en-US" b="1" dirty="0" smtClean="0"/>
              <a:t>能够</a:t>
            </a:r>
            <a:r>
              <a:rPr lang="zh-CN" altLang="en-US" b="1" dirty="0"/>
              <a:t>把互联网上的主机名字转换</a:t>
            </a:r>
            <a:r>
              <a:rPr lang="zh-CN" altLang="en-US" b="1" dirty="0" smtClean="0"/>
              <a:t>为 </a:t>
            </a:r>
            <a:r>
              <a:rPr lang="en-US" altLang="zh-CN" b="1" dirty="0" smtClean="0"/>
              <a:t>IP </a:t>
            </a:r>
            <a:r>
              <a:rPr lang="zh-CN" altLang="en-US" b="1" dirty="0" smtClean="0"/>
              <a:t>地址。</a:t>
            </a:r>
            <a:endParaRPr lang="zh-CN" altLang="en-US" b="1" dirty="0"/>
          </a:p>
          <a:p>
            <a:endParaRPr lang="zh-CN" altLang="en-US" b="1" dirty="0"/>
          </a:p>
        </p:txBody>
      </p:sp>
      <p:grpSp>
        <p:nvGrpSpPr>
          <p:cNvPr id="4" name="组合 3"/>
          <p:cNvGrpSpPr/>
          <p:nvPr/>
        </p:nvGrpSpPr>
        <p:grpSpPr>
          <a:xfrm>
            <a:off x="2271003" y="3933056"/>
            <a:ext cx="7912815" cy="2182239"/>
            <a:chOff x="826466" y="2665944"/>
            <a:chExt cx="6984553" cy="1562707"/>
          </a:xfrm>
        </p:grpSpPr>
        <p:sp>
          <p:nvSpPr>
            <p:cNvPr id="5" name="矩形 4"/>
            <p:cNvSpPr/>
            <p:nvPr/>
          </p:nvSpPr>
          <p:spPr>
            <a:xfrm>
              <a:off x="2269184" y="2665944"/>
              <a:ext cx="2851470" cy="220400"/>
            </a:xfrm>
            <a:prstGeom prst="rect">
              <a:avLst/>
            </a:prstGeom>
          </p:spPr>
          <p:txBody>
            <a:bodyPr wrap="none">
              <a:spAutoFit/>
            </a:bodyPr>
            <a:lstStyle/>
            <a:p>
              <a:pPr algn="ctr"/>
              <a:r>
                <a:rPr lang="zh-CN" altLang="en-US" sz="1400" b="1" dirty="0" smtClean="0">
                  <a:solidFill>
                    <a:srgbClr val="000000"/>
                  </a:solidFill>
                  <a:latin typeface="微软雅黑" panose="020B0503020204020204" pitchFamily="34" charset="-122"/>
                  <a:ea typeface="微软雅黑" panose="020B0503020204020204" pitchFamily="34" charset="-122"/>
                </a:rPr>
                <a:t>查询 </a:t>
              </a:r>
              <a:r>
                <a:rPr lang="en-US" altLang="zh-CN" sz="1400" b="1" dirty="0" smtClean="0">
                  <a:solidFill>
                    <a:srgbClr val="000000"/>
                  </a:solidFill>
                  <a:latin typeface="微软雅黑" panose="020B0503020204020204" pitchFamily="34" charset="-122"/>
                  <a:ea typeface="微软雅黑" panose="020B0503020204020204" pitchFamily="34" charset="-122"/>
                </a:rPr>
                <a:t>www.myschool.edu </a:t>
              </a:r>
              <a:r>
                <a:rPr lang="zh-CN" altLang="en-US" sz="1400" b="1" dirty="0" smtClean="0">
                  <a:solidFill>
                    <a:srgbClr val="000000"/>
                  </a:solidFill>
                  <a:latin typeface="微软雅黑" panose="020B0503020204020204" pitchFamily="34" charset="-122"/>
                  <a:ea typeface="微软雅黑" panose="020B0503020204020204" pitchFamily="34" charset="-122"/>
                </a:rPr>
                <a:t>的 </a:t>
              </a:r>
              <a:r>
                <a:rPr lang="en-US" altLang="zh-CN" sz="1400" b="1" dirty="0" smtClean="0">
                  <a:solidFill>
                    <a:srgbClr val="000000"/>
                  </a:solidFill>
                  <a:latin typeface="微软雅黑" panose="020B0503020204020204" pitchFamily="34" charset="-122"/>
                  <a:ea typeface="微软雅黑" panose="020B0503020204020204" pitchFamily="34" charset="-122"/>
                </a:rPr>
                <a:t>IP </a:t>
              </a:r>
              <a:r>
                <a:rPr lang="zh-CN" altLang="en-US" sz="1400" b="1" dirty="0" smtClean="0">
                  <a:solidFill>
                    <a:srgbClr val="000000"/>
                  </a:solidFill>
                  <a:latin typeface="微软雅黑" panose="020B0503020204020204" pitchFamily="34" charset="-122"/>
                  <a:ea typeface="微软雅黑" panose="020B0503020204020204" pitchFamily="34" charset="-122"/>
                </a:rPr>
                <a:t>地址</a:t>
              </a:r>
              <a:endParaRPr lang="zh-CN" altLang="en-US" sz="1400" dirty="0">
                <a:solidFill>
                  <a:srgbClr val="000000"/>
                </a:solidFill>
              </a:endParaRPr>
            </a:p>
          </p:txBody>
        </p:sp>
        <p:sp>
          <p:nvSpPr>
            <p:cNvPr id="6" name="矩形 5"/>
            <p:cNvSpPr/>
            <p:nvPr/>
          </p:nvSpPr>
          <p:spPr>
            <a:xfrm>
              <a:off x="5142829" y="4008251"/>
              <a:ext cx="1177524" cy="220400"/>
            </a:xfrm>
            <a:prstGeom prst="rect">
              <a:avLst/>
            </a:prstGeom>
          </p:spPr>
          <p:txBody>
            <a:bodyPr wrap="none">
              <a:spAutoFit/>
            </a:bodyPr>
            <a:lstStyle/>
            <a:p>
              <a:pPr algn="ctr"/>
              <a:r>
                <a:rPr lang="en-US" altLang="zh-CN" sz="1400" b="1" dirty="0" smtClean="0">
                  <a:solidFill>
                    <a:srgbClr val="000000"/>
                  </a:solidFill>
                  <a:latin typeface="微软雅黑" panose="020B0503020204020204" pitchFamily="34" charset="-122"/>
                  <a:ea typeface="微软雅黑" panose="020B0503020204020204" pitchFamily="34" charset="-122"/>
                </a:rPr>
                <a:t>211.44.55.66</a:t>
              </a:r>
              <a:endParaRPr lang="zh-CN" altLang="en-US" sz="1400" dirty="0">
                <a:solidFill>
                  <a:srgbClr val="000000"/>
                </a:solidFill>
              </a:endParaRPr>
            </a:p>
          </p:txBody>
        </p:sp>
        <p:sp>
          <p:nvSpPr>
            <p:cNvPr id="7" name="云形 6"/>
            <p:cNvSpPr/>
            <p:nvPr/>
          </p:nvSpPr>
          <p:spPr>
            <a:xfrm>
              <a:off x="5318528" y="2683699"/>
              <a:ext cx="1787626" cy="1219649"/>
            </a:xfrm>
            <a:prstGeom prst="cloud">
              <a:avLst/>
            </a:prstGeom>
            <a:solidFill>
              <a:schemeClr val="bg1"/>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44615" y="3640097"/>
              <a:ext cx="297954" cy="417136"/>
            </a:xfrm>
            <a:prstGeom prst="rect">
              <a:avLst/>
            </a:prstGeom>
          </p:spPr>
        </p:pic>
        <p:sp>
          <p:nvSpPr>
            <p:cNvPr id="9" name="圆角矩形 8"/>
            <p:cNvSpPr/>
            <p:nvPr/>
          </p:nvSpPr>
          <p:spPr>
            <a:xfrm>
              <a:off x="5145486" y="2759941"/>
              <a:ext cx="773085" cy="406121"/>
            </a:xfrm>
            <a:prstGeom prst="roundRect">
              <a:avLst/>
            </a:prstGeom>
            <a:solidFill>
              <a:srgbClr val="00B0F0"/>
            </a:solidFill>
            <a:ln w="12700">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latin typeface="微软雅黑" panose="020B0503020204020204" pitchFamily="34" charset="-122"/>
                  <a:ea typeface="微软雅黑" panose="020B0503020204020204" pitchFamily="34" charset="-122"/>
                </a:rPr>
                <a:t>DNS</a:t>
              </a:r>
              <a:endParaRPr lang="zh-CN" altLang="en-US" sz="1600" b="1" dirty="0">
                <a:latin typeface="微软雅黑" panose="020B0503020204020204" pitchFamily="34" charset="-122"/>
                <a:ea typeface="微软雅黑" panose="020B0503020204020204" pitchFamily="34" charset="-122"/>
              </a:endParaRPr>
            </a:p>
          </p:txBody>
        </p:sp>
        <p:sp>
          <p:nvSpPr>
            <p:cNvPr id="10" name="矩形 9"/>
            <p:cNvSpPr/>
            <p:nvPr/>
          </p:nvSpPr>
          <p:spPr>
            <a:xfrm>
              <a:off x="2771803" y="2969044"/>
              <a:ext cx="1904809" cy="220400"/>
            </a:xfrm>
            <a:prstGeom prst="rect">
              <a:avLst/>
            </a:prstGeom>
          </p:spPr>
          <p:txBody>
            <a:bodyPr wrap="none">
              <a:spAutoFit/>
            </a:bodyPr>
            <a:lstStyle/>
            <a:p>
              <a:pPr algn="ctr"/>
              <a:r>
                <a:rPr lang="en-US" altLang="zh-CN" sz="1400" b="1" dirty="0" smtClean="0">
                  <a:solidFill>
                    <a:srgbClr val="000000"/>
                  </a:solidFill>
                  <a:latin typeface="微软雅黑" panose="020B0503020204020204" pitchFamily="34" charset="-122"/>
                  <a:ea typeface="微软雅黑" panose="020B0503020204020204" pitchFamily="34" charset="-122"/>
                </a:rPr>
                <a:t>IP </a:t>
              </a:r>
              <a:r>
                <a:rPr lang="zh-CN" altLang="en-US" sz="1400" b="1" dirty="0" smtClean="0">
                  <a:solidFill>
                    <a:srgbClr val="000000"/>
                  </a:solidFill>
                  <a:latin typeface="微软雅黑" panose="020B0503020204020204" pitchFamily="34" charset="-122"/>
                  <a:ea typeface="微软雅黑" panose="020B0503020204020204" pitchFamily="34" charset="-122"/>
                </a:rPr>
                <a:t>地址为 </a:t>
              </a:r>
              <a:r>
                <a:rPr lang="en-US" altLang="zh-CN" sz="1400" b="1" dirty="0" smtClean="0">
                  <a:solidFill>
                    <a:srgbClr val="000000"/>
                  </a:solidFill>
                  <a:latin typeface="微软雅黑" panose="020B0503020204020204" pitchFamily="34" charset="-122"/>
                  <a:ea typeface="微软雅黑" panose="020B0503020204020204" pitchFamily="34" charset="-122"/>
                </a:rPr>
                <a:t>211.44.55.66</a:t>
              </a:r>
              <a:endParaRPr lang="zh-CN" altLang="en-US" sz="1400" dirty="0">
                <a:solidFill>
                  <a:srgbClr val="000000"/>
                </a:solidFill>
              </a:endParaRPr>
            </a:p>
          </p:txBody>
        </p:sp>
        <p:grpSp>
          <p:nvGrpSpPr>
            <p:cNvPr id="11" name="组合 10"/>
            <p:cNvGrpSpPr/>
            <p:nvPr/>
          </p:nvGrpSpPr>
          <p:grpSpPr>
            <a:xfrm>
              <a:off x="1696121" y="2698471"/>
              <a:ext cx="640530" cy="640531"/>
              <a:chOff x="1749336" y="2998394"/>
              <a:chExt cx="640530" cy="640531"/>
            </a:xfrm>
          </p:grpSpPr>
          <p:pic>
            <p:nvPicPr>
              <p:cNvPr id="20" name="Picture 197"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49336" y="2998394"/>
                <a:ext cx="640530" cy="640531"/>
              </a:xfrm>
              <a:prstGeom prst="rect">
                <a:avLst/>
              </a:prstGeom>
              <a:noFill/>
              <a:extLst>
                <a:ext uri="{909E8E84-426E-40DD-AFC4-6F175D3DCCD1}">
                  <a14:hiddenFill xmlns:a14="http://schemas.microsoft.com/office/drawing/2010/main">
                    <a:solidFill>
                      <a:srgbClr val="FFFFFF"/>
                    </a:solidFill>
                  </a14:hiddenFill>
                </a:ext>
              </a:extLst>
            </p:spPr>
          </p:pic>
          <p:sp>
            <p:nvSpPr>
              <p:cNvPr id="21" name="文本框 23"/>
              <p:cNvSpPr txBox="1"/>
              <p:nvPr/>
            </p:nvSpPr>
            <p:spPr>
              <a:xfrm>
                <a:off x="1763811" y="3117525"/>
                <a:ext cx="602363" cy="198360"/>
              </a:xfrm>
              <a:prstGeom prst="rect">
                <a:avLst/>
              </a:prstGeom>
              <a:noFill/>
            </p:spPr>
            <p:txBody>
              <a:bodyPr wrap="square" rtlCol="0">
                <a:spAutoFit/>
              </a:bodyPr>
              <a:lstStyle/>
              <a:p>
                <a:pPr algn="ctr"/>
                <a:r>
                  <a:rPr lang="zh-CN" altLang="en-US" sz="1200" b="1" dirty="0" smtClean="0">
                    <a:solidFill>
                      <a:srgbClr val="FFFF00"/>
                    </a:solidFill>
                    <a:latin typeface="微软雅黑" panose="020B0503020204020204" pitchFamily="34" charset="-122"/>
                    <a:ea typeface="微软雅黑" panose="020B0503020204020204" pitchFamily="34" charset="-122"/>
                  </a:rPr>
                  <a:t>浏览器</a:t>
                </a:r>
                <a:endParaRPr lang="zh-CN" altLang="en-US" sz="1200" b="1" dirty="0">
                  <a:solidFill>
                    <a:srgbClr val="FFFF00"/>
                  </a:solidFill>
                  <a:latin typeface="微软雅黑" panose="020B0503020204020204" pitchFamily="34" charset="-122"/>
                  <a:ea typeface="微软雅黑" panose="020B0503020204020204" pitchFamily="34" charset="-122"/>
                </a:endParaRPr>
              </a:p>
            </p:txBody>
          </p:sp>
        </p:grpSp>
        <p:sp>
          <p:nvSpPr>
            <p:cNvPr id="12" name="矩形 11"/>
            <p:cNvSpPr/>
            <p:nvPr/>
          </p:nvSpPr>
          <p:spPr>
            <a:xfrm>
              <a:off x="5869485" y="3154596"/>
              <a:ext cx="774262" cy="264480"/>
            </a:xfrm>
            <a:prstGeom prst="rect">
              <a:avLst/>
            </a:prstGeom>
          </p:spPr>
          <p:txBody>
            <a:bodyPr wrap="none">
              <a:spAutoFit/>
            </a:bodyPr>
            <a:lstStyle/>
            <a:p>
              <a:r>
                <a:rPr lang="zh-CN" altLang="en-US" b="1" dirty="0">
                  <a:solidFill>
                    <a:srgbClr val="000066"/>
                  </a:solidFill>
                  <a:latin typeface="微软雅黑" panose="020B0503020204020204" pitchFamily="34" charset="-122"/>
                  <a:ea typeface="微软雅黑" panose="020B0503020204020204" pitchFamily="34" charset="-122"/>
                </a:rPr>
                <a:t>互联网</a:t>
              </a:r>
              <a:endParaRPr lang="zh-CN" altLang="en-US" b="1" dirty="0">
                <a:solidFill>
                  <a:srgbClr val="000066"/>
                </a:solidFill>
                <a:latin typeface="微软雅黑" panose="020B0503020204020204" pitchFamily="34" charset="-122"/>
                <a:ea typeface="微软雅黑" panose="020B0503020204020204" pitchFamily="34" charset="-122"/>
              </a:endParaRPr>
            </a:p>
          </p:txBody>
        </p:sp>
        <p:cxnSp>
          <p:nvCxnSpPr>
            <p:cNvPr id="13" name="直接箭头连接符 12"/>
            <p:cNvCxnSpPr/>
            <p:nvPr/>
          </p:nvCxnSpPr>
          <p:spPr>
            <a:xfrm>
              <a:off x="2312959" y="3146458"/>
              <a:ext cx="3192435" cy="756890"/>
            </a:xfrm>
            <a:prstGeom prst="straightConnector1">
              <a:avLst/>
            </a:prstGeom>
            <a:ln w="19050">
              <a:solidFill>
                <a:schemeClr val="tx1"/>
              </a:solidFill>
              <a:prstDash val="sysDash"/>
              <a:tailEnd type="triangle"/>
            </a:ln>
          </p:spPr>
          <p:style>
            <a:lnRef idx="1">
              <a:schemeClr val="dk1"/>
            </a:lnRef>
            <a:fillRef idx="0">
              <a:schemeClr val="dk1"/>
            </a:fillRef>
            <a:effectRef idx="0">
              <a:schemeClr val="dk1"/>
            </a:effectRef>
            <a:fontRef idx="minor">
              <a:schemeClr val="tx1"/>
            </a:fontRef>
          </p:style>
        </p:cxnSp>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820787" y="3286709"/>
              <a:ext cx="297954" cy="417136"/>
            </a:xfrm>
            <a:prstGeom prst="rect">
              <a:avLst/>
            </a:prstGeom>
          </p:spPr>
        </p:pic>
        <p:sp>
          <p:nvSpPr>
            <p:cNvPr id="15" name="矩形 14"/>
            <p:cNvSpPr/>
            <p:nvPr/>
          </p:nvSpPr>
          <p:spPr>
            <a:xfrm>
              <a:off x="6633495" y="3683106"/>
              <a:ext cx="1177524" cy="220400"/>
            </a:xfrm>
            <a:prstGeom prst="rect">
              <a:avLst/>
            </a:prstGeom>
          </p:spPr>
          <p:txBody>
            <a:bodyPr wrap="none">
              <a:spAutoFit/>
            </a:bodyPr>
            <a:lstStyle/>
            <a:p>
              <a:pPr algn="ctr"/>
              <a:r>
                <a:rPr lang="en-US" altLang="zh-CN" sz="1400" b="1" dirty="0" smtClean="0">
                  <a:solidFill>
                    <a:srgbClr val="000000"/>
                  </a:solidFill>
                  <a:latin typeface="微软雅黑" panose="020B0503020204020204" pitchFamily="34" charset="-122"/>
                  <a:ea typeface="微软雅黑" panose="020B0503020204020204" pitchFamily="34" charset="-122"/>
                </a:rPr>
                <a:t>200.11.22.33</a:t>
              </a:r>
              <a:endParaRPr lang="zh-CN" altLang="en-US" sz="1400" dirty="0">
                <a:solidFill>
                  <a:srgbClr val="000000"/>
                </a:solidFill>
              </a:endParaRPr>
            </a:p>
          </p:txBody>
        </p:sp>
        <p:sp>
          <p:nvSpPr>
            <p:cNvPr id="16" name="矩形 15"/>
            <p:cNvSpPr/>
            <p:nvPr/>
          </p:nvSpPr>
          <p:spPr>
            <a:xfrm>
              <a:off x="826466" y="3340059"/>
              <a:ext cx="2247284" cy="220400"/>
            </a:xfrm>
            <a:prstGeom prst="rect">
              <a:avLst/>
            </a:prstGeom>
          </p:spPr>
          <p:txBody>
            <a:bodyPr wrap="none">
              <a:spAutoFit/>
            </a:bodyPr>
            <a:lstStyle/>
            <a:p>
              <a:pPr algn="ctr"/>
              <a:r>
                <a:rPr lang="en-US" altLang="zh-CN" sz="1400" b="1" dirty="0" smtClean="0">
                  <a:solidFill>
                    <a:srgbClr val="000000"/>
                  </a:solidFill>
                  <a:latin typeface="微软雅黑" panose="020B0503020204020204" pitchFamily="34" charset="-122"/>
                  <a:ea typeface="微软雅黑" panose="020B0503020204020204" pitchFamily="34" charset="-122"/>
                </a:rPr>
                <a:t>http://www.myschool.edu</a:t>
              </a:r>
              <a:endParaRPr lang="zh-CN" altLang="en-US" sz="1400" dirty="0">
                <a:solidFill>
                  <a:srgbClr val="000000"/>
                </a:solidFill>
              </a:endParaRPr>
            </a:p>
          </p:txBody>
        </p:sp>
        <p:grpSp>
          <p:nvGrpSpPr>
            <p:cNvPr id="17" name="组合 16"/>
            <p:cNvGrpSpPr/>
            <p:nvPr/>
          </p:nvGrpSpPr>
          <p:grpSpPr>
            <a:xfrm>
              <a:off x="2284350" y="2920745"/>
              <a:ext cx="2861961" cy="87320"/>
              <a:chOff x="2977656" y="2920745"/>
              <a:chExt cx="1954758" cy="87320"/>
            </a:xfrm>
          </p:grpSpPr>
          <p:cxnSp>
            <p:nvCxnSpPr>
              <p:cNvPr id="18" name="直接箭头连接符 17"/>
              <p:cNvCxnSpPr/>
              <p:nvPr/>
            </p:nvCxnSpPr>
            <p:spPr>
              <a:xfrm>
                <a:off x="2977656" y="2920745"/>
                <a:ext cx="1954758" cy="0"/>
              </a:xfrm>
              <a:prstGeom prst="straightConnector1">
                <a:avLst/>
              </a:prstGeom>
              <a:ln w="19050">
                <a:solidFill>
                  <a:srgbClr val="CC00CC"/>
                </a:solidFill>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p:cNvCxnSpPr/>
              <p:nvPr/>
            </p:nvCxnSpPr>
            <p:spPr>
              <a:xfrm>
                <a:off x="2977656" y="3008065"/>
                <a:ext cx="1954758" cy="0"/>
              </a:xfrm>
              <a:prstGeom prst="straightConnector1">
                <a:avLst/>
              </a:prstGeom>
              <a:ln w="19050">
                <a:solidFill>
                  <a:srgbClr val="000099"/>
                </a:solidFill>
                <a:headEnd type="triangle" w="med" len="med"/>
                <a:tailEnd type="none" w="med" len="med"/>
              </a:ln>
            </p:spPr>
            <p:style>
              <a:lnRef idx="1">
                <a:schemeClr val="dk1"/>
              </a:lnRef>
              <a:fillRef idx="0">
                <a:schemeClr val="dk1"/>
              </a:fillRef>
              <a:effectRef idx="0">
                <a:schemeClr val="dk1"/>
              </a:effectRef>
              <a:fontRef idx="minor">
                <a:schemeClr val="tx1"/>
              </a:fontRef>
            </p:style>
          </p:cxn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p:txBody>
          <a:bodyPr/>
          <a:lstStyle/>
          <a:p>
            <a:r>
              <a:rPr lang="en-US" altLang="zh-CN" dirty="0"/>
              <a:t>6.4.2 URL </a:t>
            </a:r>
            <a:r>
              <a:rPr lang="zh-CN" altLang="en-US" dirty="0" smtClean="0"/>
              <a:t>的格式</a:t>
            </a:r>
            <a:endParaRPr lang="zh-CN" altLang="en-US" dirty="0" smtClean="0"/>
          </a:p>
        </p:txBody>
      </p:sp>
      <p:sp>
        <p:nvSpPr>
          <p:cNvPr id="5" name="圆角矩形 4"/>
          <p:cNvSpPr/>
          <p:nvPr/>
        </p:nvSpPr>
        <p:spPr>
          <a:xfrm>
            <a:off x="556962" y="1816995"/>
            <a:ext cx="10435581" cy="442031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 Box 25"/>
          <p:cNvSpPr txBox="1">
            <a:spLocks noChangeArrowheads="1"/>
          </p:cNvSpPr>
          <p:nvPr/>
        </p:nvSpPr>
        <p:spPr bwMode="auto">
          <a:xfrm>
            <a:off x="1559496" y="2093629"/>
            <a:ext cx="7055878" cy="584775"/>
          </a:xfrm>
          <a:prstGeom prst="rect">
            <a:avLst/>
          </a:prstGeom>
          <a:solidFill>
            <a:srgbClr val="0000FF"/>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algn="ctr" eaLnBrk="1" hangingPunct="1"/>
            <a:r>
              <a:rPr lang="en-US" altLang="zh-CN" sz="3200" b="1" dirty="0">
                <a:solidFill>
                  <a:schemeClr val="bg1"/>
                </a:solidFill>
                <a:latin typeface="微软雅黑" panose="020B0503020204020204" pitchFamily="34" charset="-122"/>
                <a:ea typeface="微软雅黑" panose="020B0503020204020204" pitchFamily="34" charset="-122"/>
              </a:rPr>
              <a:t>&lt;</a:t>
            </a:r>
            <a:r>
              <a:rPr lang="zh-CN" altLang="en-US" sz="3200" b="1" dirty="0">
                <a:solidFill>
                  <a:schemeClr val="bg1"/>
                </a:solidFill>
                <a:latin typeface="微软雅黑" panose="020B0503020204020204" pitchFamily="34" charset="-122"/>
                <a:ea typeface="微软雅黑" panose="020B0503020204020204" pitchFamily="34" charset="-122"/>
              </a:rPr>
              <a:t>协议</a:t>
            </a:r>
            <a:r>
              <a:rPr lang="en-US" altLang="zh-CN" sz="3200" b="1" dirty="0">
                <a:solidFill>
                  <a:schemeClr val="bg1"/>
                </a:solidFill>
                <a:latin typeface="微软雅黑" panose="020B0503020204020204" pitchFamily="34" charset="-122"/>
                <a:ea typeface="微软雅黑" panose="020B0503020204020204" pitchFamily="34" charset="-122"/>
              </a:rPr>
              <a:t>&gt;://&lt;</a:t>
            </a:r>
            <a:r>
              <a:rPr lang="zh-CN" altLang="en-US" sz="3200" b="1" dirty="0">
                <a:solidFill>
                  <a:schemeClr val="bg1"/>
                </a:solidFill>
                <a:latin typeface="微软雅黑" panose="020B0503020204020204" pitchFamily="34" charset="-122"/>
                <a:ea typeface="微软雅黑" panose="020B0503020204020204" pitchFamily="34" charset="-122"/>
              </a:rPr>
              <a:t>主机</a:t>
            </a:r>
            <a:r>
              <a:rPr lang="en-US" altLang="zh-CN" sz="3200" b="1" dirty="0">
                <a:solidFill>
                  <a:schemeClr val="bg1"/>
                </a:solidFill>
                <a:latin typeface="微软雅黑" panose="020B0503020204020204" pitchFamily="34" charset="-122"/>
                <a:ea typeface="微软雅黑" panose="020B0503020204020204" pitchFamily="34" charset="-122"/>
              </a:rPr>
              <a:t>&gt;:&lt;</a:t>
            </a:r>
            <a:r>
              <a:rPr lang="zh-CN" altLang="en-US" sz="3200" b="1" dirty="0">
                <a:solidFill>
                  <a:schemeClr val="bg1"/>
                </a:solidFill>
                <a:latin typeface="微软雅黑" panose="020B0503020204020204" pitchFamily="34" charset="-122"/>
                <a:ea typeface="微软雅黑" panose="020B0503020204020204" pitchFamily="34" charset="-122"/>
              </a:rPr>
              <a:t>端口</a:t>
            </a:r>
            <a:r>
              <a:rPr lang="en-US" altLang="zh-CN" sz="3200" b="1" dirty="0">
                <a:solidFill>
                  <a:schemeClr val="bg1"/>
                </a:solidFill>
                <a:latin typeface="微软雅黑" panose="020B0503020204020204" pitchFamily="34" charset="-122"/>
                <a:ea typeface="微软雅黑" panose="020B0503020204020204" pitchFamily="34" charset="-122"/>
              </a:rPr>
              <a:t>&gt;/&lt;</a:t>
            </a:r>
            <a:r>
              <a:rPr lang="zh-CN" altLang="en-US" sz="3200" b="1" dirty="0">
                <a:solidFill>
                  <a:schemeClr val="bg1"/>
                </a:solidFill>
                <a:latin typeface="微软雅黑" panose="020B0503020204020204" pitchFamily="34" charset="-122"/>
                <a:ea typeface="微软雅黑" panose="020B0503020204020204" pitchFamily="34" charset="-122"/>
              </a:rPr>
              <a:t>路径</a:t>
            </a:r>
            <a:r>
              <a:rPr lang="en-US" altLang="zh-CN" sz="3200" b="1" dirty="0">
                <a:solidFill>
                  <a:schemeClr val="bg1"/>
                </a:solidFill>
                <a:latin typeface="微软雅黑" panose="020B0503020204020204" pitchFamily="34" charset="-122"/>
                <a:ea typeface="微软雅黑" panose="020B0503020204020204" pitchFamily="34" charset="-122"/>
              </a:rPr>
              <a:t>&gt; </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grpSp>
        <p:nvGrpSpPr>
          <p:cNvPr id="7" name="Group 31"/>
          <p:cNvGrpSpPr/>
          <p:nvPr/>
        </p:nvGrpSpPr>
        <p:grpSpPr bwMode="auto">
          <a:xfrm>
            <a:off x="3215680" y="2719642"/>
            <a:ext cx="2929317" cy="1861212"/>
            <a:chOff x="1678" y="2568"/>
            <a:chExt cx="2114" cy="901"/>
          </a:xfrm>
        </p:grpSpPr>
        <p:sp>
          <p:nvSpPr>
            <p:cNvPr id="8" name="Line 26"/>
            <p:cNvSpPr>
              <a:spLocks noChangeShapeType="1"/>
            </p:cNvSpPr>
            <p:nvPr/>
          </p:nvSpPr>
          <p:spPr bwMode="auto">
            <a:xfrm>
              <a:off x="1678" y="2568"/>
              <a:ext cx="305" cy="0"/>
            </a:xfrm>
            <a:prstGeom prst="line">
              <a:avLst/>
            </a:prstGeom>
            <a:noFill/>
            <a:ln w="38100">
              <a:solidFill>
                <a:srgbClr val="CC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9" name="Freeform 27"/>
            <p:cNvSpPr/>
            <p:nvPr/>
          </p:nvSpPr>
          <p:spPr bwMode="auto">
            <a:xfrm>
              <a:off x="1826" y="2568"/>
              <a:ext cx="385" cy="726"/>
            </a:xfrm>
            <a:custGeom>
              <a:avLst/>
              <a:gdLst>
                <a:gd name="T0" fmla="*/ 0 w 771"/>
                <a:gd name="T1" fmla="*/ 0 h 726"/>
                <a:gd name="T2" fmla="*/ 0 w 771"/>
                <a:gd name="T3" fmla="*/ 726 h 726"/>
                <a:gd name="T4" fmla="*/ 12 w 771"/>
                <a:gd name="T5" fmla="*/ 726 h 726"/>
                <a:gd name="T6" fmla="*/ 0 60000 65536"/>
                <a:gd name="T7" fmla="*/ 0 60000 65536"/>
                <a:gd name="T8" fmla="*/ 0 60000 65536"/>
              </a:gdLst>
              <a:ahLst/>
              <a:cxnLst>
                <a:cxn ang="T6">
                  <a:pos x="T0" y="T1"/>
                </a:cxn>
                <a:cxn ang="T7">
                  <a:pos x="T2" y="T3"/>
                </a:cxn>
                <a:cxn ang="T8">
                  <a:pos x="T4" y="T5"/>
                </a:cxn>
              </a:cxnLst>
              <a:rect l="0" t="0" r="r" b="b"/>
              <a:pathLst>
                <a:path w="771" h="726">
                  <a:moveTo>
                    <a:pt x="0" y="0"/>
                  </a:moveTo>
                  <a:lnTo>
                    <a:pt x="0" y="726"/>
                  </a:lnTo>
                  <a:lnTo>
                    <a:pt x="771" y="726"/>
                  </a:lnTo>
                </a:path>
              </a:pathLst>
            </a:custGeom>
            <a:noFill/>
            <a:ln w="38100" cmpd="sng">
              <a:solidFill>
                <a:srgbClr val="CC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1" name="Text Box 29"/>
            <p:cNvSpPr txBox="1">
              <a:spLocks noChangeArrowheads="1"/>
            </p:cNvSpPr>
            <p:nvPr/>
          </p:nvSpPr>
          <p:spPr bwMode="auto">
            <a:xfrm>
              <a:off x="2363" y="3111"/>
              <a:ext cx="1429"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lnSpc>
                  <a:spcPct val="150000"/>
                </a:lnSpc>
              </a:pPr>
              <a:r>
                <a:rPr lang="zh-CN" altLang="en-US" sz="2800" b="1" dirty="0" smtClean="0">
                  <a:solidFill>
                    <a:srgbClr val="000000"/>
                  </a:solidFill>
                  <a:latin typeface="微软雅黑" panose="020B0503020204020204" pitchFamily="34" charset="-122"/>
                  <a:ea typeface="微软雅黑" panose="020B0503020204020204" pitchFamily="34" charset="-122"/>
                </a:rPr>
                <a:t>规定的格式</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p:txBody>
          <a:bodyPr/>
          <a:lstStyle/>
          <a:p>
            <a:r>
              <a:rPr lang="en-US" altLang="zh-CN" dirty="0"/>
              <a:t>6.4.2 URL </a:t>
            </a:r>
            <a:r>
              <a:rPr lang="zh-CN" altLang="en-US" dirty="0" smtClean="0"/>
              <a:t>的格式</a:t>
            </a:r>
            <a:endParaRPr lang="zh-CN" altLang="en-US" dirty="0" smtClean="0"/>
          </a:p>
        </p:txBody>
      </p:sp>
      <p:sp>
        <p:nvSpPr>
          <p:cNvPr id="5" name="圆角矩形 4"/>
          <p:cNvSpPr/>
          <p:nvPr/>
        </p:nvSpPr>
        <p:spPr>
          <a:xfrm>
            <a:off x="556962" y="1816995"/>
            <a:ext cx="10435581" cy="442031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 Box 25"/>
          <p:cNvSpPr txBox="1">
            <a:spLocks noChangeArrowheads="1"/>
          </p:cNvSpPr>
          <p:nvPr/>
        </p:nvSpPr>
        <p:spPr bwMode="auto">
          <a:xfrm>
            <a:off x="1559496" y="2093629"/>
            <a:ext cx="7055878" cy="584775"/>
          </a:xfrm>
          <a:prstGeom prst="rect">
            <a:avLst/>
          </a:prstGeom>
          <a:solidFill>
            <a:srgbClr val="0000FF"/>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algn="ctr" eaLnBrk="1" hangingPunct="1"/>
            <a:r>
              <a:rPr lang="en-US" altLang="zh-CN" sz="3200" b="1" dirty="0">
                <a:solidFill>
                  <a:schemeClr val="bg1"/>
                </a:solidFill>
                <a:latin typeface="微软雅黑" panose="020B0503020204020204" pitchFamily="34" charset="-122"/>
                <a:ea typeface="微软雅黑" panose="020B0503020204020204" pitchFamily="34" charset="-122"/>
              </a:rPr>
              <a:t>&lt;</a:t>
            </a:r>
            <a:r>
              <a:rPr lang="zh-CN" altLang="en-US" sz="3200" b="1" dirty="0">
                <a:solidFill>
                  <a:schemeClr val="bg1"/>
                </a:solidFill>
                <a:latin typeface="微软雅黑" panose="020B0503020204020204" pitchFamily="34" charset="-122"/>
                <a:ea typeface="微软雅黑" panose="020B0503020204020204" pitchFamily="34" charset="-122"/>
              </a:rPr>
              <a:t>协议</a:t>
            </a:r>
            <a:r>
              <a:rPr lang="en-US" altLang="zh-CN" sz="3200" b="1" dirty="0">
                <a:solidFill>
                  <a:schemeClr val="bg1"/>
                </a:solidFill>
                <a:latin typeface="微软雅黑" panose="020B0503020204020204" pitchFamily="34" charset="-122"/>
                <a:ea typeface="微软雅黑" panose="020B0503020204020204" pitchFamily="34" charset="-122"/>
              </a:rPr>
              <a:t>&gt;://&lt;</a:t>
            </a:r>
            <a:r>
              <a:rPr lang="zh-CN" altLang="en-US" sz="3200" b="1" dirty="0">
                <a:solidFill>
                  <a:schemeClr val="bg1"/>
                </a:solidFill>
                <a:latin typeface="微软雅黑" panose="020B0503020204020204" pitchFamily="34" charset="-122"/>
                <a:ea typeface="微软雅黑" panose="020B0503020204020204" pitchFamily="34" charset="-122"/>
              </a:rPr>
              <a:t>主机</a:t>
            </a:r>
            <a:r>
              <a:rPr lang="en-US" altLang="zh-CN" sz="3200" b="1" dirty="0">
                <a:solidFill>
                  <a:schemeClr val="bg1"/>
                </a:solidFill>
                <a:latin typeface="微软雅黑" panose="020B0503020204020204" pitchFamily="34" charset="-122"/>
                <a:ea typeface="微软雅黑" panose="020B0503020204020204" pitchFamily="34" charset="-122"/>
              </a:rPr>
              <a:t>&gt;:&lt;</a:t>
            </a:r>
            <a:r>
              <a:rPr lang="zh-CN" altLang="en-US" sz="3200" b="1" dirty="0">
                <a:solidFill>
                  <a:schemeClr val="bg1"/>
                </a:solidFill>
                <a:latin typeface="微软雅黑" panose="020B0503020204020204" pitchFamily="34" charset="-122"/>
                <a:ea typeface="微软雅黑" panose="020B0503020204020204" pitchFamily="34" charset="-122"/>
              </a:rPr>
              <a:t>端口</a:t>
            </a:r>
            <a:r>
              <a:rPr lang="en-US" altLang="zh-CN" sz="3200" b="1" dirty="0">
                <a:solidFill>
                  <a:schemeClr val="bg1"/>
                </a:solidFill>
                <a:latin typeface="微软雅黑" panose="020B0503020204020204" pitchFamily="34" charset="-122"/>
                <a:ea typeface="微软雅黑" panose="020B0503020204020204" pitchFamily="34" charset="-122"/>
              </a:rPr>
              <a:t>&gt;/&lt;</a:t>
            </a:r>
            <a:r>
              <a:rPr lang="zh-CN" altLang="en-US" sz="3200" b="1" dirty="0">
                <a:solidFill>
                  <a:schemeClr val="bg1"/>
                </a:solidFill>
                <a:latin typeface="微软雅黑" panose="020B0503020204020204" pitchFamily="34" charset="-122"/>
                <a:ea typeface="微软雅黑" panose="020B0503020204020204" pitchFamily="34" charset="-122"/>
              </a:rPr>
              <a:t>路径</a:t>
            </a:r>
            <a:r>
              <a:rPr lang="en-US" altLang="zh-CN" sz="3200" b="1" dirty="0">
                <a:solidFill>
                  <a:schemeClr val="bg1"/>
                </a:solidFill>
                <a:latin typeface="微软雅黑" panose="020B0503020204020204" pitchFamily="34" charset="-122"/>
                <a:ea typeface="微软雅黑" panose="020B0503020204020204" pitchFamily="34" charset="-122"/>
              </a:rPr>
              <a:t>&gt; </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grpSp>
        <p:nvGrpSpPr>
          <p:cNvPr id="7" name="Group 31"/>
          <p:cNvGrpSpPr/>
          <p:nvPr/>
        </p:nvGrpSpPr>
        <p:grpSpPr bwMode="auto">
          <a:xfrm>
            <a:off x="4018608" y="2719643"/>
            <a:ext cx="6691422" cy="2150412"/>
            <a:chOff x="1519" y="2568"/>
            <a:chExt cx="4829" cy="1041"/>
          </a:xfrm>
        </p:grpSpPr>
        <p:sp>
          <p:nvSpPr>
            <p:cNvPr id="8" name="Line 26"/>
            <p:cNvSpPr>
              <a:spLocks noChangeShapeType="1"/>
            </p:cNvSpPr>
            <p:nvPr/>
          </p:nvSpPr>
          <p:spPr bwMode="auto">
            <a:xfrm>
              <a:off x="1519" y="2568"/>
              <a:ext cx="657" cy="0"/>
            </a:xfrm>
            <a:prstGeom prst="line">
              <a:avLst/>
            </a:prstGeom>
            <a:noFill/>
            <a:ln w="38100">
              <a:solidFill>
                <a:srgbClr val="CC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9" name="Freeform 27"/>
            <p:cNvSpPr/>
            <p:nvPr/>
          </p:nvSpPr>
          <p:spPr bwMode="auto">
            <a:xfrm>
              <a:off x="1791" y="2568"/>
              <a:ext cx="385" cy="726"/>
            </a:xfrm>
            <a:custGeom>
              <a:avLst/>
              <a:gdLst>
                <a:gd name="T0" fmla="*/ 0 w 771"/>
                <a:gd name="T1" fmla="*/ 0 h 726"/>
                <a:gd name="T2" fmla="*/ 0 w 771"/>
                <a:gd name="T3" fmla="*/ 726 h 726"/>
                <a:gd name="T4" fmla="*/ 12 w 771"/>
                <a:gd name="T5" fmla="*/ 726 h 726"/>
                <a:gd name="T6" fmla="*/ 0 60000 65536"/>
                <a:gd name="T7" fmla="*/ 0 60000 65536"/>
                <a:gd name="T8" fmla="*/ 0 60000 65536"/>
              </a:gdLst>
              <a:ahLst/>
              <a:cxnLst>
                <a:cxn ang="T6">
                  <a:pos x="T0" y="T1"/>
                </a:cxn>
                <a:cxn ang="T7">
                  <a:pos x="T2" y="T3"/>
                </a:cxn>
                <a:cxn ang="T8">
                  <a:pos x="T4" y="T5"/>
                </a:cxn>
              </a:cxnLst>
              <a:rect l="0" t="0" r="r" b="b"/>
              <a:pathLst>
                <a:path w="771" h="726">
                  <a:moveTo>
                    <a:pt x="0" y="0"/>
                  </a:moveTo>
                  <a:lnTo>
                    <a:pt x="0" y="726"/>
                  </a:lnTo>
                  <a:lnTo>
                    <a:pt x="771" y="726"/>
                  </a:lnTo>
                </a:path>
              </a:pathLst>
            </a:custGeom>
            <a:noFill/>
            <a:ln w="38100" cmpd="sng">
              <a:solidFill>
                <a:srgbClr val="CC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1" name="Text Box 29"/>
            <p:cNvSpPr txBox="1">
              <a:spLocks noChangeArrowheads="1"/>
            </p:cNvSpPr>
            <p:nvPr/>
          </p:nvSpPr>
          <p:spPr bwMode="auto">
            <a:xfrm>
              <a:off x="2328" y="2939"/>
              <a:ext cx="4020" cy="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lnSpc>
                  <a:spcPct val="150000"/>
                </a:lnSpc>
              </a:pPr>
              <a:r>
                <a:rPr lang="zh-CN" altLang="en-US" sz="2800" b="1" dirty="0" smtClean="0">
                  <a:solidFill>
                    <a:srgbClr val="000000"/>
                  </a:solidFill>
                  <a:latin typeface="微软雅黑" panose="020B0503020204020204" pitchFamily="34" charset="-122"/>
                  <a:ea typeface="微软雅黑" panose="020B0503020204020204" pitchFamily="34" charset="-122"/>
                </a:rPr>
                <a:t>万维网文档所存放的主机的域名，</a:t>
              </a:r>
              <a:endParaRPr lang="en-US" altLang="zh-CN" sz="2800" b="1" dirty="0" smtClean="0">
                <a:solidFill>
                  <a:srgbClr val="000000"/>
                </a:solidFill>
                <a:latin typeface="微软雅黑" panose="020B0503020204020204" pitchFamily="34" charset="-122"/>
                <a:ea typeface="微软雅黑" panose="020B0503020204020204" pitchFamily="34" charset="-122"/>
              </a:endParaRPr>
            </a:p>
            <a:p>
              <a:pPr eaLnBrk="1" hangingPunct="1">
                <a:lnSpc>
                  <a:spcPct val="150000"/>
                </a:lnSpc>
              </a:pPr>
              <a:r>
                <a:rPr lang="zh-CN" altLang="en-US" sz="2800" b="1" dirty="0" smtClean="0">
                  <a:solidFill>
                    <a:srgbClr val="000000"/>
                  </a:solidFill>
                  <a:latin typeface="微软雅黑" panose="020B0503020204020204" pitchFamily="34" charset="-122"/>
                  <a:ea typeface="微软雅黑" panose="020B0503020204020204" pitchFamily="34" charset="-122"/>
                </a:rPr>
                <a:t>也可使用 </a:t>
              </a:r>
              <a:r>
                <a:rPr lang="en-US" altLang="zh-CN" sz="2800" b="1" dirty="0" smtClean="0">
                  <a:solidFill>
                    <a:srgbClr val="000000"/>
                  </a:solidFill>
                  <a:latin typeface="微软雅黑" panose="020B0503020204020204" pitchFamily="34" charset="-122"/>
                  <a:ea typeface="微软雅黑" panose="020B0503020204020204" pitchFamily="34" charset="-122"/>
                </a:rPr>
                <a:t>IP </a:t>
              </a:r>
              <a:r>
                <a:rPr lang="zh-CN" altLang="en-US" sz="2800" b="1" dirty="0" smtClean="0">
                  <a:solidFill>
                    <a:srgbClr val="000000"/>
                  </a:solidFill>
                  <a:latin typeface="微软雅黑" panose="020B0503020204020204" pitchFamily="34" charset="-122"/>
                  <a:ea typeface="微软雅黑" panose="020B0503020204020204" pitchFamily="34" charset="-122"/>
                </a:rPr>
                <a:t>地址。</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p:txBody>
          <a:bodyPr/>
          <a:lstStyle/>
          <a:p>
            <a:r>
              <a:rPr lang="en-US" altLang="zh-CN" dirty="0"/>
              <a:t>6.4.2 URL </a:t>
            </a:r>
            <a:r>
              <a:rPr lang="zh-CN" altLang="en-US" dirty="0" smtClean="0"/>
              <a:t>的格式</a:t>
            </a:r>
            <a:endParaRPr lang="zh-CN" altLang="en-US" dirty="0" smtClean="0"/>
          </a:p>
        </p:txBody>
      </p:sp>
      <p:sp>
        <p:nvSpPr>
          <p:cNvPr id="5" name="圆角矩形 4"/>
          <p:cNvSpPr/>
          <p:nvPr/>
        </p:nvSpPr>
        <p:spPr>
          <a:xfrm>
            <a:off x="556962" y="1816995"/>
            <a:ext cx="10435581" cy="442031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 Box 25"/>
          <p:cNvSpPr txBox="1">
            <a:spLocks noChangeArrowheads="1"/>
          </p:cNvSpPr>
          <p:nvPr/>
        </p:nvSpPr>
        <p:spPr bwMode="auto">
          <a:xfrm>
            <a:off x="1559496" y="2093629"/>
            <a:ext cx="7055878" cy="584775"/>
          </a:xfrm>
          <a:prstGeom prst="rect">
            <a:avLst/>
          </a:prstGeom>
          <a:solidFill>
            <a:srgbClr val="0000FF"/>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algn="ctr" eaLnBrk="1" hangingPunct="1"/>
            <a:r>
              <a:rPr lang="en-US" altLang="zh-CN" sz="3200" b="1" dirty="0">
                <a:solidFill>
                  <a:schemeClr val="bg1"/>
                </a:solidFill>
                <a:latin typeface="微软雅黑" panose="020B0503020204020204" pitchFamily="34" charset="-122"/>
                <a:ea typeface="微软雅黑" panose="020B0503020204020204" pitchFamily="34" charset="-122"/>
              </a:rPr>
              <a:t>&lt;</a:t>
            </a:r>
            <a:r>
              <a:rPr lang="zh-CN" altLang="en-US" sz="3200" b="1" dirty="0">
                <a:solidFill>
                  <a:schemeClr val="bg1"/>
                </a:solidFill>
                <a:latin typeface="微软雅黑" panose="020B0503020204020204" pitchFamily="34" charset="-122"/>
                <a:ea typeface="微软雅黑" panose="020B0503020204020204" pitchFamily="34" charset="-122"/>
              </a:rPr>
              <a:t>协议</a:t>
            </a:r>
            <a:r>
              <a:rPr lang="en-US" altLang="zh-CN" sz="3200" b="1" dirty="0">
                <a:solidFill>
                  <a:schemeClr val="bg1"/>
                </a:solidFill>
                <a:latin typeface="微软雅黑" panose="020B0503020204020204" pitchFamily="34" charset="-122"/>
                <a:ea typeface="微软雅黑" panose="020B0503020204020204" pitchFamily="34" charset="-122"/>
              </a:rPr>
              <a:t>&gt;://&lt;</a:t>
            </a:r>
            <a:r>
              <a:rPr lang="zh-CN" altLang="en-US" sz="3200" b="1" dirty="0">
                <a:solidFill>
                  <a:schemeClr val="bg1"/>
                </a:solidFill>
                <a:latin typeface="微软雅黑" panose="020B0503020204020204" pitchFamily="34" charset="-122"/>
                <a:ea typeface="微软雅黑" panose="020B0503020204020204" pitchFamily="34" charset="-122"/>
              </a:rPr>
              <a:t>主机</a:t>
            </a:r>
            <a:r>
              <a:rPr lang="en-US" altLang="zh-CN" sz="3200" b="1" dirty="0">
                <a:solidFill>
                  <a:schemeClr val="bg1"/>
                </a:solidFill>
                <a:latin typeface="微软雅黑" panose="020B0503020204020204" pitchFamily="34" charset="-122"/>
                <a:ea typeface="微软雅黑" panose="020B0503020204020204" pitchFamily="34" charset="-122"/>
              </a:rPr>
              <a:t>&gt;:&lt;</a:t>
            </a:r>
            <a:r>
              <a:rPr lang="zh-CN" altLang="en-US" sz="3200" b="1" dirty="0">
                <a:solidFill>
                  <a:schemeClr val="bg1"/>
                </a:solidFill>
                <a:latin typeface="微软雅黑" panose="020B0503020204020204" pitchFamily="34" charset="-122"/>
                <a:ea typeface="微软雅黑" panose="020B0503020204020204" pitchFamily="34" charset="-122"/>
              </a:rPr>
              <a:t>端口</a:t>
            </a:r>
            <a:r>
              <a:rPr lang="en-US" altLang="zh-CN" sz="3200" b="1" dirty="0">
                <a:solidFill>
                  <a:schemeClr val="bg1"/>
                </a:solidFill>
                <a:latin typeface="微软雅黑" panose="020B0503020204020204" pitchFamily="34" charset="-122"/>
                <a:ea typeface="微软雅黑" panose="020B0503020204020204" pitchFamily="34" charset="-122"/>
              </a:rPr>
              <a:t>&gt;/&lt;</a:t>
            </a:r>
            <a:r>
              <a:rPr lang="zh-CN" altLang="en-US" sz="3200" b="1" dirty="0">
                <a:solidFill>
                  <a:schemeClr val="bg1"/>
                </a:solidFill>
                <a:latin typeface="微软雅黑" panose="020B0503020204020204" pitchFamily="34" charset="-122"/>
                <a:ea typeface="微软雅黑" panose="020B0503020204020204" pitchFamily="34" charset="-122"/>
              </a:rPr>
              <a:t>路径</a:t>
            </a:r>
            <a:r>
              <a:rPr lang="en-US" altLang="zh-CN" sz="3200" b="1" dirty="0">
                <a:solidFill>
                  <a:schemeClr val="bg1"/>
                </a:solidFill>
                <a:latin typeface="微软雅黑" panose="020B0503020204020204" pitchFamily="34" charset="-122"/>
                <a:ea typeface="微软雅黑" panose="020B0503020204020204" pitchFamily="34" charset="-122"/>
              </a:rPr>
              <a:t>&gt; </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grpSp>
        <p:nvGrpSpPr>
          <p:cNvPr id="7" name="Group 31"/>
          <p:cNvGrpSpPr/>
          <p:nvPr/>
        </p:nvGrpSpPr>
        <p:grpSpPr bwMode="auto">
          <a:xfrm>
            <a:off x="5159896" y="2719642"/>
            <a:ext cx="5455403" cy="2150412"/>
            <a:chOff x="1519" y="2568"/>
            <a:chExt cx="3937" cy="1041"/>
          </a:xfrm>
        </p:grpSpPr>
        <p:sp>
          <p:nvSpPr>
            <p:cNvPr id="8" name="Line 26"/>
            <p:cNvSpPr>
              <a:spLocks noChangeShapeType="1"/>
            </p:cNvSpPr>
            <p:nvPr/>
          </p:nvSpPr>
          <p:spPr bwMode="auto">
            <a:xfrm>
              <a:off x="1519" y="2568"/>
              <a:ext cx="987" cy="0"/>
            </a:xfrm>
            <a:prstGeom prst="line">
              <a:avLst/>
            </a:prstGeom>
            <a:noFill/>
            <a:ln w="38100">
              <a:solidFill>
                <a:srgbClr val="CC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9" name="Freeform 27"/>
            <p:cNvSpPr/>
            <p:nvPr/>
          </p:nvSpPr>
          <p:spPr bwMode="auto">
            <a:xfrm>
              <a:off x="1935" y="2568"/>
              <a:ext cx="385" cy="726"/>
            </a:xfrm>
            <a:custGeom>
              <a:avLst/>
              <a:gdLst>
                <a:gd name="T0" fmla="*/ 0 w 771"/>
                <a:gd name="T1" fmla="*/ 0 h 726"/>
                <a:gd name="T2" fmla="*/ 0 w 771"/>
                <a:gd name="T3" fmla="*/ 726 h 726"/>
                <a:gd name="T4" fmla="*/ 12 w 771"/>
                <a:gd name="T5" fmla="*/ 726 h 726"/>
                <a:gd name="T6" fmla="*/ 0 60000 65536"/>
                <a:gd name="T7" fmla="*/ 0 60000 65536"/>
                <a:gd name="T8" fmla="*/ 0 60000 65536"/>
              </a:gdLst>
              <a:ahLst/>
              <a:cxnLst>
                <a:cxn ang="T6">
                  <a:pos x="T0" y="T1"/>
                </a:cxn>
                <a:cxn ang="T7">
                  <a:pos x="T2" y="T3"/>
                </a:cxn>
                <a:cxn ang="T8">
                  <a:pos x="T4" y="T5"/>
                </a:cxn>
              </a:cxnLst>
              <a:rect l="0" t="0" r="r" b="b"/>
              <a:pathLst>
                <a:path w="771" h="726">
                  <a:moveTo>
                    <a:pt x="0" y="0"/>
                  </a:moveTo>
                  <a:lnTo>
                    <a:pt x="0" y="726"/>
                  </a:lnTo>
                  <a:lnTo>
                    <a:pt x="771" y="726"/>
                  </a:lnTo>
                </a:path>
              </a:pathLst>
            </a:custGeom>
            <a:noFill/>
            <a:ln w="38100" cmpd="sng">
              <a:solidFill>
                <a:srgbClr val="CC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1" name="Text Box 29"/>
            <p:cNvSpPr txBox="1">
              <a:spLocks noChangeArrowheads="1"/>
            </p:cNvSpPr>
            <p:nvPr/>
          </p:nvSpPr>
          <p:spPr bwMode="auto">
            <a:xfrm>
              <a:off x="2472" y="2939"/>
              <a:ext cx="2984" cy="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lnSpc>
                  <a:spcPct val="150000"/>
                </a:lnSpc>
              </a:pPr>
              <a:r>
                <a:rPr lang="zh-CN" altLang="en-US" sz="2800" b="1" dirty="0" smtClean="0">
                  <a:solidFill>
                    <a:srgbClr val="000000"/>
                  </a:solidFill>
                  <a:latin typeface="微软雅黑" panose="020B0503020204020204" pitchFamily="34" charset="-122"/>
                  <a:ea typeface="微软雅黑" panose="020B0503020204020204" pitchFamily="34" charset="-122"/>
                </a:rPr>
                <a:t>协议使用的端口号。使用</a:t>
              </a:r>
              <a:endParaRPr lang="en-US" altLang="zh-CN" sz="2800" b="1" dirty="0" smtClean="0">
                <a:solidFill>
                  <a:srgbClr val="000000"/>
                </a:solidFill>
                <a:latin typeface="微软雅黑" panose="020B0503020204020204" pitchFamily="34" charset="-122"/>
                <a:ea typeface="微软雅黑" panose="020B0503020204020204" pitchFamily="34" charset="-122"/>
              </a:endParaRPr>
            </a:p>
            <a:p>
              <a:pPr eaLnBrk="1" hangingPunct="1">
                <a:lnSpc>
                  <a:spcPct val="150000"/>
                </a:lnSpc>
              </a:pPr>
              <a:r>
                <a:rPr lang="zh-CN" altLang="en-US" sz="2800" b="1" dirty="0" smtClean="0">
                  <a:solidFill>
                    <a:srgbClr val="000000"/>
                  </a:solidFill>
                  <a:latin typeface="微软雅黑" panose="020B0503020204020204" pitchFamily="34" charset="-122"/>
                  <a:ea typeface="微软雅黑" panose="020B0503020204020204" pitchFamily="34" charset="-122"/>
                </a:rPr>
                <a:t>默认端口号时可以省略。</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p:txBody>
          <a:bodyPr/>
          <a:lstStyle/>
          <a:p>
            <a:r>
              <a:rPr lang="en-US" altLang="zh-CN" dirty="0"/>
              <a:t>6.4.2 URL </a:t>
            </a:r>
            <a:r>
              <a:rPr lang="zh-CN" altLang="en-US" dirty="0" smtClean="0"/>
              <a:t>的格式</a:t>
            </a:r>
            <a:endParaRPr lang="zh-CN" altLang="en-US" dirty="0" smtClean="0"/>
          </a:p>
        </p:txBody>
      </p:sp>
      <p:sp>
        <p:nvSpPr>
          <p:cNvPr id="5" name="圆角矩形 4"/>
          <p:cNvSpPr/>
          <p:nvPr/>
        </p:nvSpPr>
        <p:spPr>
          <a:xfrm>
            <a:off x="556962" y="1816995"/>
            <a:ext cx="10435581" cy="442031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 Box 25"/>
          <p:cNvSpPr txBox="1">
            <a:spLocks noChangeArrowheads="1"/>
          </p:cNvSpPr>
          <p:nvPr/>
        </p:nvSpPr>
        <p:spPr bwMode="auto">
          <a:xfrm>
            <a:off x="1559496" y="2093629"/>
            <a:ext cx="7055878" cy="584775"/>
          </a:xfrm>
          <a:prstGeom prst="rect">
            <a:avLst/>
          </a:prstGeom>
          <a:solidFill>
            <a:srgbClr val="0000FF"/>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algn="ctr" eaLnBrk="1" hangingPunct="1"/>
            <a:r>
              <a:rPr lang="en-US" altLang="zh-CN" sz="3200" b="1" dirty="0">
                <a:solidFill>
                  <a:schemeClr val="bg1"/>
                </a:solidFill>
                <a:latin typeface="微软雅黑" panose="020B0503020204020204" pitchFamily="34" charset="-122"/>
                <a:ea typeface="微软雅黑" panose="020B0503020204020204" pitchFamily="34" charset="-122"/>
              </a:rPr>
              <a:t>&lt;</a:t>
            </a:r>
            <a:r>
              <a:rPr lang="zh-CN" altLang="en-US" sz="3200" b="1" dirty="0">
                <a:solidFill>
                  <a:schemeClr val="bg1"/>
                </a:solidFill>
                <a:latin typeface="微软雅黑" panose="020B0503020204020204" pitchFamily="34" charset="-122"/>
                <a:ea typeface="微软雅黑" panose="020B0503020204020204" pitchFamily="34" charset="-122"/>
              </a:rPr>
              <a:t>协议</a:t>
            </a:r>
            <a:r>
              <a:rPr lang="en-US" altLang="zh-CN" sz="3200" b="1" dirty="0">
                <a:solidFill>
                  <a:schemeClr val="bg1"/>
                </a:solidFill>
                <a:latin typeface="微软雅黑" panose="020B0503020204020204" pitchFamily="34" charset="-122"/>
                <a:ea typeface="微软雅黑" panose="020B0503020204020204" pitchFamily="34" charset="-122"/>
              </a:rPr>
              <a:t>&gt;://&lt;</a:t>
            </a:r>
            <a:r>
              <a:rPr lang="zh-CN" altLang="en-US" sz="3200" b="1" dirty="0">
                <a:solidFill>
                  <a:schemeClr val="bg1"/>
                </a:solidFill>
                <a:latin typeface="微软雅黑" panose="020B0503020204020204" pitchFamily="34" charset="-122"/>
                <a:ea typeface="微软雅黑" panose="020B0503020204020204" pitchFamily="34" charset="-122"/>
              </a:rPr>
              <a:t>主机</a:t>
            </a:r>
            <a:r>
              <a:rPr lang="en-US" altLang="zh-CN" sz="3200" b="1" dirty="0">
                <a:solidFill>
                  <a:schemeClr val="bg1"/>
                </a:solidFill>
                <a:latin typeface="微软雅黑" panose="020B0503020204020204" pitchFamily="34" charset="-122"/>
                <a:ea typeface="微软雅黑" panose="020B0503020204020204" pitchFamily="34" charset="-122"/>
              </a:rPr>
              <a:t>&gt;:&lt;</a:t>
            </a:r>
            <a:r>
              <a:rPr lang="zh-CN" altLang="en-US" sz="3200" b="1" dirty="0">
                <a:solidFill>
                  <a:schemeClr val="bg1"/>
                </a:solidFill>
                <a:latin typeface="微软雅黑" panose="020B0503020204020204" pitchFamily="34" charset="-122"/>
                <a:ea typeface="微软雅黑" panose="020B0503020204020204" pitchFamily="34" charset="-122"/>
              </a:rPr>
              <a:t>端口</a:t>
            </a:r>
            <a:r>
              <a:rPr lang="en-US" altLang="zh-CN" sz="3200" b="1" dirty="0">
                <a:solidFill>
                  <a:schemeClr val="bg1"/>
                </a:solidFill>
                <a:latin typeface="微软雅黑" panose="020B0503020204020204" pitchFamily="34" charset="-122"/>
                <a:ea typeface="微软雅黑" panose="020B0503020204020204" pitchFamily="34" charset="-122"/>
              </a:rPr>
              <a:t>&gt;/&lt;</a:t>
            </a:r>
            <a:r>
              <a:rPr lang="zh-CN" altLang="en-US" sz="3200" b="1" dirty="0">
                <a:solidFill>
                  <a:schemeClr val="bg1"/>
                </a:solidFill>
                <a:latin typeface="微软雅黑" panose="020B0503020204020204" pitchFamily="34" charset="-122"/>
                <a:ea typeface="微软雅黑" panose="020B0503020204020204" pitchFamily="34" charset="-122"/>
              </a:rPr>
              <a:t>路径</a:t>
            </a:r>
            <a:r>
              <a:rPr lang="en-US" altLang="zh-CN" sz="3200" b="1" dirty="0">
                <a:solidFill>
                  <a:schemeClr val="bg1"/>
                </a:solidFill>
                <a:latin typeface="微软雅黑" panose="020B0503020204020204" pitchFamily="34" charset="-122"/>
                <a:ea typeface="微软雅黑" panose="020B0503020204020204" pitchFamily="34" charset="-122"/>
              </a:rPr>
              <a:t>&gt; </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grpSp>
        <p:nvGrpSpPr>
          <p:cNvPr id="7" name="Group 31"/>
          <p:cNvGrpSpPr/>
          <p:nvPr/>
        </p:nvGrpSpPr>
        <p:grpSpPr bwMode="auto">
          <a:xfrm>
            <a:off x="2494967" y="2719641"/>
            <a:ext cx="5610598" cy="3152284"/>
            <a:chOff x="-1873" y="2568"/>
            <a:chExt cx="4049" cy="1526"/>
          </a:xfrm>
        </p:grpSpPr>
        <p:sp>
          <p:nvSpPr>
            <p:cNvPr id="8" name="Line 26"/>
            <p:cNvSpPr>
              <a:spLocks noChangeShapeType="1"/>
            </p:cNvSpPr>
            <p:nvPr/>
          </p:nvSpPr>
          <p:spPr bwMode="auto">
            <a:xfrm>
              <a:off x="1519" y="2568"/>
              <a:ext cx="657" cy="0"/>
            </a:xfrm>
            <a:prstGeom prst="line">
              <a:avLst/>
            </a:prstGeom>
            <a:noFill/>
            <a:ln w="38100">
              <a:solidFill>
                <a:srgbClr val="CC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9" name="Freeform 27"/>
            <p:cNvSpPr/>
            <p:nvPr/>
          </p:nvSpPr>
          <p:spPr bwMode="auto">
            <a:xfrm flipH="1">
              <a:off x="1297" y="2568"/>
              <a:ext cx="546" cy="726"/>
            </a:xfrm>
            <a:custGeom>
              <a:avLst/>
              <a:gdLst>
                <a:gd name="T0" fmla="*/ 0 w 771"/>
                <a:gd name="T1" fmla="*/ 0 h 726"/>
                <a:gd name="T2" fmla="*/ 0 w 771"/>
                <a:gd name="T3" fmla="*/ 726 h 726"/>
                <a:gd name="T4" fmla="*/ 12 w 771"/>
                <a:gd name="T5" fmla="*/ 726 h 726"/>
                <a:gd name="T6" fmla="*/ 0 60000 65536"/>
                <a:gd name="T7" fmla="*/ 0 60000 65536"/>
                <a:gd name="T8" fmla="*/ 0 60000 65536"/>
              </a:gdLst>
              <a:ahLst/>
              <a:cxnLst>
                <a:cxn ang="T6">
                  <a:pos x="T0" y="T1"/>
                </a:cxn>
                <a:cxn ang="T7">
                  <a:pos x="T2" y="T3"/>
                </a:cxn>
                <a:cxn ang="T8">
                  <a:pos x="T4" y="T5"/>
                </a:cxn>
              </a:cxnLst>
              <a:rect l="0" t="0" r="r" b="b"/>
              <a:pathLst>
                <a:path w="771" h="726">
                  <a:moveTo>
                    <a:pt x="0" y="0"/>
                  </a:moveTo>
                  <a:lnTo>
                    <a:pt x="0" y="726"/>
                  </a:lnTo>
                  <a:lnTo>
                    <a:pt x="771" y="726"/>
                  </a:lnTo>
                </a:path>
              </a:pathLst>
            </a:custGeom>
            <a:noFill/>
            <a:ln w="38100" cmpd="sng">
              <a:solidFill>
                <a:srgbClr val="CC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1" name="Text Box 29"/>
            <p:cNvSpPr txBox="1">
              <a:spLocks noChangeArrowheads="1"/>
            </p:cNvSpPr>
            <p:nvPr/>
          </p:nvSpPr>
          <p:spPr bwMode="auto">
            <a:xfrm>
              <a:off x="-1873" y="3111"/>
              <a:ext cx="3463" cy="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lnSpc>
                  <a:spcPct val="150000"/>
                </a:lnSpc>
              </a:pPr>
              <a:r>
                <a:rPr lang="zh-CN" altLang="en-US" sz="2800" b="1" dirty="0" smtClean="0">
                  <a:solidFill>
                    <a:srgbClr val="000000"/>
                  </a:solidFill>
                  <a:latin typeface="微软雅黑" panose="020B0503020204020204" pitchFamily="34" charset="-122"/>
                  <a:ea typeface="微软雅黑" panose="020B0503020204020204" pitchFamily="34" charset="-122"/>
                </a:rPr>
                <a:t>万维网文档所存放的目录。</a:t>
              </a:r>
              <a:endParaRPr lang="en-US" altLang="zh-CN" sz="2800" b="1" dirty="0" smtClean="0">
                <a:solidFill>
                  <a:srgbClr val="000000"/>
                </a:solidFill>
                <a:latin typeface="微软雅黑" panose="020B0503020204020204" pitchFamily="34" charset="-122"/>
                <a:ea typeface="微软雅黑" panose="020B0503020204020204" pitchFamily="34" charset="-122"/>
              </a:endParaRPr>
            </a:p>
            <a:p>
              <a:pPr eaLnBrk="1" hangingPunct="1">
                <a:lnSpc>
                  <a:spcPct val="150000"/>
                </a:lnSpc>
              </a:pPr>
              <a:r>
                <a:rPr lang="zh-CN" altLang="en-US" sz="2800" b="1" dirty="0" smtClean="0">
                  <a:solidFill>
                    <a:srgbClr val="000000"/>
                  </a:solidFill>
                  <a:latin typeface="微软雅黑" panose="020B0503020204020204" pitchFamily="34" charset="-122"/>
                  <a:ea typeface="微软雅黑" panose="020B0503020204020204" pitchFamily="34" charset="-122"/>
                </a:rPr>
                <a:t>若省略</a:t>
              </a:r>
              <a:r>
                <a:rPr lang="en-US" altLang="zh-CN" sz="2800" b="1" dirty="0" smtClean="0">
                  <a:solidFill>
                    <a:srgbClr val="000000"/>
                  </a:solidFill>
                  <a:latin typeface="微软雅黑" panose="020B0503020204020204" pitchFamily="34" charset="-122"/>
                  <a:ea typeface="微软雅黑" panose="020B0503020204020204" pitchFamily="34" charset="-122"/>
                </a:rPr>
                <a:t>&lt;</a:t>
              </a:r>
              <a:r>
                <a:rPr lang="zh-CN" altLang="en-US" sz="2800" b="1" dirty="0" smtClean="0">
                  <a:solidFill>
                    <a:srgbClr val="000000"/>
                  </a:solidFill>
                  <a:latin typeface="微软雅黑" panose="020B0503020204020204" pitchFamily="34" charset="-122"/>
                  <a:ea typeface="微软雅黑" panose="020B0503020204020204" pitchFamily="34" charset="-122"/>
                </a:rPr>
                <a:t>路径</a:t>
              </a:r>
              <a:r>
                <a:rPr lang="en-US" altLang="zh-CN" sz="2800" b="1" dirty="0" smtClean="0">
                  <a:solidFill>
                    <a:srgbClr val="000000"/>
                  </a:solidFill>
                  <a:latin typeface="微软雅黑" panose="020B0503020204020204" pitchFamily="34" charset="-122"/>
                  <a:ea typeface="微软雅黑" panose="020B0503020204020204" pitchFamily="34" charset="-122"/>
                </a:rPr>
                <a:t>&gt;</a:t>
              </a:r>
              <a:r>
                <a:rPr lang="zh-CN" altLang="en-US" sz="2800" b="1" dirty="0" smtClean="0">
                  <a:solidFill>
                    <a:srgbClr val="000000"/>
                  </a:solidFill>
                  <a:latin typeface="微软雅黑" panose="020B0503020204020204" pitchFamily="34" charset="-122"/>
                  <a:ea typeface="微软雅黑" panose="020B0503020204020204" pitchFamily="34" charset="-122"/>
                </a:rPr>
                <a:t>选项，则 </a:t>
              </a:r>
              <a:r>
                <a:rPr lang="en-US" altLang="zh-CN" sz="2800" b="1" dirty="0" smtClean="0">
                  <a:solidFill>
                    <a:srgbClr val="000000"/>
                  </a:solidFill>
                  <a:latin typeface="微软雅黑" panose="020B0503020204020204" pitchFamily="34" charset="-122"/>
                  <a:ea typeface="微软雅黑" panose="020B0503020204020204" pitchFamily="34" charset="-122"/>
                </a:rPr>
                <a:t>URL</a:t>
              </a:r>
              <a:endParaRPr lang="en-US" altLang="zh-CN" sz="2800" b="1" dirty="0" smtClean="0">
                <a:solidFill>
                  <a:srgbClr val="000000"/>
                </a:solidFill>
                <a:latin typeface="微软雅黑" panose="020B0503020204020204" pitchFamily="34" charset="-122"/>
                <a:ea typeface="微软雅黑" panose="020B0503020204020204" pitchFamily="34" charset="-122"/>
              </a:endParaRPr>
            </a:p>
            <a:p>
              <a:pPr eaLnBrk="1" hangingPunct="1">
                <a:lnSpc>
                  <a:spcPct val="150000"/>
                </a:lnSpc>
              </a:pPr>
              <a:r>
                <a:rPr lang="zh-CN" altLang="en-US" sz="2800" b="1" dirty="0" smtClean="0">
                  <a:solidFill>
                    <a:srgbClr val="000000"/>
                  </a:solidFill>
                  <a:latin typeface="微软雅黑" panose="020B0503020204020204" pitchFamily="34" charset="-122"/>
                  <a:ea typeface="微软雅黑" panose="020B0503020204020204" pitchFamily="34" charset="-122"/>
                </a:rPr>
                <a:t>指向互联网中的某个主页。</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6.4.3 </a:t>
            </a:r>
            <a:r>
              <a:rPr lang="zh-CN" altLang="en-US" dirty="0" smtClean="0"/>
              <a:t>超文本</a:t>
            </a:r>
            <a:r>
              <a:rPr lang="zh-CN" altLang="en-US" dirty="0"/>
              <a:t>传送协议 </a:t>
            </a:r>
            <a:r>
              <a:rPr lang="en-US" altLang="zh-CN" dirty="0"/>
              <a:t>HTTP</a:t>
            </a:r>
            <a:endParaRPr lang="zh-CN" altLang="en-US" dirty="0"/>
          </a:p>
        </p:txBody>
      </p:sp>
      <p:sp>
        <p:nvSpPr>
          <p:cNvPr id="3" name="内容占位符 2"/>
          <p:cNvSpPr>
            <a:spLocks noGrp="1"/>
          </p:cNvSpPr>
          <p:nvPr>
            <p:ph idx="1"/>
          </p:nvPr>
        </p:nvSpPr>
        <p:spPr/>
        <p:txBody>
          <a:bodyPr/>
          <a:lstStyle/>
          <a:p>
            <a:r>
              <a:rPr lang="en-US" altLang="zh-CN" b="1" dirty="0"/>
              <a:t>HTTP </a:t>
            </a:r>
            <a:r>
              <a:rPr lang="zh-CN" altLang="en-US" b="1" dirty="0"/>
              <a:t>是</a:t>
            </a:r>
            <a:r>
              <a:rPr lang="zh-CN" altLang="en-US" b="1" dirty="0">
                <a:solidFill>
                  <a:schemeClr val="tx2">
                    <a:lumMod val="60000"/>
                    <a:lumOff val="40000"/>
                  </a:schemeClr>
                </a:solidFill>
              </a:rPr>
              <a:t>面向事务</a:t>
            </a:r>
            <a:r>
              <a:rPr lang="zh-CN" altLang="en-US" b="1" dirty="0"/>
              <a:t>的 </a:t>
            </a:r>
            <a:r>
              <a:rPr lang="en-US" altLang="zh-CN" b="1" dirty="0"/>
              <a:t>(transaction-oriented) </a:t>
            </a:r>
            <a:r>
              <a:rPr lang="zh-CN" altLang="en-US" b="1" dirty="0"/>
              <a:t>应用层协议。</a:t>
            </a:r>
            <a:r>
              <a:rPr lang="zh-CN" altLang="en-US" b="1" dirty="0" smtClean="0">
                <a:solidFill>
                  <a:schemeClr val="tx2">
                    <a:lumMod val="60000"/>
                    <a:lumOff val="40000"/>
                  </a:schemeClr>
                </a:solidFill>
              </a:rPr>
              <a:t>事务 </a:t>
            </a:r>
            <a:r>
              <a:rPr lang="en-US" altLang="zh-CN" b="1" dirty="0" smtClean="0"/>
              <a:t>(</a:t>
            </a:r>
            <a:r>
              <a:rPr lang="en-US" altLang="zh-CN" b="1" dirty="0"/>
              <a:t>transaction</a:t>
            </a:r>
            <a:r>
              <a:rPr lang="en-US" altLang="zh-CN" b="1" dirty="0" smtClean="0"/>
              <a:t>) </a:t>
            </a:r>
            <a:r>
              <a:rPr lang="zh-CN" altLang="en-US" b="1" dirty="0" smtClean="0"/>
              <a:t>是指</a:t>
            </a:r>
            <a:r>
              <a:rPr lang="zh-CN" altLang="en-US" b="1" dirty="0"/>
              <a:t>一</a:t>
            </a:r>
            <a:r>
              <a:rPr lang="zh-CN" altLang="en-US" b="1" dirty="0" smtClean="0"/>
              <a:t>系列</a:t>
            </a:r>
            <a:r>
              <a:rPr lang="zh-CN" altLang="en-US" b="1" dirty="0"/>
              <a:t>的信息交换，而这一系列的信息交换是一个不可分割的</a:t>
            </a:r>
            <a:r>
              <a:rPr lang="zh-CN" altLang="en-US" b="1" dirty="0" smtClean="0"/>
              <a:t>整体。</a:t>
            </a:r>
            <a:endParaRPr lang="zh-CN" altLang="en-US" b="1" dirty="0"/>
          </a:p>
          <a:p>
            <a:r>
              <a:rPr lang="en-US" altLang="zh-CN" b="1" dirty="0" smtClean="0"/>
              <a:t>HTTP </a:t>
            </a:r>
            <a:r>
              <a:rPr lang="zh-CN" altLang="en-US" b="1" dirty="0" smtClean="0"/>
              <a:t>使用 </a:t>
            </a:r>
            <a:r>
              <a:rPr lang="en-US" altLang="zh-CN" b="1" dirty="0"/>
              <a:t>TCP </a:t>
            </a:r>
            <a:r>
              <a:rPr lang="zh-CN" altLang="en-US" b="1" dirty="0"/>
              <a:t>连接进行可靠的传送。</a:t>
            </a:r>
            <a:endParaRPr lang="zh-CN" altLang="en-US" b="1" dirty="0"/>
          </a:p>
          <a:p>
            <a:r>
              <a:rPr lang="en-US" altLang="zh-CN" b="1" dirty="0" smtClean="0"/>
              <a:t>HTTP </a:t>
            </a:r>
            <a:r>
              <a:rPr lang="zh-CN" altLang="en-US" b="1" dirty="0" smtClean="0"/>
              <a:t>定义</a:t>
            </a:r>
            <a:r>
              <a:rPr lang="zh-CN" altLang="en-US" b="1" dirty="0"/>
              <a:t>了浏览器与万维网服务器通信的</a:t>
            </a:r>
            <a:r>
              <a:rPr lang="zh-CN" altLang="en-US" b="1" dirty="0">
                <a:solidFill>
                  <a:schemeClr val="tx2">
                    <a:lumMod val="60000"/>
                    <a:lumOff val="40000"/>
                  </a:schemeClr>
                </a:solidFill>
              </a:rPr>
              <a:t>格式</a:t>
            </a:r>
            <a:r>
              <a:rPr lang="zh-CN" altLang="en-US" b="1" dirty="0"/>
              <a:t>和</a:t>
            </a:r>
            <a:r>
              <a:rPr lang="zh-CN" altLang="en-US" b="1" dirty="0">
                <a:solidFill>
                  <a:schemeClr val="tx2">
                    <a:lumMod val="60000"/>
                    <a:lumOff val="40000"/>
                  </a:schemeClr>
                </a:solidFill>
              </a:rPr>
              <a:t>规则</a:t>
            </a:r>
            <a:r>
              <a:rPr lang="zh-CN" altLang="en-US" b="1" dirty="0"/>
              <a:t>。</a:t>
            </a:r>
            <a:endParaRPr lang="zh-CN" altLang="en-US" b="1" dirty="0"/>
          </a:p>
          <a:p>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7" name="Freeform 70"/>
          <p:cNvSpPr/>
          <p:nvPr/>
        </p:nvSpPr>
        <p:spPr bwMode="auto">
          <a:xfrm>
            <a:off x="6033517" y="3234434"/>
            <a:ext cx="857250" cy="482598"/>
          </a:xfrm>
          <a:custGeom>
            <a:avLst/>
            <a:gdLst>
              <a:gd name="T0" fmla="*/ 2147483646 w 567"/>
              <a:gd name="T1" fmla="*/ 0 h 371"/>
              <a:gd name="T2" fmla="*/ 2147483646 w 567"/>
              <a:gd name="T3" fmla="*/ 2147483646 h 371"/>
              <a:gd name="T4" fmla="*/ 2147483646 w 567"/>
              <a:gd name="T5" fmla="*/ 2147483646 h 371"/>
              <a:gd name="T6" fmla="*/ 2147483646 w 567"/>
              <a:gd name="T7" fmla="*/ 2147483646 h 371"/>
              <a:gd name="T8" fmla="*/ 0 w 567"/>
              <a:gd name="T9" fmla="*/ 2147483646 h 371"/>
              <a:gd name="T10" fmla="*/ 0 60000 65536"/>
              <a:gd name="T11" fmla="*/ 0 60000 65536"/>
              <a:gd name="T12" fmla="*/ 0 60000 65536"/>
              <a:gd name="T13" fmla="*/ 0 60000 65536"/>
              <a:gd name="T14" fmla="*/ 0 60000 65536"/>
              <a:gd name="T15" fmla="*/ 0 w 567"/>
              <a:gd name="T16" fmla="*/ 0 h 371"/>
              <a:gd name="T17" fmla="*/ 567 w 567"/>
              <a:gd name="T18" fmla="*/ 371 h 371"/>
            </a:gdLst>
            <a:ahLst/>
            <a:cxnLst>
              <a:cxn ang="T10">
                <a:pos x="T0" y="T1"/>
              </a:cxn>
              <a:cxn ang="T11">
                <a:pos x="T2" y="T3"/>
              </a:cxn>
              <a:cxn ang="T12">
                <a:pos x="T4" y="T5"/>
              </a:cxn>
              <a:cxn ang="T13">
                <a:pos x="T6" y="T7"/>
              </a:cxn>
              <a:cxn ang="T14">
                <a:pos x="T8" y="T9"/>
              </a:cxn>
            </a:cxnLst>
            <a:rect l="T15" t="T16" r="T17" b="T18"/>
            <a:pathLst>
              <a:path w="567" h="371">
                <a:moveTo>
                  <a:pt x="567" y="0"/>
                </a:moveTo>
                <a:cubicBezTo>
                  <a:pt x="561" y="28"/>
                  <a:pt x="553" y="122"/>
                  <a:pt x="530" y="168"/>
                </a:cubicBezTo>
                <a:cubicBezTo>
                  <a:pt x="516" y="193"/>
                  <a:pt x="460" y="266"/>
                  <a:pt x="428" y="280"/>
                </a:cubicBezTo>
                <a:cubicBezTo>
                  <a:pt x="395" y="294"/>
                  <a:pt x="356" y="316"/>
                  <a:pt x="314" y="328"/>
                </a:cubicBezTo>
                <a:cubicBezTo>
                  <a:pt x="241" y="341"/>
                  <a:pt x="52" y="364"/>
                  <a:pt x="0" y="371"/>
                </a:cubicBezTo>
              </a:path>
            </a:pathLst>
          </a:custGeom>
          <a:noFill/>
          <a:ln w="38100">
            <a:solidFill>
              <a:srgbClr val="333399"/>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30722" name="标题 1"/>
          <p:cNvSpPr>
            <a:spLocks noGrp="1" noChangeArrowheads="1"/>
          </p:cNvSpPr>
          <p:nvPr>
            <p:ph type="title"/>
          </p:nvPr>
        </p:nvSpPr>
        <p:spPr/>
        <p:txBody>
          <a:bodyPr/>
          <a:lstStyle/>
          <a:p>
            <a:r>
              <a:rPr lang="en-US" altLang="zh-CN" dirty="0" smtClean="0"/>
              <a:t>HTTP </a:t>
            </a:r>
            <a:r>
              <a:rPr lang="zh-CN" altLang="en-US" dirty="0" smtClean="0"/>
              <a:t>的操作过程</a:t>
            </a:r>
            <a:endParaRPr lang="zh-CN" altLang="en-US" dirty="0" smtClean="0"/>
          </a:p>
        </p:txBody>
      </p:sp>
      <p:graphicFrame>
        <p:nvGraphicFramePr>
          <p:cNvPr id="30723" name="Object 66"/>
          <p:cNvGraphicFramePr>
            <a:graphicFrameLocks noChangeAspect="1"/>
          </p:cNvGraphicFramePr>
          <p:nvPr/>
        </p:nvGraphicFramePr>
        <p:xfrm>
          <a:off x="2524125" y="2608263"/>
          <a:ext cx="3844925" cy="1692275"/>
        </p:xfrm>
        <a:graphic>
          <a:graphicData uri="http://schemas.openxmlformats.org/presentationml/2006/ole">
            <mc:AlternateContent xmlns:mc="http://schemas.openxmlformats.org/markup-compatibility/2006">
              <mc:Choice xmlns:v="urn:schemas-microsoft-com:vml" Requires="v">
                <p:oleObj spid="_x0000_s31178" name="VISIO" r:id="rId1" imgW="1687195" imgH="964565" progId="Visio.Drawing.6">
                  <p:embed/>
                </p:oleObj>
              </mc:Choice>
              <mc:Fallback>
                <p:oleObj name="VISIO" r:id="rId1" imgW="1687195" imgH="964565" progId="Visio.Drawing.6">
                  <p:embed/>
                  <p:pic>
                    <p:nvPicPr>
                      <p:cNvPr id="0" name="Object 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25" y="2608263"/>
                        <a:ext cx="3844925" cy="1692275"/>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pic>
        <p:nvPicPr>
          <p:cNvPr id="30724" name="Picture 6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7913" y="1122363"/>
            <a:ext cx="1665287" cy="241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8" name="Freeform 71"/>
          <p:cNvSpPr/>
          <p:nvPr/>
        </p:nvSpPr>
        <p:spPr bwMode="auto">
          <a:xfrm>
            <a:off x="1908175" y="2614613"/>
            <a:ext cx="1047750" cy="1081087"/>
          </a:xfrm>
          <a:custGeom>
            <a:avLst/>
            <a:gdLst>
              <a:gd name="T0" fmla="*/ 2147483646 w 759"/>
              <a:gd name="T1" fmla="*/ 0 h 664"/>
              <a:gd name="T2" fmla="*/ 2147483646 w 759"/>
              <a:gd name="T3" fmla="*/ 2147483646 h 664"/>
              <a:gd name="T4" fmla="*/ 2147483646 w 759"/>
              <a:gd name="T5" fmla="*/ 2147483646 h 664"/>
              <a:gd name="T6" fmla="*/ 2147483646 w 759"/>
              <a:gd name="T7" fmla="*/ 2147483646 h 664"/>
              <a:gd name="T8" fmla="*/ 2147483646 w 759"/>
              <a:gd name="T9" fmla="*/ 2147483646 h 664"/>
              <a:gd name="T10" fmla="*/ 2147483646 w 759"/>
              <a:gd name="T11" fmla="*/ 2147483646 h 664"/>
              <a:gd name="T12" fmla="*/ 2147483646 w 759"/>
              <a:gd name="T13" fmla="*/ 2147483646 h 664"/>
              <a:gd name="T14" fmla="*/ 2147483646 w 759"/>
              <a:gd name="T15" fmla="*/ 2147483646 h 664"/>
              <a:gd name="T16" fmla="*/ 0 60000 65536"/>
              <a:gd name="T17" fmla="*/ 0 60000 65536"/>
              <a:gd name="T18" fmla="*/ 0 60000 65536"/>
              <a:gd name="T19" fmla="*/ 0 60000 65536"/>
              <a:gd name="T20" fmla="*/ 0 60000 65536"/>
              <a:gd name="T21" fmla="*/ 0 60000 65536"/>
              <a:gd name="T22" fmla="*/ 0 60000 65536"/>
              <a:gd name="T23" fmla="*/ 0 60000 65536"/>
              <a:gd name="T24" fmla="*/ 0 w 759"/>
              <a:gd name="T25" fmla="*/ 0 h 664"/>
              <a:gd name="T26" fmla="*/ 759 w 759"/>
              <a:gd name="T27" fmla="*/ 664 h 6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9" h="664">
                <a:moveTo>
                  <a:pt x="7" y="0"/>
                </a:moveTo>
                <a:cubicBezTo>
                  <a:pt x="8" y="71"/>
                  <a:pt x="0" y="333"/>
                  <a:pt x="15" y="424"/>
                </a:cubicBezTo>
                <a:cubicBezTo>
                  <a:pt x="30" y="515"/>
                  <a:pt x="77" y="520"/>
                  <a:pt x="100" y="545"/>
                </a:cubicBezTo>
                <a:lnTo>
                  <a:pt x="154" y="571"/>
                </a:lnTo>
                <a:lnTo>
                  <a:pt x="190" y="591"/>
                </a:lnTo>
                <a:lnTo>
                  <a:pt x="351" y="633"/>
                </a:lnTo>
                <a:lnTo>
                  <a:pt x="583" y="664"/>
                </a:lnTo>
                <a:lnTo>
                  <a:pt x="759" y="664"/>
                </a:lnTo>
              </a:path>
            </a:pathLst>
          </a:custGeom>
          <a:noFill/>
          <a:ln w="38100" cap="rnd">
            <a:solidFill>
              <a:srgbClr val="333399"/>
            </a:solidFill>
            <a:rou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30729" name="Rectangle 72"/>
          <p:cNvSpPr>
            <a:spLocks noChangeArrowheads="1"/>
          </p:cNvSpPr>
          <p:nvPr/>
        </p:nvSpPr>
        <p:spPr bwMode="auto">
          <a:xfrm>
            <a:off x="3998913" y="3548063"/>
            <a:ext cx="952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1" hangingPunct="1"/>
            <a:r>
              <a:rPr kumimoji="1" lang="zh-CN" altLang="en-US" sz="2000" b="1">
                <a:solidFill>
                  <a:srgbClr val="4D4D4D"/>
                </a:solidFill>
                <a:ea typeface="黑体" pitchFamily="2" charset="-122"/>
              </a:rPr>
              <a:t>互联网</a:t>
            </a:r>
            <a:endParaRPr kumimoji="1" lang="zh-CN" altLang="en-US" sz="2000" b="1">
              <a:solidFill>
                <a:srgbClr val="4D4D4D"/>
              </a:solidFill>
              <a:ea typeface="黑体" pitchFamily="2" charset="-122"/>
            </a:endParaRPr>
          </a:p>
        </p:txBody>
      </p:sp>
      <p:sp>
        <p:nvSpPr>
          <p:cNvPr id="30730" name="Rectangle 73"/>
          <p:cNvSpPr>
            <a:spLocks noChangeArrowheads="1"/>
          </p:cNvSpPr>
          <p:nvPr/>
        </p:nvSpPr>
        <p:spPr bwMode="auto">
          <a:xfrm>
            <a:off x="7418556" y="1484784"/>
            <a:ext cx="3329246"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a:r>
              <a:rPr kumimoji="1" lang="zh-CN" altLang="en-US" sz="2400" b="1" dirty="0">
                <a:solidFill>
                  <a:srgbClr val="4D4D4D"/>
                </a:solidFill>
                <a:ea typeface="黑体" pitchFamily="2" charset="-122"/>
              </a:rPr>
              <a:t>服务器</a:t>
            </a:r>
            <a:endParaRPr kumimoji="1" lang="zh-CN" altLang="en-US" sz="2400" b="1" dirty="0">
              <a:solidFill>
                <a:srgbClr val="4D4D4D"/>
              </a:solidFill>
              <a:ea typeface="黑体" pitchFamily="2" charset="-122"/>
            </a:endParaRPr>
          </a:p>
          <a:p>
            <a:pPr algn="ctr"/>
            <a:r>
              <a:rPr kumimoji="1" lang="en-US" altLang="zh-CN" sz="2400" b="1" dirty="0">
                <a:solidFill>
                  <a:srgbClr val="4D4D4D"/>
                </a:solidFill>
                <a:ea typeface="黑体" pitchFamily="2" charset="-122"/>
              </a:rPr>
              <a:t>www.tsinghua.edu.cn</a:t>
            </a:r>
            <a:endParaRPr kumimoji="1" lang="en-US" altLang="zh-CN" sz="2400" b="1" dirty="0">
              <a:solidFill>
                <a:srgbClr val="4D4D4D"/>
              </a:solidFill>
              <a:ea typeface="黑体" pitchFamily="2" charset="-122"/>
            </a:endParaRPr>
          </a:p>
        </p:txBody>
      </p:sp>
      <p:sp>
        <p:nvSpPr>
          <p:cNvPr id="30731" name="Rectangle 74"/>
          <p:cNvSpPr>
            <a:spLocks noChangeArrowheads="1"/>
          </p:cNvSpPr>
          <p:nvPr/>
        </p:nvSpPr>
        <p:spPr bwMode="auto">
          <a:xfrm>
            <a:off x="2963863" y="1346200"/>
            <a:ext cx="2672207"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488" tIns="44450" rIns="90488" bIns="44450">
            <a:spAutoFit/>
          </a:bodyPr>
          <a:lstStyle/>
          <a:p>
            <a:r>
              <a:rPr kumimoji="1" lang="zh-CN" altLang="zh-CN" sz="2400" b="1">
                <a:solidFill>
                  <a:srgbClr val="4D4D4D"/>
                </a:solidFill>
                <a:ea typeface="黑体" pitchFamily="2" charset="-122"/>
              </a:rPr>
              <a:t>链接到</a:t>
            </a:r>
            <a:r>
              <a:rPr kumimoji="1" lang="en-US" altLang="zh-CN" sz="2400" b="1">
                <a:solidFill>
                  <a:srgbClr val="4D4D4D"/>
                </a:solidFill>
                <a:ea typeface="黑体" pitchFamily="2" charset="-122"/>
              </a:rPr>
              <a:t>URL</a:t>
            </a:r>
            <a:r>
              <a:rPr kumimoji="1" lang="zh-CN" altLang="en-US" sz="2400" b="1">
                <a:solidFill>
                  <a:srgbClr val="4D4D4D"/>
                </a:solidFill>
                <a:ea typeface="黑体" pitchFamily="2" charset="-122"/>
              </a:rPr>
              <a:t>的超链</a:t>
            </a:r>
            <a:endParaRPr kumimoji="1" lang="zh-CN" altLang="en-US" sz="2400" b="1">
              <a:solidFill>
                <a:srgbClr val="4D4D4D"/>
              </a:solidFill>
              <a:ea typeface="黑体" pitchFamily="2" charset="-122"/>
            </a:endParaRPr>
          </a:p>
        </p:txBody>
      </p:sp>
      <p:sp>
        <p:nvSpPr>
          <p:cNvPr id="30732" name="Rectangle 75"/>
          <p:cNvSpPr>
            <a:spLocks noChangeArrowheads="1"/>
          </p:cNvSpPr>
          <p:nvPr/>
        </p:nvSpPr>
        <p:spPr bwMode="auto">
          <a:xfrm>
            <a:off x="3883712" y="3021013"/>
            <a:ext cx="1276184" cy="39754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90488" tIns="44450" rIns="90488" bIns="44450">
            <a:spAutoFit/>
          </a:bodyPr>
          <a:lstStyle/>
          <a:p>
            <a:r>
              <a:rPr kumimoji="1" lang="en-US" altLang="zh-CN" sz="2000" b="1" dirty="0" smtClean="0">
                <a:solidFill>
                  <a:srgbClr val="4D4D4D"/>
                </a:solidFill>
                <a:ea typeface="黑体" pitchFamily="2" charset="-122"/>
              </a:rPr>
              <a:t>TCP </a:t>
            </a:r>
            <a:r>
              <a:rPr kumimoji="1" lang="zh-CN" altLang="en-US" sz="2000" b="1" dirty="0">
                <a:solidFill>
                  <a:srgbClr val="4D4D4D"/>
                </a:solidFill>
                <a:ea typeface="黑体" pitchFamily="2" charset="-122"/>
              </a:rPr>
              <a:t>连接</a:t>
            </a:r>
            <a:endParaRPr kumimoji="1" lang="zh-CN" altLang="en-US" sz="2000" b="1" dirty="0">
              <a:solidFill>
                <a:srgbClr val="4D4D4D"/>
              </a:solidFill>
              <a:ea typeface="黑体" pitchFamily="2" charset="-122"/>
            </a:endParaRPr>
          </a:p>
        </p:txBody>
      </p:sp>
      <p:sp>
        <p:nvSpPr>
          <p:cNvPr id="30733" name="Rectangle 76"/>
          <p:cNvSpPr>
            <a:spLocks noChangeArrowheads="1"/>
          </p:cNvSpPr>
          <p:nvPr/>
        </p:nvSpPr>
        <p:spPr bwMode="auto">
          <a:xfrm>
            <a:off x="2673350" y="1757363"/>
            <a:ext cx="956994"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488" tIns="44450" rIns="90488" bIns="44450">
            <a:spAutoFit/>
          </a:bodyPr>
          <a:lstStyle/>
          <a:p>
            <a:pPr>
              <a:lnSpc>
                <a:spcPct val="90000"/>
              </a:lnSpc>
            </a:pPr>
            <a:r>
              <a:rPr kumimoji="1" lang="zh-CN" altLang="en-US" sz="2000" b="1">
                <a:solidFill>
                  <a:srgbClr val="4D4D4D"/>
                </a:solidFill>
                <a:ea typeface="黑体" pitchFamily="2" charset="-122"/>
              </a:rPr>
              <a:t>浏览器</a:t>
            </a:r>
            <a:endParaRPr kumimoji="1" lang="zh-CN" altLang="en-US" sz="2000" b="1">
              <a:solidFill>
                <a:srgbClr val="4D4D4D"/>
              </a:solidFill>
              <a:ea typeface="黑体" pitchFamily="2" charset="-122"/>
            </a:endParaRPr>
          </a:p>
          <a:p>
            <a:pPr>
              <a:lnSpc>
                <a:spcPct val="90000"/>
              </a:lnSpc>
            </a:pPr>
            <a:r>
              <a:rPr kumimoji="1" lang="zh-CN" altLang="en-US" sz="2000" b="1">
                <a:solidFill>
                  <a:srgbClr val="4D4D4D"/>
                </a:solidFill>
                <a:ea typeface="黑体" pitchFamily="2" charset="-122"/>
              </a:rPr>
              <a:t> 程序</a:t>
            </a:r>
            <a:endParaRPr kumimoji="1" lang="zh-CN" altLang="en-US" sz="2000" b="1">
              <a:solidFill>
                <a:srgbClr val="4D4D4D"/>
              </a:solidFill>
              <a:ea typeface="黑体" pitchFamily="2" charset="-122"/>
            </a:endParaRPr>
          </a:p>
        </p:txBody>
      </p:sp>
      <p:sp>
        <p:nvSpPr>
          <p:cNvPr id="30734" name="Rectangle 77"/>
          <p:cNvSpPr>
            <a:spLocks noChangeArrowheads="1"/>
          </p:cNvSpPr>
          <p:nvPr/>
        </p:nvSpPr>
        <p:spPr bwMode="auto">
          <a:xfrm>
            <a:off x="5051425" y="1757363"/>
            <a:ext cx="9525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488" tIns="44450" rIns="90488" bIns="44450">
            <a:spAutoFit/>
          </a:bodyPr>
          <a:lstStyle/>
          <a:p>
            <a:pPr>
              <a:lnSpc>
                <a:spcPct val="90000"/>
              </a:lnSpc>
            </a:pPr>
            <a:r>
              <a:rPr kumimoji="1" lang="zh-CN" altLang="en-US" sz="2000" b="1">
                <a:solidFill>
                  <a:srgbClr val="4D4D4D"/>
                </a:solidFill>
                <a:ea typeface="黑体" pitchFamily="2" charset="-122"/>
              </a:rPr>
              <a:t>服务器</a:t>
            </a:r>
            <a:endParaRPr kumimoji="1" lang="zh-CN" altLang="en-US" sz="2000" b="1">
              <a:solidFill>
                <a:srgbClr val="4D4D4D"/>
              </a:solidFill>
              <a:ea typeface="黑体" pitchFamily="2" charset="-122"/>
            </a:endParaRPr>
          </a:p>
          <a:p>
            <a:pPr>
              <a:lnSpc>
                <a:spcPct val="90000"/>
              </a:lnSpc>
            </a:pPr>
            <a:r>
              <a:rPr kumimoji="1" lang="zh-CN" altLang="en-US" sz="2000" b="1">
                <a:solidFill>
                  <a:srgbClr val="4D4D4D"/>
                </a:solidFill>
                <a:ea typeface="黑体" pitchFamily="2" charset="-122"/>
              </a:rPr>
              <a:t> 程序</a:t>
            </a:r>
            <a:endParaRPr kumimoji="1" lang="zh-CN" altLang="en-US" sz="2000" b="1">
              <a:solidFill>
                <a:srgbClr val="4D4D4D"/>
              </a:solidFill>
              <a:ea typeface="黑体" pitchFamily="2" charset="-122"/>
            </a:endParaRPr>
          </a:p>
        </p:txBody>
      </p:sp>
      <p:sp>
        <p:nvSpPr>
          <p:cNvPr id="30735" name="Rectangle 78"/>
          <p:cNvSpPr>
            <a:spLocks noChangeArrowheads="1"/>
          </p:cNvSpPr>
          <p:nvPr/>
        </p:nvSpPr>
        <p:spPr bwMode="auto">
          <a:xfrm>
            <a:off x="3946525" y="2130425"/>
            <a:ext cx="854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488" tIns="44450" rIns="90488" bIns="44450">
            <a:spAutoFit/>
          </a:bodyPr>
          <a:lstStyle/>
          <a:p>
            <a:r>
              <a:rPr kumimoji="1" lang="en-US" altLang="zh-CN" sz="2000" b="1" dirty="0">
                <a:solidFill>
                  <a:srgbClr val="4D4D4D"/>
                </a:solidFill>
                <a:ea typeface="黑体" pitchFamily="2" charset="-122"/>
              </a:rPr>
              <a:t>HTTP</a:t>
            </a:r>
            <a:endParaRPr kumimoji="1" lang="en-US" altLang="zh-CN" sz="2000" b="1" dirty="0">
              <a:solidFill>
                <a:srgbClr val="4D4D4D"/>
              </a:solidFill>
              <a:ea typeface="黑体" pitchFamily="2" charset="-122"/>
            </a:endParaRPr>
          </a:p>
        </p:txBody>
      </p:sp>
      <p:sp>
        <p:nvSpPr>
          <p:cNvPr id="30736" name="Rectangle 79"/>
          <p:cNvSpPr>
            <a:spLocks noChangeArrowheads="1"/>
          </p:cNvSpPr>
          <p:nvPr/>
        </p:nvSpPr>
        <p:spPr bwMode="auto">
          <a:xfrm>
            <a:off x="400943" y="1484784"/>
            <a:ext cx="798513"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kumimoji="1" lang="zh-CN" altLang="en-US" sz="2400" b="1" dirty="0">
                <a:solidFill>
                  <a:srgbClr val="4D4D4D"/>
                </a:solidFill>
                <a:ea typeface="黑体" pitchFamily="2" charset="-122"/>
              </a:rPr>
              <a:t>客户</a:t>
            </a:r>
            <a:endParaRPr kumimoji="1" lang="zh-CN" altLang="en-US" sz="2400" b="1" dirty="0">
              <a:solidFill>
                <a:srgbClr val="4D4D4D"/>
              </a:solidFill>
              <a:ea typeface="黑体" pitchFamily="2" charset="-122"/>
            </a:endParaRPr>
          </a:p>
        </p:txBody>
      </p:sp>
      <p:pic>
        <p:nvPicPr>
          <p:cNvPr id="30737" name="Picture 8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4588" y="1503363"/>
            <a:ext cx="1431925" cy="143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8" name="Freeform 81"/>
          <p:cNvSpPr/>
          <p:nvPr/>
        </p:nvSpPr>
        <p:spPr bwMode="auto">
          <a:xfrm>
            <a:off x="1484313" y="1735138"/>
            <a:ext cx="741362" cy="555625"/>
          </a:xfrm>
          <a:custGeom>
            <a:avLst/>
            <a:gdLst>
              <a:gd name="T0" fmla="*/ 2147483646 w 463"/>
              <a:gd name="T1" fmla="*/ 0 h 322"/>
              <a:gd name="T2" fmla="*/ 2147483646 w 463"/>
              <a:gd name="T3" fmla="*/ 0 h 322"/>
              <a:gd name="T4" fmla="*/ 2147483646 w 463"/>
              <a:gd name="T5" fmla="*/ 2147483646 h 322"/>
              <a:gd name="T6" fmla="*/ 0 w 463"/>
              <a:gd name="T7" fmla="*/ 2147483646 h 322"/>
              <a:gd name="T8" fmla="*/ 2147483646 w 463"/>
              <a:gd name="T9" fmla="*/ 0 h 322"/>
              <a:gd name="T10" fmla="*/ 0 60000 65536"/>
              <a:gd name="T11" fmla="*/ 0 60000 65536"/>
              <a:gd name="T12" fmla="*/ 0 60000 65536"/>
              <a:gd name="T13" fmla="*/ 0 60000 65536"/>
              <a:gd name="T14" fmla="*/ 0 60000 65536"/>
              <a:gd name="T15" fmla="*/ 0 w 463"/>
              <a:gd name="T16" fmla="*/ 0 h 322"/>
              <a:gd name="T17" fmla="*/ 463 w 463"/>
              <a:gd name="T18" fmla="*/ 322 h 322"/>
            </a:gdLst>
            <a:ahLst/>
            <a:cxnLst>
              <a:cxn ang="T10">
                <a:pos x="T0" y="T1"/>
              </a:cxn>
              <a:cxn ang="T11">
                <a:pos x="T2" y="T3"/>
              </a:cxn>
              <a:cxn ang="T12">
                <a:pos x="T4" y="T5"/>
              </a:cxn>
              <a:cxn ang="T13">
                <a:pos x="T6" y="T7"/>
              </a:cxn>
              <a:cxn ang="T14">
                <a:pos x="T8" y="T9"/>
              </a:cxn>
            </a:cxnLst>
            <a:rect l="T15" t="T16" r="T17" b="T18"/>
            <a:pathLst>
              <a:path w="463" h="322">
                <a:moveTo>
                  <a:pt x="17" y="0"/>
                </a:moveTo>
                <a:lnTo>
                  <a:pt x="462" y="0"/>
                </a:lnTo>
                <a:lnTo>
                  <a:pt x="443" y="321"/>
                </a:lnTo>
                <a:lnTo>
                  <a:pt x="0" y="304"/>
                </a:lnTo>
                <a:lnTo>
                  <a:pt x="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14:hiddenLine>
            </a:ext>
          </a:extLst>
        </p:spPr>
        <p:txBody>
          <a:bodyPr/>
          <a:lstStyle/>
          <a:p>
            <a:endParaRPr lang="zh-CN" altLang="en-US" b="1"/>
          </a:p>
        </p:txBody>
      </p:sp>
      <p:sp>
        <p:nvSpPr>
          <p:cNvPr id="30739" name="Rectangle 82"/>
          <p:cNvSpPr>
            <a:spLocks noChangeArrowheads="1"/>
          </p:cNvSpPr>
          <p:nvPr/>
        </p:nvSpPr>
        <p:spPr bwMode="auto">
          <a:xfrm>
            <a:off x="1412875" y="1628775"/>
            <a:ext cx="900113"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488" tIns="44450" rIns="90488" bIns="44450">
            <a:spAutoFit/>
          </a:bodyPr>
          <a:lstStyle/>
          <a:p>
            <a:r>
              <a:rPr kumimoji="1" lang="zh-CN" altLang="en-US" sz="1400" b="1">
                <a:solidFill>
                  <a:srgbClr val="4D4D4D"/>
                </a:solidFill>
                <a:ea typeface="黑体" pitchFamily="2" charset="-122"/>
              </a:rPr>
              <a:t>清华大学</a:t>
            </a:r>
            <a:endParaRPr kumimoji="1" lang="zh-CN" altLang="en-US" sz="1400" b="1">
              <a:solidFill>
                <a:srgbClr val="4D4D4D"/>
              </a:solidFill>
              <a:ea typeface="黑体" pitchFamily="2" charset="-122"/>
            </a:endParaRPr>
          </a:p>
          <a:p>
            <a:r>
              <a:rPr kumimoji="1" lang="zh-CN" altLang="en-US" sz="1400" b="1">
                <a:solidFill>
                  <a:srgbClr val="4D4D4D"/>
                </a:solidFill>
                <a:ea typeface="黑体" pitchFamily="2" charset="-122"/>
              </a:rPr>
              <a:t>院系设置</a:t>
            </a:r>
            <a:endParaRPr kumimoji="1" lang="zh-CN" altLang="en-US" sz="1400" b="1">
              <a:solidFill>
                <a:srgbClr val="4D4D4D"/>
              </a:solidFill>
              <a:ea typeface="黑体" pitchFamily="2" charset="-122"/>
            </a:endParaRPr>
          </a:p>
        </p:txBody>
      </p:sp>
      <p:sp>
        <p:nvSpPr>
          <p:cNvPr id="30740" name="Line 83"/>
          <p:cNvSpPr>
            <a:spLocks noChangeShapeType="1"/>
          </p:cNvSpPr>
          <p:nvPr/>
        </p:nvSpPr>
        <p:spPr bwMode="auto">
          <a:xfrm>
            <a:off x="1518593" y="2103438"/>
            <a:ext cx="679450"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30741" name="Oval 84"/>
          <p:cNvSpPr>
            <a:spLocks noChangeArrowheads="1"/>
          </p:cNvSpPr>
          <p:nvPr/>
        </p:nvSpPr>
        <p:spPr bwMode="auto">
          <a:xfrm>
            <a:off x="1824038" y="2432050"/>
            <a:ext cx="593725" cy="252413"/>
          </a:xfrm>
          <a:prstGeom prst="ellipse">
            <a:avLst/>
          </a:prstGeom>
          <a:solidFill>
            <a:srgbClr val="FFFF99"/>
          </a:solidFill>
          <a:ln w="9525">
            <a:solidFill>
              <a:schemeClr val="tx1"/>
            </a:solidFill>
            <a:round/>
          </a:ln>
        </p:spPr>
        <p:txBody>
          <a:bodyPr wrap="none" anchor="ctr"/>
          <a:lstStyle/>
          <a:p>
            <a:pPr eaLnBrk="1" hangingPunct="1"/>
            <a:endParaRPr lang="zh-CN" altLang="en-US" sz="3600" b="1">
              <a:solidFill>
                <a:srgbClr val="4D4D4D"/>
              </a:solidFill>
              <a:latin typeface="Tahoma" panose="020B0604030504040204" pitchFamily="34" charset="0"/>
            </a:endParaRPr>
          </a:p>
        </p:txBody>
      </p:sp>
      <p:sp>
        <p:nvSpPr>
          <p:cNvPr id="30743" name="Line 86"/>
          <p:cNvSpPr>
            <a:spLocks noChangeShapeType="1"/>
          </p:cNvSpPr>
          <p:nvPr/>
        </p:nvSpPr>
        <p:spPr bwMode="auto">
          <a:xfrm flipH="1">
            <a:off x="2333625" y="2178050"/>
            <a:ext cx="509588" cy="338138"/>
          </a:xfrm>
          <a:prstGeom prst="line">
            <a:avLst/>
          </a:prstGeom>
          <a:noFill/>
          <a:ln w="28575">
            <a:solidFill>
              <a:srgbClr val="333399"/>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30744" name="Oval 87"/>
          <p:cNvSpPr>
            <a:spLocks noChangeArrowheads="1"/>
          </p:cNvSpPr>
          <p:nvPr/>
        </p:nvSpPr>
        <p:spPr bwMode="auto">
          <a:xfrm>
            <a:off x="6238875" y="2432050"/>
            <a:ext cx="595313" cy="252413"/>
          </a:xfrm>
          <a:prstGeom prst="ellipse">
            <a:avLst/>
          </a:prstGeom>
          <a:solidFill>
            <a:srgbClr val="FFFF99"/>
          </a:solidFill>
          <a:ln w="9525">
            <a:solidFill>
              <a:schemeClr val="tx1"/>
            </a:solidFill>
            <a:round/>
          </a:ln>
        </p:spPr>
        <p:txBody>
          <a:bodyPr wrap="none" anchor="ctr"/>
          <a:lstStyle/>
          <a:p>
            <a:pPr eaLnBrk="1" hangingPunct="1"/>
            <a:endParaRPr lang="zh-CN" altLang="en-US" sz="3600" b="1">
              <a:solidFill>
                <a:srgbClr val="4D4D4D"/>
              </a:solidFill>
              <a:latin typeface="Tahoma" panose="020B0604030504040204" pitchFamily="34" charset="0"/>
            </a:endParaRPr>
          </a:p>
        </p:txBody>
      </p:sp>
      <p:sp>
        <p:nvSpPr>
          <p:cNvPr id="30745" name="Freeform 88"/>
          <p:cNvSpPr/>
          <p:nvPr/>
        </p:nvSpPr>
        <p:spPr bwMode="auto">
          <a:xfrm>
            <a:off x="2163763" y="2622550"/>
            <a:ext cx="4330700" cy="820738"/>
          </a:xfrm>
          <a:custGeom>
            <a:avLst/>
            <a:gdLst>
              <a:gd name="T0" fmla="*/ 0 w 2448"/>
              <a:gd name="T1" fmla="*/ 0 h 852"/>
              <a:gd name="T2" fmla="*/ 0 w 2448"/>
              <a:gd name="T3" fmla="*/ 2147483646 h 852"/>
              <a:gd name="T4" fmla="*/ 2147483646 w 2448"/>
              <a:gd name="T5" fmla="*/ 2147483646 h 852"/>
              <a:gd name="T6" fmla="*/ 2147483646 w 2448"/>
              <a:gd name="T7" fmla="*/ 2147483646 h 852"/>
              <a:gd name="T8" fmla="*/ 2147483646 w 2448"/>
              <a:gd name="T9" fmla="*/ 2147483646 h 852"/>
              <a:gd name="T10" fmla="*/ 2147483646 w 2448"/>
              <a:gd name="T11" fmla="*/ 2147483646 h 852"/>
              <a:gd name="T12" fmla="*/ 2147483646 w 2448"/>
              <a:gd name="T13" fmla="*/ 2147483646 h 852"/>
              <a:gd name="T14" fmla="*/ 2147483646 w 2448"/>
              <a:gd name="T15" fmla="*/ 2147483646 h 852"/>
              <a:gd name="T16" fmla="*/ 2147483646 w 2448"/>
              <a:gd name="T17" fmla="*/ 2147483646 h 852"/>
              <a:gd name="T18" fmla="*/ 2147483646 w 2448"/>
              <a:gd name="T19" fmla="*/ 2147483646 h 852"/>
              <a:gd name="T20" fmla="*/ 2147483646 w 2448"/>
              <a:gd name="T21" fmla="*/ 2147483646 h 852"/>
              <a:gd name="T22" fmla="*/ 2147483646 w 2448"/>
              <a:gd name="T23" fmla="*/ 2147483646 h 852"/>
              <a:gd name="T24" fmla="*/ 2147483646 w 2448"/>
              <a:gd name="T25" fmla="*/ 2147483646 h 852"/>
              <a:gd name="T26" fmla="*/ 2147483646 w 2448"/>
              <a:gd name="T27" fmla="*/ 2147483646 h 852"/>
              <a:gd name="T28" fmla="*/ 2147483646 w 2448"/>
              <a:gd name="T29" fmla="*/ 2147483646 h 852"/>
              <a:gd name="T30" fmla="*/ 2147483646 w 2448"/>
              <a:gd name="T31" fmla="*/ 2147483646 h 85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48"/>
              <a:gd name="T49" fmla="*/ 0 h 852"/>
              <a:gd name="T50" fmla="*/ 2448 w 2448"/>
              <a:gd name="T51" fmla="*/ 852 h 85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48" h="852">
                <a:moveTo>
                  <a:pt x="0" y="0"/>
                </a:moveTo>
                <a:lnTo>
                  <a:pt x="0" y="608"/>
                </a:lnTo>
                <a:lnTo>
                  <a:pt x="6" y="651"/>
                </a:lnTo>
                <a:lnTo>
                  <a:pt x="24" y="699"/>
                </a:lnTo>
                <a:lnTo>
                  <a:pt x="66" y="750"/>
                </a:lnTo>
                <a:lnTo>
                  <a:pt x="144" y="793"/>
                </a:lnTo>
                <a:lnTo>
                  <a:pt x="282" y="830"/>
                </a:lnTo>
                <a:lnTo>
                  <a:pt x="432" y="852"/>
                </a:lnTo>
                <a:lnTo>
                  <a:pt x="816" y="852"/>
                </a:lnTo>
                <a:lnTo>
                  <a:pt x="2135" y="852"/>
                </a:lnTo>
                <a:lnTo>
                  <a:pt x="2250" y="837"/>
                </a:lnTo>
                <a:lnTo>
                  <a:pt x="2315" y="815"/>
                </a:lnTo>
                <a:lnTo>
                  <a:pt x="2394" y="757"/>
                </a:lnTo>
                <a:lnTo>
                  <a:pt x="2436" y="680"/>
                </a:lnTo>
                <a:lnTo>
                  <a:pt x="2448" y="615"/>
                </a:lnTo>
                <a:lnTo>
                  <a:pt x="2448" y="18"/>
                </a:lnTo>
              </a:path>
            </a:pathLst>
          </a:custGeom>
          <a:noFill/>
          <a:ln w="38100">
            <a:solidFill>
              <a:srgbClr val="333399"/>
            </a:solidFill>
            <a:prstDash val="sysDot"/>
            <a:round/>
            <a:headEnd type="triangle" w="sm" len="lg"/>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30746" name="Line 89"/>
          <p:cNvSpPr>
            <a:spLocks noChangeShapeType="1"/>
          </p:cNvSpPr>
          <p:nvPr/>
        </p:nvSpPr>
        <p:spPr bwMode="auto">
          <a:xfrm flipV="1">
            <a:off x="2417763" y="2571750"/>
            <a:ext cx="3906837" cy="0"/>
          </a:xfrm>
          <a:prstGeom prst="line">
            <a:avLst/>
          </a:prstGeom>
          <a:noFill/>
          <a:ln w="76200">
            <a:solidFill>
              <a:srgbClr val="333399"/>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30747" name="Line 90"/>
          <p:cNvSpPr>
            <a:spLocks noChangeShapeType="1"/>
          </p:cNvSpPr>
          <p:nvPr/>
        </p:nvSpPr>
        <p:spPr bwMode="auto">
          <a:xfrm rot="16200000" flipH="1">
            <a:off x="6726238" y="2624138"/>
            <a:ext cx="288925" cy="193675"/>
          </a:xfrm>
          <a:prstGeom prst="line">
            <a:avLst/>
          </a:prstGeom>
          <a:noFill/>
          <a:ln w="28575">
            <a:solidFill>
              <a:schemeClr val="tx1"/>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30748" name="Freeform 91"/>
          <p:cNvSpPr/>
          <p:nvPr/>
        </p:nvSpPr>
        <p:spPr bwMode="auto">
          <a:xfrm>
            <a:off x="1871663" y="1250950"/>
            <a:ext cx="4962525" cy="666750"/>
          </a:xfrm>
          <a:custGeom>
            <a:avLst/>
            <a:gdLst>
              <a:gd name="T0" fmla="*/ 0 w 2454"/>
              <a:gd name="T1" fmla="*/ 2147483646 h 332"/>
              <a:gd name="T2" fmla="*/ 2147483646 w 2454"/>
              <a:gd name="T3" fmla="*/ 2147483646 h 332"/>
              <a:gd name="T4" fmla="*/ 2147483646 w 2454"/>
              <a:gd name="T5" fmla="*/ 2147483646 h 332"/>
              <a:gd name="T6" fmla="*/ 2147483646 w 2454"/>
              <a:gd name="T7" fmla="*/ 2147483646 h 332"/>
              <a:gd name="T8" fmla="*/ 2147483646 w 2454"/>
              <a:gd name="T9" fmla="*/ 2147483646 h 332"/>
              <a:gd name="T10" fmla="*/ 2147483646 w 2454"/>
              <a:gd name="T11" fmla="*/ 2147483646 h 332"/>
              <a:gd name="T12" fmla="*/ 2147483646 w 2454"/>
              <a:gd name="T13" fmla="*/ 2147483646 h 332"/>
              <a:gd name="T14" fmla="*/ 0 60000 65536"/>
              <a:gd name="T15" fmla="*/ 0 60000 65536"/>
              <a:gd name="T16" fmla="*/ 0 60000 65536"/>
              <a:gd name="T17" fmla="*/ 0 60000 65536"/>
              <a:gd name="T18" fmla="*/ 0 60000 65536"/>
              <a:gd name="T19" fmla="*/ 0 60000 65536"/>
              <a:gd name="T20" fmla="*/ 0 60000 65536"/>
              <a:gd name="T21" fmla="*/ 0 w 2454"/>
              <a:gd name="T22" fmla="*/ 0 h 332"/>
              <a:gd name="T23" fmla="*/ 2454 w 2454"/>
              <a:gd name="T24" fmla="*/ 332 h 3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54" h="332">
                <a:moveTo>
                  <a:pt x="0" y="332"/>
                </a:moveTo>
                <a:cubicBezTo>
                  <a:pt x="56" y="300"/>
                  <a:pt x="211" y="189"/>
                  <a:pt x="336" y="140"/>
                </a:cubicBezTo>
                <a:cubicBezTo>
                  <a:pt x="461" y="91"/>
                  <a:pt x="595" y="61"/>
                  <a:pt x="753" y="38"/>
                </a:cubicBezTo>
                <a:cubicBezTo>
                  <a:pt x="911" y="15"/>
                  <a:pt x="1120" y="0"/>
                  <a:pt x="1287" y="2"/>
                </a:cubicBezTo>
                <a:cubicBezTo>
                  <a:pt x="1454" y="4"/>
                  <a:pt x="1606" y="28"/>
                  <a:pt x="1756" y="50"/>
                </a:cubicBezTo>
                <a:cubicBezTo>
                  <a:pt x="1907" y="71"/>
                  <a:pt x="2075" y="102"/>
                  <a:pt x="2191" y="129"/>
                </a:cubicBezTo>
                <a:cubicBezTo>
                  <a:pt x="2307" y="156"/>
                  <a:pt x="2400" y="194"/>
                  <a:pt x="2454" y="212"/>
                </a:cubicBezTo>
              </a:path>
            </a:pathLst>
          </a:custGeom>
          <a:noFill/>
          <a:ln w="76200">
            <a:solidFill>
              <a:schemeClr val="hlink"/>
            </a:solidFill>
            <a:roun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81" name="Line 92"/>
          <p:cNvSpPr>
            <a:spLocks noChangeShapeType="1"/>
          </p:cNvSpPr>
          <p:nvPr/>
        </p:nvSpPr>
        <p:spPr bwMode="auto">
          <a:xfrm>
            <a:off x="1824038" y="3829050"/>
            <a:ext cx="0" cy="2986088"/>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82" name="Line 93"/>
          <p:cNvSpPr>
            <a:spLocks noChangeShapeType="1"/>
          </p:cNvSpPr>
          <p:nvPr/>
        </p:nvSpPr>
        <p:spPr bwMode="auto">
          <a:xfrm>
            <a:off x="6967538" y="3829050"/>
            <a:ext cx="0" cy="2986088"/>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83" name="Group 116"/>
          <p:cNvGrpSpPr/>
          <p:nvPr/>
        </p:nvGrpSpPr>
        <p:grpSpPr bwMode="auto">
          <a:xfrm>
            <a:off x="1824038" y="4292600"/>
            <a:ext cx="5143500" cy="400050"/>
            <a:chOff x="1149" y="2704"/>
            <a:chExt cx="3240" cy="252"/>
          </a:xfrm>
        </p:grpSpPr>
        <p:sp>
          <p:nvSpPr>
            <p:cNvPr id="30774" name="Line 103"/>
            <p:cNvSpPr>
              <a:spLocks noChangeShapeType="1"/>
            </p:cNvSpPr>
            <p:nvPr/>
          </p:nvSpPr>
          <p:spPr bwMode="auto">
            <a:xfrm>
              <a:off x="1149" y="2836"/>
              <a:ext cx="3240" cy="0"/>
            </a:xfrm>
            <a:prstGeom prst="line">
              <a:avLst/>
            </a:prstGeom>
            <a:noFill/>
            <a:ln w="38100">
              <a:solidFill>
                <a:srgbClr val="333399"/>
              </a:solidFill>
              <a:prstDash val="sysDot"/>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30775" name="Text Box 104"/>
            <p:cNvSpPr txBox="1">
              <a:spLocks noChangeArrowheads="1"/>
            </p:cNvSpPr>
            <p:nvPr/>
          </p:nvSpPr>
          <p:spPr bwMode="auto">
            <a:xfrm>
              <a:off x="2176" y="2704"/>
              <a:ext cx="1177" cy="25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zh-CN" altLang="en-US" sz="2000" b="1">
                  <a:latin typeface="Arial" panose="020B0604020202020204" pitchFamily="34" charset="0"/>
                  <a:ea typeface="黑体" pitchFamily="2" charset="-122"/>
                </a:rPr>
                <a:t>建立 </a:t>
              </a:r>
              <a:r>
                <a:rPr kumimoji="1" lang="en-US" altLang="zh-CN" sz="2000" b="1">
                  <a:latin typeface="Arial" panose="020B0604020202020204" pitchFamily="34" charset="0"/>
                  <a:ea typeface="黑体" pitchFamily="2" charset="-122"/>
                </a:rPr>
                <a:t>TCP </a:t>
              </a:r>
              <a:r>
                <a:rPr kumimoji="1" lang="zh-CN" altLang="en-US" sz="2000" b="1">
                  <a:latin typeface="Arial" panose="020B0604020202020204" pitchFamily="34" charset="0"/>
                  <a:ea typeface="黑体" pitchFamily="2" charset="-122"/>
                </a:rPr>
                <a:t>连接</a:t>
              </a:r>
              <a:endParaRPr kumimoji="1" lang="zh-CN" altLang="en-US" sz="2000" b="1">
                <a:latin typeface="Arial" panose="020B0604020202020204" pitchFamily="34" charset="0"/>
                <a:ea typeface="黑体" pitchFamily="2" charset="-122"/>
              </a:endParaRPr>
            </a:p>
          </p:txBody>
        </p:sp>
      </p:grpSp>
      <p:grpSp>
        <p:nvGrpSpPr>
          <p:cNvPr id="86" name="Group 120"/>
          <p:cNvGrpSpPr/>
          <p:nvPr/>
        </p:nvGrpSpPr>
        <p:grpSpPr bwMode="auto">
          <a:xfrm>
            <a:off x="1824038" y="6165850"/>
            <a:ext cx="5143500" cy="400050"/>
            <a:chOff x="1149" y="3884"/>
            <a:chExt cx="3240" cy="252"/>
          </a:xfrm>
        </p:grpSpPr>
        <p:sp>
          <p:nvSpPr>
            <p:cNvPr id="30772" name="Line 106"/>
            <p:cNvSpPr>
              <a:spLocks noChangeShapeType="1"/>
            </p:cNvSpPr>
            <p:nvPr/>
          </p:nvSpPr>
          <p:spPr bwMode="auto">
            <a:xfrm>
              <a:off x="1149" y="4012"/>
              <a:ext cx="3240" cy="0"/>
            </a:xfrm>
            <a:prstGeom prst="line">
              <a:avLst/>
            </a:prstGeom>
            <a:noFill/>
            <a:ln w="38100">
              <a:solidFill>
                <a:srgbClr val="333399"/>
              </a:solidFill>
              <a:prstDash val="sysDot"/>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30773" name="Text Box 107"/>
            <p:cNvSpPr txBox="1">
              <a:spLocks noChangeArrowheads="1"/>
            </p:cNvSpPr>
            <p:nvPr/>
          </p:nvSpPr>
          <p:spPr bwMode="auto">
            <a:xfrm>
              <a:off x="2176" y="3884"/>
              <a:ext cx="1170" cy="25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zh-CN" altLang="en-US" sz="2000" b="1">
                  <a:latin typeface="Arial" panose="020B0604020202020204" pitchFamily="34" charset="0"/>
                  <a:ea typeface="黑体" pitchFamily="2" charset="-122"/>
                </a:rPr>
                <a:t>释放 </a:t>
              </a:r>
              <a:r>
                <a:rPr kumimoji="1" lang="en-US" altLang="zh-CN" sz="2000" b="1">
                  <a:latin typeface="Arial" panose="020B0604020202020204" pitchFamily="34" charset="0"/>
                  <a:ea typeface="黑体" pitchFamily="2" charset="-122"/>
                </a:rPr>
                <a:t>TCP </a:t>
              </a:r>
              <a:r>
                <a:rPr kumimoji="1" lang="zh-CN" altLang="en-US" sz="2000" b="1">
                  <a:latin typeface="Arial" panose="020B0604020202020204" pitchFamily="34" charset="0"/>
                  <a:ea typeface="黑体" pitchFamily="2" charset="-122"/>
                </a:rPr>
                <a:t>连接</a:t>
              </a:r>
              <a:endParaRPr kumimoji="1" lang="zh-CN" altLang="en-US" sz="2000" b="1">
                <a:latin typeface="Arial" panose="020B0604020202020204" pitchFamily="34" charset="0"/>
                <a:ea typeface="黑体" pitchFamily="2" charset="-122"/>
              </a:endParaRPr>
            </a:p>
          </p:txBody>
        </p:sp>
      </p:grpSp>
      <p:sp>
        <p:nvSpPr>
          <p:cNvPr id="30753" name="Line 108"/>
          <p:cNvSpPr>
            <a:spLocks noChangeShapeType="1"/>
          </p:cNvSpPr>
          <p:nvPr/>
        </p:nvSpPr>
        <p:spPr bwMode="auto">
          <a:xfrm>
            <a:off x="7210425" y="2995613"/>
            <a:ext cx="517525" cy="160337"/>
          </a:xfrm>
          <a:prstGeom prst="line">
            <a:avLst/>
          </a:prstGeom>
          <a:noFill/>
          <a:ln w="28575">
            <a:solidFill>
              <a:srgbClr val="333399"/>
            </a:solidFill>
            <a:round/>
            <a:tailEnd type="triangle" w="sm" len="med"/>
          </a:ln>
          <a:extLst>
            <a:ext uri="{909E8E84-426E-40DD-AFC4-6F175D3DCCD1}">
              <a14:hiddenFill xmlns:a14="http://schemas.microsoft.com/office/drawing/2010/main">
                <a:noFill/>
              </a14:hiddenFill>
            </a:ext>
          </a:extLst>
        </p:spPr>
        <p:txBody>
          <a:bodyPr/>
          <a:lstStyle/>
          <a:p>
            <a:endParaRPr lang="zh-CN" altLang="en-US" b="1"/>
          </a:p>
        </p:txBody>
      </p:sp>
      <p:sp>
        <p:nvSpPr>
          <p:cNvPr id="30754" name="Text Box 110"/>
          <p:cNvSpPr txBox="1">
            <a:spLocks noChangeArrowheads="1"/>
          </p:cNvSpPr>
          <p:nvPr/>
        </p:nvSpPr>
        <p:spPr bwMode="auto">
          <a:xfrm>
            <a:off x="7496175" y="2225675"/>
            <a:ext cx="1125538"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10600" b="1" dirty="0">
                <a:latin typeface="Arial" panose="020B0604020202020204" pitchFamily="34" charset="0"/>
                <a:ea typeface="黑体" pitchFamily="2" charset="-122"/>
                <a:sym typeface="Wingdings" panose="05000000000000000000" pitchFamily="2" charset="2"/>
              </a:rPr>
              <a:t></a:t>
            </a:r>
            <a:endParaRPr kumimoji="1" lang="en-US" altLang="zh-CN" sz="10600" b="1" dirty="0">
              <a:latin typeface="Arial" panose="020B0604020202020204" pitchFamily="34" charset="0"/>
              <a:ea typeface="黑体" pitchFamily="2" charset="-122"/>
            </a:endParaRPr>
          </a:p>
        </p:txBody>
      </p:sp>
      <p:sp>
        <p:nvSpPr>
          <p:cNvPr id="30755" name="AutoShape 111"/>
          <p:cNvSpPr>
            <a:spLocks noChangeArrowheads="1"/>
          </p:cNvSpPr>
          <p:nvPr/>
        </p:nvSpPr>
        <p:spPr bwMode="auto">
          <a:xfrm>
            <a:off x="6675438" y="2805113"/>
            <a:ext cx="595312" cy="252412"/>
          </a:xfrm>
          <a:prstGeom prst="can">
            <a:avLst>
              <a:gd name="adj" fmla="val 39583"/>
            </a:avLst>
          </a:prstGeom>
          <a:solidFill>
            <a:srgbClr val="99FF99"/>
          </a:solidFill>
          <a:ln w="9525">
            <a:solidFill>
              <a:schemeClr val="tx1"/>
            </a:solidFill>
            <a:round/>
          </a:ln>
        </p:spPr>
        <p:txBody>
          <a:bodyPr wrap="none" anchor="ctr"/>
          <a:lstStyle/>
          <a:p>
            <a:pPr eaLnBrk="1" hangingPunct="1"/>
            <a:endParaRPr lang="zh-CN" altLang="en-US" sz="3600" b="1">
              <a:solidFill>
                <a:srgbClr val="4D4D4D"/>
              </a:solidFill>
              <a:latin typeface="Tahoma" panose="020B0604030504040204" pitchFamily="34" charset="0"/>
            </a:endParaRPr>
          </a:p>
        </p:txBody>
      </p:sp>
      <p:sp>
        <p:nvSpPr>
          <p:cNvPr id="30756" name="Rectangle 112"/>
          <p:cNvSpPr>
            <a:spLocks noChangeArrowheads="1"/>
          </p:cNvSpPr>
          <p:nvPr/>
        </p:nvSpPr>
        <p:spPr bwMode="auto">
          <a:xfrm>
            <a:off x="5705475" y="5851525"/>
            <a:ext cx="776288" cy="176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zh-CN" altLang="en-US" sz="3600" b="1">
              <a:solidFill>
                <a:srgbClr val="4D4D4D"/>
              </a:solidFill>
              <a:latin typeface="Tahoma" panose="020B0604030504040204" pitchFamily="34" charset="0"/>
            </a:endParaRPr>
          </a:p>
        </p:txBody>
      </p:sp>
      <p:grpSp>
        <p:nvGrpSpPr>
          <p:cNvPr id="93" name="Group 122"/>
          <p:cNvGrpSpPr/>
          <p:nvPr/>
        </p:nvGrpSpPr>
        <p:grpSpPr bwMode="auto">
          <a:xfrm>
            <a:off x="1831976" y="4849813"/>
            <a:ext cx="5788028" cy="1708150"/>
            <a:chOff x="1166" y="3055"/>
            <a:chExt cx="3646" cy="1076"/>
          </a:xfrm>
        </p:grpSpPr>
        <p:grpSp>
          <p:nvGrpSpPr>
            <p:cNvPr id="30764" name="Group 121"/>
            <p:cNvGrpSpPr/>
            <p:nvPr/>
          </p:nvGrpSpPr>
          <p:grpSpPr bwMode="auto">
            <a:xfrm>
              <a:off x="1166" y="3304"/>
              <a:ext cx="3646" cy="474"/>
              <a:chOff x="1166" y="3304"/>
              <a:chExt cx="3646" cy="474"/>
            </a:xfrm>
          </p:grpSpPr>
          <p:grpSp>
            <p:nvGrpSpPr>
              <p:cNvPr id="30766" name="Group 118"/>
              <p:cNvGrpSpPr/>
              <p:nvPr/>
            </p:nvGrpSpPr>
            <p:grpSpPr bwMode="auto">
              <a:xfrm>
                <a:off x="1166" y="3475"/>
                <a:ext cx="3240" cy="303"/>
                <a:chOff x="1149" y="3475"/>
                <a:chExt cx="3240" cy="303"/>
              </a:xfrm>
            </p:grpSpPr>
            <p:sp>
              <p:nvSpPr>
                <p:cNvPr id="30768" name="Line 98"/>
                <p:cNvSpPr>
                  <a:spLocks noChangeShapeType="1"/>
                </p:cNvSpPr>
                <p:nvPr/>
              </p:nvSpPr>
              <p:spPr bwMode="auto">
                <a:xfrm flipH="1">
                  <a:off x="1149" y="3626"/>
                  <a:ext cx="3240" cy="0"/>
                </a:xfrm>
                <a:prstGeom prst="line">
                  <a:avLst/>
                </a:prstGeom>
                <a:noFill/>
                <a:ln w="38100">
                  <a:solidFill>
                    <a:schemeClr val="hlink"/>
                  </a:solidFill>
                  <a:prstDash val="dash"/>
                  <a:round/>
                  <a:tailEnd type="triangle" w="med" len="lg"/>
                </a:ln>
                <a:extLst>
                  <a:ext uri="{909E8E84-426E-40DD-AFC4-6F175D3DCCD1}">
                    <a14:hiddenFill xmlns:a14="http://schemas.microsoft.com/office/drawing/2010/main">
                      <a:noFill/>
                    </a14:hiddenFill>
                  </a:ext>
                </a:extLst>
              </p:spPr>
              <p:txBody>
                <a:bodyPr/>
                <a:lstStyle/>
                <a:p>
                  <a:endParaRPr lang="zh-CN" altLang="en-US" b="1"/>
                </a:p>
              </p:txBody>
            </p:sp>
            <p:grpSp>
              <p:nvGrpSpPr>
                <p:cNvPr id="30769" name="Group 99"/>
                <p:cNvGrpSpPr/>
                <p:nvPr/>
              </p:nvGrpSpPr>
              <p:grpSpPr bwMode="auto">
                <a:xfrm flipH="1">
                  <a:off x="1828" y="3475"/>
                  <a:ext cx="1652" cy="303"/>
                  <a:chOff x="1242" y="1824"/>
                  <a:chExt cx="1297" cy="240"/>
                </a:xfrm>
              </p:grpSpPr>
              <p:sp>
                <p:nvSpPr>
                  <p:cNvPr id="30770" name="AutoShape 100"/>
                  <p:cNvSpPr>
                    <a:spLocks noChangeArrowheads="1"/>
                  </p:cNvSpPr>
                  <p:nvPr/>
                </p:nvSpPr>
                <p:spPr bwMode="auto">
                  <a:xfrm>
                    <a:off x="2251" y="1872"/>
                    <a:ext cx="288" cy="144"/>
                  </a:xfrm>
                  <a:prstGeom prst="rightArrow">
                    <a:avLst>
                      <a:gd name="adj1" fmla="val 50000"/>
                      <a:gd name="adj2" fmla="val 50000"/>
                    </a:avLst>
                  </a:prstGeom>
                  <a:solidFill>
                    <a:srgbClr val="FFCCFF"/>
                  </a:solidFill>
                  <a:ln w="9525">
                    <a:solidFill>
                      <a:schemeClr val="tx1"/>
                    </a:solidFill>
                    <a:miter lim="800000"/>
                  </a:ln>
                </p:spPr>
                <p:txBody>
                  <a:bodyPr wrap="none" anchor="ctr"/>
                  <a:lstStyle/>
                  <a:p>
                    <a:pPr eaLnBrk="1" hangingPunct="1"/>
                    <a:endParaRPr lang="zh-CN" altLang="en-US" sz="3600" b="1">
                      <a:solidFill>
                        <a:srgbClr val="4D4D4D"/>
                      </a:solidFill>
                      <a:latin typeface="Tahoma" panose="020B0604030504040204" pitchFamily="34" charset="0"/>
                    </a:endParaRPr>
                  </a:p>
                </p:txBody>
              </p:sp>
              <p:sp>
                <p:nvSpPr>
                  <p:cNvPr id="30771" name="Rectangle 101"/>
                  <p:cNvSpPr>
                    <a:spLocks noChangeArrowheads="1"/>
                  </p:cNvSpPr>
                  <p:nvPr/>
                </p:nvSpPr>
                <p:spPr bwMode="auto">
                  <a:xfrm>
                    <a:off x="1242" y="1824"/>
                    <a:ext cx="1008" cy="240"/>
                  </a:xfrm>
                  <a:prstGeom prst="rect">
                    <a:avLst/>
                  </a:prstGeom>
                  <a:solidFill>
                    <a:srgbClr val="FFCCFF"/>
                  </a:solidFill>
                  <a:ln w="9525">
                    <a:solidFill>
                      <a:schemeClr val="tx1"/>
                    </a:solidFill>
                    <a:miter lim="800000"/>
                  </a:ln>
                </p:spPr>
                <p:txBody>
                  <a:bodyPr wrap="none" anchor="ctr"/>
                  <a:lstStyle/>
                  <a:p>
                    <a:pPr algn="ctr" eaLnBrk="1" hangingPunct="1"/>
                    <a:r>
                      <a:rPr kumimoji="1" lang="en-US" altLang="zh-CN" sz="2000" b="1" dirty="0">
                        <a:solidFill>
                          <a:srgbClr val="4D4D4D"/>
                        </a:solidFill>
                        <a:ea typeface="黑体" pitchFamily="2" charset="-122"/>
                      </a:rPr>
                      <a:t>HTTP </a:t>
                    </a:r>
                    <a:r>
                      <a:rPr kumimoji="1" lang="zh-CN" altLang="en-US" sz="2000" b="1" dirty="0">
                        <a:solidFill>
                          <a:srgbClr val="4D4D4D"/>
                        </a:solidFill>
                        <a:ea typeface="黑体" pitchFamily="2" charset="-122"/>
                      </a:rPr>
                      <a:t>响应报文</a:t>
                    </a:r>
                    <a:endParaRPr kumimoji="1" lang="zh-CN" altLang="en-US" sz="2000" b="1" dirty="0">
                      <a:solidFill>
                        <a:srgbClr val="4D4D4D"/>
                      </a:solidFill>
                      <a:ea typeface="黑体" pitchFamily="2" charset="-122"/>
                    </a:endParaRPr>
                  </a:p>
                </p:txBody>
              </p:sp>
            </p:grpSp>
          </p:grpSp>
          <p:sp>
            <p:nvSpPr>
              <p:cNvPr id="30767" name="Text Box 109"/>
              <p:cNvSpPr txBox="1">
                <a:spLocks noChangeArrowheads="1"/>
              </p:cNvSpPr>
              <p:nvPr/>
            </p:nvSpPr>
            <p:spPr bwMode="auto">
              <a:xfrm>
                <a:off x="4126" y="3304"/>
                <a:ext cx="68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a:latin typeface="Arial" panose="020B0604020202020204" pitchFamily="34" charset="0"/>
                    <a:ea typeface="黑体" pitchFamily="2" charset="-122"/>
                    <a:sym typeface="Wingdings" panose="05000000000000000000" pitchFamily="2" charset="2"/>
                  </a:rPr>
                  <a:t></a:t>
                </a:r>
                <a:r>
                  <a:rPr kumimoji="1" lang="en-US" altLang="zh-CN" sz="2000" b="1" dirty="0">
                    <a:latin typeface="Arial" panose="020B0604020202020204" pitchFamily="34" charset="0"/>
                    <a:ea typeface="黑体" pitchFamily="2" charset="-122"/>
                  </a:rPr>
                  <a:t> </a:t>
                </a:r>
                <a:r>
                  <a:rPr kumimoji="1" lang="zh-CN" altLang="en-US" sz="2000" b="1" dirty="0" smtClean="0">
                    <a:latin typeface="Arial" panose="020B0604020202020204" pitchFamily="34" charset="0"/>
                    <a:ea typeface="黑体" pitchFamily="2" charset="-122"/>
                  </a:rPr>
                  <a:t>响应</a:t>
                </a:r>
                <a:endParaRPr kumimoji="1" lang="zh-CN" altLang="en-US" sz="2000" b="1" dirty="0">
                  <a:latin typeface="Arial" panose="020B0604020202020204" pitchFamily="34" charset="0"/>
                  <a:ea typeface="黑体" pitchFamily="2" charset="-122"/>
                </a:endParaRPr>
              </a:p>
            </p:txBody>
          </p:sp>
        </p:grpSp>
        <p:sp>
          <p:nvSpPr>
            <p:cNvPr id="30765" name="Text Box 113"/>
            <p:cNvSpPr txBox="1">
              <a:spLocks noChangeArrowheads="1"/>
            </p:cNvSpPr>
            <p:nvPr/>
          </p:nvSpPr>
          <p:spPr bwMode="auto">
            <a:xfrm>
              <a:off x="3369" y="3055"/>
              <a:ext cx="633" cy="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10600" b="1" dirty="0">
                  <a:latin typeface="Arial" panose="020B0604020202020204" pitchFamily="34" charset="0"/>
                  <a:ea typeface="黑体" pitchFamily="2" charset="-122"/>
                  <a:sym typeface="Wingdings" panose="05000000000000000000" pitchFamily="2" charset="2"/>
                </a:rPr>
                <a:t></a:t>
              </a:r>
              <a:endParaRPr kumimoji="1" lang="en-US" altLang="zh-CN" sz="10600" b="1" dirty="0">
                <a:latin typeface="Arial" panose="020B0604020202020204" pitchFamily="34" charset="0"/>
                <a:ea typeface="黑体" pitchFamily="2" charset="-122"/>
              </a:endParaRPr>
            </a:p>
          </p:txBody>
        </p:sp>
      </p:grpSp>
      <p:grpSp>
        <p:nvGrpSpPr>
          <p:cNvPr id="102" name="Group 117"/>
          <p:cNvGrpSpPr/>
          <p:nvPr/>
        </p:nvGrpSpPr>
        <p:grpSpPr bwMode="auto">
          <a:xfrm>
            <a:off x="1824038" y="4611688"/>
            <a:ext cx="5143500" cy="738187"/>
            <a:chOff x="1149" y="2905"/>
            <a:chExt cx="3240" cy="465"/>
          </a:xfrm>
        </p:grpSpPr>
        <p:sp>
          <p:nvSpPr>
            <p:cNvPr id="30759" name="Line 94"/>
            <p:cNvSpPr>
              <a:spLocks noChangeShapeType="1"/>
            </p:cNvSpPr>
            <p:nvPr/>
          </p:nvSpPr>
          <p:spPr bwMode="auto">
            <a:xfrm>
              <a:off x="1149" y="3218"/>
              <a:ext cx="3240" cy="0"/>
            </a:xfrm>
            <a:prstGeom prst="line">
              <a:avLst/>
            </a:prstGeom>
            <a:noFill/>
            <a:ln w="38100">
              <a:solidFill>
                <a:srgbClr val="333399"/>
              </a:solidFill>
              <a:prstDash val="dash"/>
              <a:round/>
              <a:tailEnd type="triangle" w="med" len="lg"/>
            </a:ln>
            <a:extLst>
              <a:ext uri="{909E8E84-426E-40DD-AFC4-6F175D3DCCD1}">
                <a14:hiddenFill xmlns:a14="http://schemas.microsoft.com/office/drawing/2010/main">
                  <a:noFill/>
                </a14:hiddenFill>
              </a:ext>
            </a:extLst>
          </p:spPr>
          <p:txBody>
            <a:bodyPr/>
            <a:lstStyle/>
            <a:p>
              <a:endParaRPr lang="zh-CN" altLang="en-US" b="1"/>
            </a:p>
          </p:txBody>
        </p:sp>
        <p:grpSp>
          <p:nvGrpSpPr>
            <p:cNvPr id="30760" name="Group 95"/>
            <p:cNvGrpSpPr/>
            <p:nvPr/>
          </p:nvGrpSpPr>
          <p:grpSpPr bwMode="auto">
            <a:xfrm>
              <a:off x="2188" y="3067"/>
              <a:ext cx="1651" cy="303"/>
              <a:chOff x="1152" y="1824"/>
              <a:chExt cx="1296" cy="240"/>
            </a:xfrm>
          </p:grpSpPr>
          <p:sp>
            <p:nvSpPr>
              <p:cNvPr id="30762" name="AutoShape 96"/>
              <p:cNvSpPr>
                <a:spLocks noChangeArrowheads="1"/>
              </p:cNvSpPr>
              <p:nvPr/>
            </p:nvSpPr>
            <p:spPr bwMode="auto">
              <a:xfrm>
                <a:off x="2160" y="1872"/>
                <a:ext cx="288" cy="144"/>
              </a:xfrm>
              <a:prstGeom prst="rightArrow">
                <a:avLst>
                  <a:gd name="adj1" fmla="val 50000"/>
                  <a:gd name="adj2" fmla="val 50000"/>
                </a:avLst>
              </a:prstGeom>
              <a:solidFill>
                <a:srgbClr val="FFFF99"/>
              </a:solidFill>
              <a:ln w="9525">
                <a:solidFill>
                  <a:schemeClr val="tx1"/>
                </a:solidFill>
                <a:miter lim="800000"/>
              </a:ln>
            </p:spPr>
            <p:txBody>
              <a:bodyPr wrap="none" anchor="ctr"/>
              <a:lstStyle/>
              <a:p>
                <a:pPr eaLnBrk="1" hangingPunct="1"/>
                <a:endParaRPr lang="zh-CN" altLang="en-US" sz="3600" b="1">
                  <a:solidFill>
                    <a:srgbClr val="4D4D4D"/>
                  </a:solidFill>
                  <a:latin typeface="Tahoma" panose="020B0604030504040204" pitchFamily="34" charset="0"/>
                </a:endParaRPr>
              </a:p>
            </p:txBody>
          </p:sp>
          <p:sp>
            <p:nvSpPr>
              <p:cNvPr id="30763" name="Rectangle 97"/>
              <p:cNvSpPr>
                <a:spLocks noChangeArrowheads="1"/>
              </p:cNvSpPr>
              <p:nvPr/>
            </p:nvSpPr>
            <p:spPr bwMode="auto">
              <a:xfrm>
                <a:off x="1152" y="1824"/>
                <a:ext cx="1008" cy="240"/>
              </a:xfrm>
              <a:prstGeom prst="rect">
                <a:avLst/>
              </a:prstGeom>
              <a:solidFill>
                <a:srgbClr val="FFFF99"/>
              </a:solidFill>
              <a:ln w="9525">
                <a:solidFill>
                  <a:schemeClr val="tx1"/>
                </a:solidFill>
                <a:miter lim="800000"/>
              </a:ln>
            </p:spPr>
            <p:txBody>
              <a:bodyPr wrap="none" anchor="ctr"/>
              <a:lstStyle/>
              <a:p>
                <a:pPr algn="ctr" eaLnBrk="1" hangingPunct="1"/>
                <a:r>
                  <a:rPr kumimoji="1" lang="en-US" altLang="zh-CN" sz="2000" b="1">
                    <a:solidFill>
                      <a:srgbClr val="4D4D4D"/>
                    </a:solidFill>
                    <a:ea typeface="黑体" pitchFamily="2" charset="-122"/>
                  </a:rPr>
                  <a:t>HTTP </a:t>
                </a:r>
                <a:r>
                  <a:rPr kumimoji="1" lang="zh-CN" altLang="en-US" sz="2000" b="1">
                    <a:solidFill>
                      <a:srgbClr val="4D4D4D"/>
                    </a:solidFill>
                    <a:ea typeface="黑体" pitchFamily="2" charset="-122"/>
                  </a:rPr>
                  <a:t>请求报文</a:t>
                </a:r>
                <a:endParaRPr kumimoji="1" lang="zh-CN" altLang="en-US" sz="2000" b="1">
                  <a:solidFill>
                    <a:srgbClr val="4D4D4D"/>
                  </a:solidFill>
                  <a:ea typeface="黑体" pitchFamily="2" charset="-122"/>
                </a:endParaRPr>
              </a:p>
            </p:txBody>
          </p:sp>
        </p:grpSp>
        <p:sp>
          <p:nvSpPr>
            <p:cNvPr id="30761" name="Text Box 114"/>
            <p:cNvSpPr txBox="1">
              <a:spLocks noChangeArrowheads="1"/>
            </p:cNvSpPr>
            <p:nvPr/>
          </p:nvSpPr>
          <p:spPr bwMode="auto">
            <a:xfrm>
              <a:off x="1149" y="2905"/>
              <a:ext cx="68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800" b="1" dirty="0">
                  <a:latin typeface="Arial" panose="020B0604020202020204" pitchFamily="34" charset="0"/>
                  <a:ea typeface="黑体" pitchFamily="2" charset="-122"/>
                  <a:sym typeface="Wingdings" panose="05000000000000000000" pitchFamily="2" charset="2"/>
                </a:rPr>
                <a:t></a:t>
              </a:r>
              <a:r>
                <a:rPr kumimoji="1" lang="en-US" altLang="zh-CN" sz="2000" b="1" dirty="0">
                  <a:latin typeface="Arial" panose="020B0604020202020204" pitchFamily="34" charset="0"/>
                  <a:ea typeface="黑体" pitchFamily="2" charset="-122"/>
                </a:rPr>
                <a:t> </a:t>
              </a:r>
              <a:r>
                <a:rPr kumimoji="1" lang="zh-CN" altLang="en-US" sz="2000" b="1" dirty="0" smtClean="0">
                  <a:latin typeface="Arial" panose="020B0604020202020204" pitchFamily="34" charset="0"/>
                  <a:ea typeface="黑体" pitchFamily="2" charset="-122"/>
                </a:rPr>
                <a:t>请求</a:t>
              </a:r>
              <a:endParaRPr kumimoji="1" lang="zh-CN" altLang="en-US" sz="2000" b="1" dirty="0">
                <a:latin typeface="Arial" panose="020B0604020202020204" pitchFamily="34" charset="0"/>
                <a:ea typeface="黑体" pitchFamily="2" charset="-122"/>
              </a:endParaRPr>
            </a:p>
          </p:txBody>
        </p:sp>
      </p:grpSp>
      <p:sp>
        <p:nvSpPr>
          <p:cNvPr id="30742" name="Line 85"/>
          <p:cNvSpPr>
            <a:spLocks noChangeShapeType="1"/>
          </p:cNvSpPr>
          <p:nvPr/>
        </p:nvSpPr>
        <p:spPr bwMode="auto">
          <a:xfrm>
            <a:off x="5815013" y="2262188"/>
            <a:ext cx="509587" cy="254000"/>
          </a:xfrm>
          <a:prstGeom prst="line">
            <a:avLst/>
          </a:prstGeom>
          <a:noFill/>
          <a:ln w="28575">
            <a:solidFill>
              <a:srgbClr val="333399"/>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2" name="TextBox 1"/>
          <p:cNvSpPr txBox="1"/>
          <p:nvPr/>
        </p:nvSpPr>
        <p:spPr>
          <a:xfrm>
            <a:off x="6783767" y="3479988"/>
            <a:ext cx="1091966" cy="400110"/>
          </a:xfrm>
          <a:prstGeom prst="rect">
            <a:avLst/>
          </a:prstGeom>
          <a:noFill/>
        </p:spPr>
        <p:txBody>
          <a:bodyPr wrap="none" rtlCol="0">
            <a:spAutoFit/>
          </a:bodyPr>
          <a:lstStyle/>
          <a:p>
            <a:r>
              <a:rPr lang="zh-CN" altLang="en-US" sz="2000" b="1" dirty="0" smtClean="0">
                <a:solidFill>
                  <a:schemeClr val="tx2">
                    <a:lumMod val="60000"/>
                    <a:lumOff val="40000"/>
                  </a:schemeClr>
                </a:solidFill>
                <a:latin typeface="微软雅黑" panose="020B0503020204020204" pitchFamily="34" charset="-122"/>
                <a:ea typeface="微软雅黑" panose="020B0503020204020204" pitchFamily="34" charset="-122"/>
              </a:rPr>
              <a:t>端口 </a:t>
            </a:r>
            <a:r>
              <a:rPr lang="en-US" altLang="zh-CN" sz="2000" b="1" dirty="0" smtClean="0">
                <a:solidFill>
                  <a:schemeClr val="tx2">
                    <a:lumMod val="60000"/>
                    <a:lumOff val="40000"/>
                  </a:schemeClr>
                </a:solidFill>
                <a:latin typeface="微软雅黑" panose="020B0503020204020204" pitchFamily="34" charset="-122"/>
                <a:ea typeface="微软雅黑" panose="020B0503020204020204" pitchFamily="34" charset="-122"/>
              </a:rPr>
              <a:t>80</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cxnSp>
        <p:nvCxnSpPr>
          <p:cNvPr id="4" name="直接箭头连接符 3"/>
          <p:cNvCxnSpPr/>
          <p:nvPr/>
        </p:nvCxnSpPr>
        <p:spPr>
          <a:xfrm>
            <a:off x="6536531" y="2720975"/>
            <a:ext cx="334169" cy="827088"/>
          </a:xfrm>
          <a:prstGeom prst="straightConnector1">
            <a:avLst/>
          </a:prstGeom>
          <a:ln w="19050">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7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7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3"/>
                                        </p:tgtEl>
                                        <p:attrNameLst>
                                          <p:attrName>style.visibility</p:attrName>
                                        </p:attrNameLst>
                                      </p:cBhvr>
                                      <p:to>
                                        <p:strVal val="visible"/>
                                      </p:to>
                                    </p:set>
                                  </p:childTnLst>
                                </p:cTn>
                              </p:par>
                            </p:childTnLst>
                          </p:cTn>
                        </p:par>
                        <p:par>
                          <p:cTn id="27" fill="hold">
                            <p:stCondLst>
                              <p:cond delay="0"/>
                            </p:stCondLst>
                            <p:childTnLst>
                              <p:par>
                                <p:cTn id="28" presetID="35" presetClass="emph" presetSubtype="0" repeatCount="3000" fill="hold" nodeType="afterEffect">
                                  <p:stCondLst>
                                    <p:cond delay="500"/>
                                  </p:stCondLst>
                                  <p:childTnLst>
                                    <p:anim calcmode="discrete" valueType="str">
                                      <p:cBhvr>
                                        <p:cTn id="29" dur="1000" fill="hold"/>
                                        <p:tgtEl>
                                          <p:spTgt spid="83"/>
                                        </p:tgtEl>
                                        <p:attrNameLst>
                                          <p:attrName>style.visibility</p:attrName>
                                        </p:attrNameLst>
                                      </p:cBhvr>
                                      <p:tavLst>
                                        <p:tav tm="0">
                                          <p:val>
                                            <p:strVal val="hidden"/>
                                          </p:val>
                                        </p:tav>
                                        <p:tav tm="50000">
                                          <p:val>
                                            <p:strVal val="visible"/>
                                          </p:val>
                                        </p:tav>
                                      </p:tavLst>
                                    </p:anim>
                                  </p:childTnLst>
                                </p:cTn>
                              </p:par>
                            </p:childTnLst>
                          </p:cTn>
                        </p:par>
                        <p:par>
                          <p:cTn id="30" fill="hold">
                            <p:stCondLst>
                              <p:cond delay="1500"/>
                            </p:stCondLst>
                            <p:childTnLst>
                              <p:par>
                                <p:cTn id="31" presetID="22" presetClass="entr" presetSubtype="8" fill="hold" nodeType="afterEffect">
                                  <p:stCondLst>
                                    <p:cond delay="500"/>
                                  </p:stCondLst>
                                  <p:childTnLst>
                                    <p:set>
                                      <p:cBhvr>
                                        <p:cTn id="32" dur="1" fill="hold">
                                          <p:stCondLst>
                                            <p:cond delay="0"/>
                                          </p:stCondLst>
                                        </p:cTn>
                                        <p:tgtEl>
                                          <p:spTgt spid="102"/>
                                        </p:tgtEl>
                                        <p:attrNameLst>
                                          <p:attrName>style.visibility</p:attrName>
                                        </p:attrNameLst>
                                      </p:cBhvr>
                                      <p:to>
                                        <p:strVal val="visible"/>
                                      </p:to>
                                    </p:set>
                                    <p:animEffect transition="in" filter="wipe(left)">
                                      <p:cBhvr>
                                        <p:cTn id="33" dur="1000"/>
                                        <p:tgtEl>
                                          <p:spTgt spid="102"/>
                                        </p:tgtEl>
                                      </p:cBhvr>
                                    </p:animEffect>
                                  </p:childTnLst>
                                </p:cTn>
                              </p:par>
                            </p:childTnLst>
                          </p:cTn>
                        </p:par>
                        <p:par>
                          <p:cTn id="34" fill="hold">
                            <p:stCondLst>
                              <p:cond delay="3000"/>
                            </p:stCondLst>
                            <p:childTnLst>
                              <p:par>
                                <p:cTn id="35" presetID="22" presetClass="entr" presetSubtype="2" fill="hold" nodeType="afterEffect">
                                  <p:stCondLst>
                                    <p:cond delay="500"/>
                                  </p:stCondLst>
                                  <p:childTnLst>
                                    <p:set>
                                      <p:cBhvr>
                                        <p:cTn id="36" dur="1" fill="hold">
                                          <p:stCondLst>
                                            <p:cond delay="0"/>
                                          </p:stCondLst>
                                        </p:cTn>
                                        <p:tgtEl>
                                          <p:spTgt spid="93"/>
                                        </p:tgtEl>
                                        <p:attrNameLst>
                                          <p:attrName>style.visibility</p:attrName>
                                        </p:attrNameLst>
                                      </p:cBhvr>
                                      <p:to>
                                        <p:strVal val="visible"/>
                                      </p:to>
                                    </p:set>
                                    <p:animEffect transition="in" filter="wipe(right)">
                                      <p:cBhvr>
                                        <p:cTn id="37" dur="1000"/>
                                        <p:tgtEl>
                                          <p:spTgt spid="93"/>
                                        </p:tgtEl>
                                      </p:cBhvr>
                                    </p:animEffect>
                                  </p:childTnLst>
                                </p:cTn>
                              </p:par>
                            </p:childTnLst>
                          </p:cTn>
                        </p:par>
                        <p:par>
                          <p:cTn id="38" fill="hold">
                            <p:stCondLst>
                              <p:cond delay="4500"/>
                            </p:stCondLst>
                            <p:childTnLst>
                              <p:par>
                                <p:cTn id="39" presetID="1" presetClass="entr" presetSubtype="0" fill="hold" nodeType="afterEffect">
                                  <p:stCondLst>
                                    <p:cond delay="500"/>
                                  </p:stCondLst>
                                  <p:childTnLst>
                                    <p:set>
                                      <p:cBhvr>
                                        <p:cTn id="40" dur="1" fill="hold">
                                          <p:stCondLst>
                                            <p:cond delay="0"/>
                                          </p:stCondLst>
                                        </p:cTn>
                                        <p:tgtEl>
                                          <p:spTgt spid="86"/>
                                        </p:tgtEl>
                                        <p:attrNameLst>
                                          <p:attrName>style.visibility</p:attrName>
                                        </p:attrNameLst>
                                      </p:cBhvr>
                                      <p:to>
                                        <p:strVal val="visible"/>
                                      </p:to>
                                    </p:set>
                                  </p:childTnLst>
                                </p:cTn>
                              </p:par>
                            </p:childTnLst>
                          </p:cTn>
                        </p:par>
                        <p:par>
                          <p:cTn id="41" fill="hold">
                            <p:stCondLst>
                              <p:cond delay="5000"/>
                            </p:stCondLst>
                            <p:childTnLst>
                              <p:par>
                                <p:cTn id="42" presetID="35" presetClass="emph" presetSubtype="0" repeatCount="3000" fill="hold" nodeType="afterEffect">
                                  <p:stCondLst>
                                    <p:cond delay="500"/>
                                  </p:stCondLst>
                                  <p:childTnLst>
                                    <p:anim calcmode="discrete" valueType="str">
                                      <p:cBhvr>
                                        <p:cTn id="43" dur="1000" fill="hold"/>
                                        <p:tgtEl>
                                          <p:spTgt spid="8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2" grpId="0" animBg="1"/>
      <p:bldP spid="30735" grpId="0"/>
      <p:bldP spid="30745" grpId="0" animBg="1"/>
      <p:bldP spid="30746" grpId="0" animBg="1"/>
      <p:bldP spid="81" grpId="0" animBg="1"/>
      <p:bldP spid="82" grpId="0" animBg="1"/>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noChangeArrowheads="1"/>
          </p:cNvSpPr>
          <p:nvPr>
            <p:ph type="title"/>
          </p:nvPr>
        </p:nvSpPr>
        <p:spPr/>
        <p:txBody>
          <a:bodyPr/>
          <a:lstStyle/>
          <a:p>
            <a:r>
              <a:rPr lang="zh-CN" altLang="en-US" dirty="0" smtClean="0"/>
              <a:t>从请求到收到一个万维网文档所需的时间</a:t>
            </a:r>
            <a:endParaRPr lang="zh-CN" altLang="en-US" dirty="0" smtClean="0"/>
          </a:p>
        </p:txBody>
      </p:sp>
      <p:sp>
        <p:nvSpPr>
          <p:cNvPr id="4" name="Line 20"/>
          <p:cNvSpPr>
            <a:spLocks noChangeShapeType="1"/>
          </p:cNvSpPr>
          <p:nvPr/>
        </p:nvSpPr>
        <p:spPr bwMode="auto">
          <a:xfrm flipH="1">
            <a:off x="3667125" y="4152900"/>
            <a:ext cx="4763" cy="971550"/>
          </a:xfrm>
          <a:prstGeom prst="line">
            <a:avLst/>
          </a:prstGeom>
          <a:ln>
            <a:headEnd type="triangle" w="sm" len="med"/>
            <a:tailEnd type="triangle" w="sm" len="med"/>
          </a:ln>
          <a:extLst>
            <a:ext uri="{909E8E84-426E-40DD-AFC4-6F175D3DCCD1}">
              <a14:hiddenFill xmlns:a14="http://schemas.microsoft.com/office/drawing/2010/main">
                <a:noFill/>
              </a14:hiddenFill>
            </a:ext>
          </a:extLst>
        </p:spPr>
        <p:style>
          <a:lnRef idx="2">
            <a:schemeClr val="accent4"/>
          </a:lnRef>
          <a:fillRef idx="0">
            <a:schemeClr val="accent4"/>
          </a:fillRef>
          <a:effectRef idx="1">
            <a:schemeClr val="accent4"/>
          </a:effectRef>
          <a:fontRef idx="minor">
            <a:schemeClr val="tx1"/>
          </a:fontRef>
        </p:style>
        <p:txBody>
          <a:bodyPr/>
          <a:lstStyle/>
          <a:p>
            <a:pPr>
              <a:defRPr/>
            </a:pPr>
            <a:endParaRPr lang="zh-CN" altLang="en-US" sz="2400" b="1">
              <a:solidFill>
                <a:srgbClr val="4D4D4D"/>
              </a:solidFill>
            </a:endParaRPr>
          </a:p>
        </p:txBody>
      </p:sp>
      <p:sp>
        <p:nvSpPr>
          <p:cNvPr id="31748" name="Rectangle 25"/>
          <p:cNvSpPr>
            <a:spLocks noChangeArrowheads="1"/>
          </p:cNvSpPr>
          <p:nvPr/>
        </p:nvSpPr>
        <p:spPr bwMode="auto">
          <a:xfrm>
            <a:off x="3400425" y="4505325"/>
            <a:ext cx="517525" cy="273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zh-CN" altLang="en-US" sz="2400" b="1">
              <a:solidFill>
                <a:srgbClr val="4D4D4D"/>
              </a:solidFill>
              <a:latin typeface="Tahoma" panose="020B0604030504040204" pitchFamily="34" charset="0"/>
            </a:endParaRPr>
          </a:p>
        </p:txBody>
      </p:sp>
      <p:sp>
        <p:nvSpPr>
          <p:cNvPr id="31749" name="Text Box 26"/>
          <p:cNvSpPr txBox="1">
            <a:spLocks noChangeArrowheads="1"/>
          </p:cNvSpPr>
          <p:nvPr/>
        </p:nvSpPr>
        <p:spPr bwMode="auto">
          <a:xfrm>
            <a:off x="3141663" y="4398963"/>
            <a:ext cx="7762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algn="r" eaLnBrk="1" hangingPunct="1"/>
            <a:r>
              <a:rPr kumimoji="1" lang="en-US" altLang="zh-CN" sz="2400" b="1" dirty="0">
                <a:latin typeface="Arial" panose="020B0604020202020204" pitchFamily="34" charset="0"/>
                <a:ea typeface="黑体" pitchFamily="2" charset="-122"/>
              </a:rPr>
              <a:t>RTT</a:t>
            </a:r>
            <a:endParaRPr kumimoji="1" lang="en-US" altLang="zh-CN" sz="2400" b="1" dirty="0">
              <a:latin typeface="Arial" panose="020B0604020202020204" pitchFamily="34" charset="0"/>
              <a:ea typeface="黑体" pitchFamily="2" charset="-122"/>
            </a:endParaRPr>
          </a:p>
        </p:txBody>
      </p:sp>
      <p:sp>
        <p:nvSpPr>
          <p:cNvPr id="7" name="Line 19"/>
          <p:cNvSpPr>
            <a:spLocks noChangeShapeType="1"/>
          </p:cNvSpPr>
          <p:nvPr/>
        </p:nvSpPr>
        <p:spPr bwMode="auto">
          <a:xfrm flipH="1">
            <a:off x="3671888" y="3176588"/>
            <a:ext cx="6350" cy="969962"/>
          </a:xfrm>
          <a:prstGeom prst="line">
            <a:avLst/>
          </a:prstGeom>
          <a:ln>
            <a:headEnd type="triangle" w="sm" len="med"/>
            <a:tailEnd type="triangle" w="sm" len="med"/>
          </a:ln>
          <a:extLst>
            <a:ext uri="{909E8E84-426E-40DD-AFC4-6F175D3DCCD1}">
              <a14:hiddenFill xmlns:a14="http://schemas.microsoft.com/office/drawing/2010/main">
                <a:noFill/>
              </a14:hiddenFill>
            </a:ext>
          </a:extLst>
        </p:spPr>
        <p:style>
          <a:lnRef idx="2">
            <a:schemeClr val="accent4"/>
          </a:lnRef>
          <a:fillRef idx="0">
            <a:schemeClr val="accent4"/>
          </a:fillRef>
          <a:effectRef idx="1">
            <a:schemeClr val="accent4"/>
          </a:effectRef>
          <a:fontRef idx="minor">
            <a:schemeClr val="tx1"/>
          </a:fontRef>
        </p:style>
        <p:txBody>
          <a:bodyPr/>
          <a:lstStyle/>
          <a:p>
            <a:pPr>
              <a:defRPr/>
            </a:pPr>
            <a:endParaRPr lang="zh-CN" altLang="en-US" sz="2400" b="1">
              <a:solidFill>
                <a:srgbClr val="4D4D4D"/>
              </a:solidFill>
            </a:endParaRPr>
          </a:p>
        </p:txBody>
      </p:sp>
      <p:sp>
        <p:nvSpPr>
          <p:cNvPr id="31751" name="Rectangle 22"/>
          <p:cNvSpPr>
            <a:spLocks noChangeArrowheads="1"/>
          </p:cNvSpPr>
          <p:nvPr/>
        </p:nvSpPr>
        <p:spPr bwMode="auto">
          <a:xfrm>
            <a:off x="3400425" y="3554413"/>
            <a:ext cx="517525"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zh-CN" altLang="en-US" sz="2400" b="1">
              <a:solidFill>
                <a:srgbClr val="4D4D4D"/>
              </a:solidFill>
              <a:latin typeface="Tahoma" panose="020B0604030504040204" pitchFamily="34" charset="0"/>
            </a:endParaRPr>
          </a:p>
        </p:txBody>
      </p:sp>
      <p:sp>
        <p:nvSpPr>
          <p:cNvPr id="31752" name="Text Box 23"/>
          <p:cNvSpPr txBox="1">
            <a:spLocks noChangeArrowheads="1"/>
          </p:cNvSpPr>
          <p:nvPr/>
        </p:nvSpPr>
        <p:spPr bwMode="auto">
          <a:xfrm>
            <a:off x="3154363" y="3475038"/>
            <a:ext cx="7762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algn="ctr" eaLnBrk="1" hangingPunct="1"/>
            <a:r>
              <a:rPr kumimoji="1" lang="en-US" altLang="zh-CN" sz="2400" b="1" dirty="0">
                <a:latin typeface="Arial" panose="020B0604020202020204" pitchFamily="34" charset="0"/>
                <a:ea typeface="黑体" pitchFamily="2" charset="-122"/>
              </a:rPr>
              <a:t>RTT</a:t>
            </a:r>
            <a:endParaRPr kumimoji="1" lang="en-US" altLang="zh-CN" sz="2400" b="1" dirty="0">
              <a:latin typeface="Arial" panose="020B0604020202020204" pitchFamily="34" charset="0"/>
              <a:ea typeface="黑体" pitchFamily="2" charset="-122"/>
            </a:endParaRPr>
          </a:p>
        </p:txBody>
      </p:sp>
      <p:sp>
        <p:nvSpPr>
          <p:cNvPr id="31753" name="Freeform 4"/>
          <p:cNvSpPr/>
          <p:nvPr/>
        </p:nvSpPr>
        <p:spPr bwMode="auto">
          <a:xfrm>
            <a:off x="3935413" y="4652963"/>
            <a:ext cx="3198812" cy="819150"/>
          </a:xfrm>
          <a:custGeom>
            <a:avLst/>
            <a:gdLst>
              <a:gd name="T0" fmla="*/ 0 w 1679"/>
              <a:gd name="T1" fmla="*/ 2147483646 h 408"/>
              <a:gd name="T2" fmla="*/ 0 w 1679"/>
              <a:gd name="T3" fmla="*/ 2147483646 h 408"/>
              <a:gd name="T4" fmla="*/ 2147483646 w 1679"/>
              <a:gd name="T5" fmla="*/ 0 h 408"/>
              <a:gd name="T6" fmla="*/ 2147483646 w 1679"/>
              <a:gd name="T7" fmla="*/ 2147483646 h 408"/>
              <a:gd name="T8" fmla="*/ 0 w 1679"/>
              <a:gd name="T9" fmla="*/ 2147483646 h 408"/>
              <a:gd name="T10" fmla="*/ 0 60000 65536"/>
              <a:gd name="T11" fmla="*/ 0 60000 65536"/>
              <a:gd name="T12" fmla="*/ 0 60000 65536"/>
              <a:gd name="T13" fmla="*/ 0 60000 65536"/>
              <a:gd name="T14" fmla="*/ 0 60000 65536"/>
              <a:gd name="T15" fmla="*/ 0 w 1679"/>
              <a:gd name="T16" fmla="*/ 0 h 408"/>
              <a:gd name="T17" fmla="*/ 1679 w 1679"/>
              <a:gd name="T18" fmla="*/ 408 h 408"/>
            </a:gdLst>
            <a:ahLst/>
            <a:cxnLst>
              <a:cxn ang="T10">
                <a:pos x="T0" y="T1"/>
              </a:cxn>
              <a:cxn ang="T11">
                <a:pos x="T2" y="T3"/>
              </a:cxn>
              <a:cxn ang="T12">
                <a:pos x="T4" y="T5"/>
              </a:cxn>
              <a:cxn ang="T13">
                <a:pos x="T6" y="T7"/>
              </a:cxn>
              <a:cxn ang="T14">
                <a:pos x="T8" y="T9"/>
              </a:cxn>
            </a:cxnLst>
            <a:rect l="T15" t="T16" r="T17" b="T18"/>
            <a:pathLst>
              <a:path w="1679" h="408">
                <a:moveTo>
                  <a:pt x="0" y="408"/>
                </a:moveTo>
                <a:lnTo>
                  <a:pt x="0" y="227"/>
                </a:lnTo>
                <a:lnTo>
                  <a:pt x="1679" y="0"/>
                </a:lnTo>
                <a:lnTo>
                  <a:pt x="1679" y="181"/>
                </a:lnTo>
                <a:lnTo>
                  <a:pt x="0" y="408"/>
                </a:lnTo>
                <a:close/>
              </a:path>
            </a:pathLst>
          </a:custGeom>
          <a:solidFill>
            <a:srgbClr val="99FF9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pic>
        <p:nvPicPr>
          <p:cNvPr id="31754" name="Picture 5"/>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59575" y="1909763"/>
            <a:ext cx="895350" cy="135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5" name="Rectangle 6"/>
          <p:cNvSpPr>
            <a:spLocks noChangeArrowheads="1"/>
          </p:cNvSpPr>
          <p:nvPr/>
        </p:nvSpPr>
        <p:spPr bwMode="auto">
          <a:xfrm>
            <a:off x="6269038" y="1633538"/>
            <a:ext cx="2028825"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a:lnSpc>
                <a:spcPct val="80000"/>
              </a:lnSpc>
            </a:pPr>
            <a:r>
              <a:rPr kumimoji="1" lang="zh-CN" altLang="en-US" sz="2400" b="1" dirty="0">
                <a:solidFill>
                  <a:schemeClr val="tx2">
                    <a:lumMod val="60000"/>
                    <a:lumOff val="40000"/>
                  </a:schemeClr>
                </a:solidFill>
                <a:ea typeface="黑体" pitchFamily="2" charset="-122"/>
              </a:rPr>
              <a:t>万维网服务器</a:t>
            </a:r>
            <a:endParaRPr kumimoji="1" lang="zh-CN" altLang="en-US" sz="2400" b="1" dirty="0">
              <a:solidFill>
                <a:schemeClr val="tx2">
                  <a:lumMod val="60000"/>
                  <a:lumOff val="40000"/>
                </a:schemeClr>
              </a:solidFill>
              <a:ea typeface="黑体" pitchFamily="2" charset="-122"/>
            </a:endParaRPr>
          </a:p>
        </p:txBody>
      </p:sp>
      <p:sp>
        <p:nvSpPr>
          <p:cNvPr id="31756" name="Rectangle 7"/>
          <p:cNvSpPr>
            <a:spLocks noChangeArrowheads="1"/>
          </p:cNvSpPr>
          <p:nvPr/>
        </p:nvSpPr>
        <p:spPr bwMode="auto">
          <a:xfrm>
            <a:off x="3136900" y="1565275"/>
            <a:ext cx="172085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kumimoji="1" lang="zh-CN" altLang="en-US" sz="2400" b="1" dirty="0">
                <a:solidFill>
                  <a:schemeClr val="tx2">
                    <a:lumMod val="60000"/>
                    <a:lumOff val="40000"/>
                  </a:schemeClr>
                </a:solidFill>
                <a:ea typeface="黑体" pitchFamily="2" charset="-122"/>
              </a:rPr>
              <a:t>万维网客户</a:t>
            </a:r>
            <a:endParaRPr kumimoji="1" lang="zh-CN" altLang="en-US" sz="2400" b="1" dirty="0">
              <a:solidFill>
                <a:schemeClr val="tx2">
                  <a:lumMod val="60000"/>
                  <a:lumOff val="40000"/>
                </a:schemeClr>
              </a:solidFill>
              <a:ea typeface="黑体" pitchFamily="2" charset="-122"/>
            </a:endParaRPr>
          </a:p>
        </p:txBody>
      </p:sp>
      <p:pic>
        <p:nvPicPr>
          <p:cNvPr id="31757" name="Picture 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78238" y="2201863"/>
            <a:ext cx="606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Line 9"/>
          <p:cNvSpPr>
            <a:spLocks noChangeShapeType="1"/>
          </p:cNvSpPr>
          <p:nvPr/>
        </p:nvSpPr>
        <p:spPr bwMode="auto">
          <a:xfrm>
            <a:off x="3937000" y="3098800"/>
            <a:ext cx="0" cy="2987675"/>
          </a:xfrm>
          <a:prstGeom prst="line">
            <a:avLst/>
          </a:prstGeom>
          <a:ln>
            <a:tailEnd type="triangle" w="sm" len="med"/>
          </a:ln>
          <a:extLst>
            <a:ext uri="{909E8E84-426E-40DD-AFC4-6F175D3DCCD1}">
              <a14:hiddenFill xmlns:a14="http://schemas.microsoft.com/office/drawing/2010/main">
                <a:noFill/>
              </a14:hiddenFill>
            </a:ext>
          </a:extLst>
        </p:spPr>
        <p:style>
          <a:lnRef idx="2">
            <a:schemeClr val="accent4"/>
          </a:lnRef>
          <a:fillRef idx="0">
            <a:schemeClr val="accent4"/>
          </a:fillRef>
          <a:effectRef idx="1">
            <a:schemeClr val="accent4"/>
          </a:effectRef>
          <a:fontRef idx="minor">
            <a:schemeClr val="tx1"/>
          </a:fontRef>
        </p:style>
        <p:txBody>
          <a:bodyPr/>
          <a:lstStyle/>
          <a:p>
            <a:pPr>
              <a:defRPr/>
            </a:pPr>
            <a:endParaRPr lang="zh-CN" altLang="en-US" sz="2400" b="1">
              <a:solidFill>
                <a:srgbClr val="4D4D4D"/>
              </a:solidFill>
            </a:endParaRPr>
          </a:p>
        </p:txBody>
      </p:sp>
      <p:sp>
        <p:nvSpPr>
          <p:cNvPr id="31759" name="Text Box 10"/>
          <p:cNvSpPr txBox="1">
            <a:spLocks noChangeArrowheads="1"/>
          </p:cNvSpPr>
          <p:nvPr/>
        </p:nvSpPr>
        <p:spPr bwMode="auto">
          <a:xfrm>
            <a:off x="1208088" y="2944813"/>
            <a:ext cx="2189162" cy="461962"/>
          </a:xfrm>
          <a:prstGeom prst="rect">
            <a:avLst/>
          </a:prstGeom>
          <a:solidFill>
            <a:schemeClr val="tx2">
              <a:lumMod val="60000"/>
              <a:lumOff val="40000"/>
            </a:schemeClr>
          </a:solidFill>
          <a:ln>
            <a:noFill/>
          </a:ln>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zh-CN" altLang="en-US" sz="2400" b="1" dirty="0">
                <a:solidFill>
                  <a:schemeClr val="bg1"/>
                </a:solidFill>
                <a:latin typeface="Arial" panose="020B0604020202020204" pitchFamily="34" charset="0"/>
                <a:ea typeface="黑体" pitchFamily="2" charset="-122"/>
              </a:rPr>
              <a:t>发起 </a:t>
            </a:r>
            <a:r>
              <a:rPr kumimoji="1" lang="en-US" altLang="zh-CN" sz="2400" b="1" dirty="0">
                <a:solidFill>
                  <a:schemeClr val="bg1"/>
                </a:solidFill>
                <a:latin typeface="Arial" panose="020B0604020202020204" pitchFamily="34" charset="0"/>
                <a:ea typeface="黑体" pitchFamily="2" charset="-122"/>
              </a:rPr>
              <a:t>TCP </a:t>
            </a:r>
            <a:r>
              <a:rPr kumimoji="1" lang="zh-CN" altLang="en-US" sz="2400" b="1" dirty="0">
                <a:solidFill>
                  <a:schemeClr val="bg1"/>
                </a:solidFill>
                <a:latin typeface="Arial" panose="020B0604020202020204" pitchFamily="34" charset="0"/>
                <a:ea typeface="黑体" pitchFamily="2" charset="-122"/>
              </a:rPr>
              <a:t>连接</a:t>
            </a:r>
            <a:endParaRPr kumimoji="1" lang="zh-CN" altLang="en-US" sz="2400" b="1" dirty="0">
              <a:solidFill>
                <a:schemeClr val="bg1"/>
              </a:solidFill>
              <a:latin typeface="Arial" panose="020B0604020202020204" pitchFamily="34" charset="0"/>
              <a:ea typeface="黑体" pitchFamily="2" charset="-122"/>
            </a:endParaRPr>
          </a:p>
        </p:txBody>
      </p:sp>
      <p:sp>
        <p:nvSpPr>
          <p:cNvPr id="31760" name="Text Box 11"/>
          <p:cNvSpPr txBox="1">
            <a:spLocks noChangeArrowheads="1"/>
          </p:cNvSpPr>
          <p:nvPr/>
        </p:nvSpPr>
        <p:spPr bwMode="auto">
          <a:xfrm>
            <a:off x="938213" y="3922713"/>
            <a:ext cx="2297112" cy="461962"/>
          </a:xfrm>
          <a:prstGeom prst="rect">
            <a:avLst/>
          </a:prstGeom>
          <a:solidFill>
            <a:schemeClr val="tx2">
              <a:lumMod val="60000"/>
              <a:lumOff val="40000"/>
            </a:schemeClr>
          </a:solidFill>
          <a:ln>
            <a:noFill/>
          </a:ln>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400" b="1">
                <a:solidFill>
                  <a:schemeClr val="bg1"/>
                </a:solidFill>
                <a:latin typeface="Arial" panose="020B0604020202020204" pitchFamily="34" charset="0"/>
                <a:ea typeface="黑体" pitchFamily="2" charset="-122"/>
              </a:rPr>
              <a:t>HTTP </a:t>
            </a:r>
            <a:r>
              <a:rPr kumimoji="1" lang="zh-CN" altLang="en-US" sz="2400" b="1">
                <a:solidFill>
                  <a:schemeClr val="bg1"/>
                </a:solidFill>
                <a:latin typeface="Arial" panose="020B0604020202020204" pitchFamily="34" charset="0"/>
                <a:ea typeface="黑体" pitchFamily="2" charset="-122"/>
              </a:rPr>
              <a:t>请求报文</a:t>
            </a:r>
            <a:endParaRPr kumimoji="1" lang="zh-CN" altLang="en-US" sz="2400" b="1">
              <a:solidFill>
                <a:schemeClr val="bg1"/>
              </a:solidFill>
              <a:latin typeface="Arial" panose="020B0604020202020204" pitchFamily="34" charset="0"/>
              <a:ea typeface="黑体" pitchFamily="2" charset="-122"/>
            </a:endParaRPr>
          </a:p>
        </p:txBody>
      </p:sp>
      <p:sp>
        <p:nvSpPr>
          <p:cNvPr id="31761" name="Line 12"/>
          <p:cNvSpPr>
            <a:spLocks noChangeShapeType="1"/>
          </p:cNvSpPr>
          <p:nvPr/>
        </p:nvSpPr>
        <p:spPr bwMode="auto">
          <a:xfrm>
            <a:off x="3937000" y="3176588"/>
            <a:ext cx="3198813" cy="454025"/>
          </a:xfrm>
          <a:prstGeom prst="line">
            <a:avLst/>
          </a:prstGeom>
          <a:noFill/>
          <a:ln w="38100">
            <a:solidFill>
              <a:srgbClr val="FF66FF"/>
            </a:solidFill>
            <a:rou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31762" name="Line 13"/>
          <p:cNvSpPr>
            <a:spLocks noChangeShapeType="1"/>
          </p:cNvSpPr>
          <p:nvPr/>
        </p:nvSpPr>
        <p:spPr bwMode="auto">
          <a:xfrm flipH="1">
            <a:off x="3925888" y="3673475"/>
            <a:ext cx="3198812" cy="455613"/>
          </a:xfrm>
          <a:prstGeom prst="line">
            <a:avLst/>
          </a:prstGeom>
          <a:noFill/>
          <a:ln w="38100">
            <a:solidFill>
              <a:srgbClr val="FF66FF"/>
            </a:solidFill>
            <a:rou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31763" name="Line 14"/>
          <p:cNvSpPr>
            <a:spLocks noChangeShapeType="1"/>
          </p:cNvSpPr>
          <p:nvPr/>
        </p:nvSpPr>
        <p:spPr bwMode="auto">
          <a:xfrm>
            <a:off x="3937000" y="4171950"/>
            <a:ext cx="3198813" cy="454025"/>
          </a:xfrm>
          <a:prstGeom prst="line">
            <a:avLst/>
          </a:prstGeom>
          <a:noFill/>
          <a:ln w="38100">
            <a:solidFill>
              <a:srgbClr val="FF66FF"/>
            </a:solidFill>
            <a:rou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21" name="Line 15"/>
          <p:cNvSpPr>
            <a:spLocks noChangeShapeType="1"/>
          </p:cNvSpPr>
          <p:nvPr/>
        </p:nvSpPr>
        <p:spPr bwMode="auto">
          <a:xfrm>
            <a:off x="3506788" y="3176588"/>
            <a:ext cx="430212" cy="0"/>
          </a:xfrm>
          <a:prstGeom prst="line">
            <a:avLst/>
          </a:prstGeom>
          <a:ln>
            <a:tailEnd type="triangle" w="sm" len="med"/>
          </a:ln>
          <a:extLst>
            <a:ext uri="{909E8E84-426E-40DD-AFC4-6F175D3DCCD1}">
              <a14:hiddenFill xmlns:a14="http://schemas.microsoft.com/office/drawing/2010/main">
                <a:noFill/>
              </a14:hiddenFill>
            </a:ext>
          </a:extLst>
        </p:spPr>
        <p:style>
          <a:lnRef idx="2">
            <a:schemeClr val="accent4"/>
          </a:lnRef>
          <a:fillRef idx="0">
            <a:schemeClr val="accent4"/>
          </a:fillRef>
          <a:effectRef idx="1">
            <a:schemeClr val="accent4"/>
          </a:effectRef>
          <a:fontRef idx="minor">
            <a:schemeClr val="tx1"/>
          </a:fontRef>
        </p:style>
        <p:txBody>
          <a:bodyPr/>
          <a:lstStyle/>
          <a:p>
            <a:pPr>
              <a:defRPr/>
            </a:pPr>
            <a:endParaRPr lang="zh-CN" altLang="en-US" sz="2400" b="1">
              <a:solidFill>
                <a:srgbClr val="4D4D4D"/>
              </a:solidFill>
            </a:endParaRPr>
          </a:p>
        </p:txBody>
      </p:sp>
      <p:sp>
        <p:nvSpPr>
          <p:cNvPr id="22" name="Line 16"/>
          <p:cNvSpPr>
            <a:spLocks noChangeShapeType="1"/>
          </p:cNvSpPr>
          <p:nvPr/>
        </p:nvSpPr>
        <p:spPr bwMode="auto">
          <a:xfrm>
            <a:off x="3513138" y="4146550"/>
            <a:ext cx="430212" cy="0"/>
          </a:xfrm>
          <a:prstGeom prst="line">
            <a:avLst/>
          </a:prstGeom>
          <a:ln>
            <a:tailEnd type="triangle" w="sm" len="med"/>
          </a:ln>
          <a:extLst>
            <a:ext uri="{909E8E84-426E-40DD-AFC4-6F175D3DCCD1}">
              <a14:hiddenFill xmlns:a14="http://schemas.microsoft.com/office/drawing/2010/main">
                <a:noFill/>
              </a14:hiddenFill>
            </a:ext>
          </a:extLst>
        </p:spPr>
        <p:style>
          <a:lnRef idx="2">
            <a:schemeClr val="accent4"/>
          </a:lnRef>
          <a:fillRef idx="0">
            <a:schemeClr val="accent4"/>
          </a:fillRef>
          <a:effectRef idx="1">
            <a:schemeClr val="accent4"/>
          </a:effectRef>
          <a:fontRef idx="minor">
            <a:schemeClr val="tx1"/>
          </a:fontRef>
        </p:style>
        <p:txBody>
          <a:bodyPr/>
          <a:lstStyle/>
          <a:p>
            <a:pPr>
              <a:defRPr/>
            </a:pPr>
            <a:endParaRPr lang="zh-CN" altLang="en-US" sz="2400" b="1">
              <a:solidFill>
                <a:srgbClr val="4D4D4D"/>
              </a:solidFill>
            </a:endParaRPr>
          </a:p>
        </p:txBody>
      </p:sp>
      <p:sp>
        <p:nvSpPr>
          <p:cNvPr id="23" name="Line 17"/>
          <p:cNvSpPr>
            <a:spLocks noChangeShapeType="1"/>
          </p:cNvSpPr>
          <p:nvPr/>
        </p:nvSpPr>
        <p:spPr bwMode="auto">
          <a:xfrm>
            <a:off x="3495675" y="5475288"/>
            <a:ext cx="430213" cy="0"/>
          </a:xfrm>
          <a:prstGeom prst="line">
            <a:avLst/>
          </a:prstGeom>
          <a:ln>
            <a:tailEnd type="triangle" w="sm" len="med"/>
          </a:ln>
          <a:extLst>
            <a:ext uri="{909E8E84-426E-40DD-AFC4-6F175D3DCCD1}">
              <a14:hiddenFill xmlns:a14="http://schemas.microsoft.com/office/drawing/2010/main">
                <a:noFill/>
              </a14:hiddenFill>
            </a:ext>
          </a:extLst>
        </p:spPr>
        <p:style>
          <a:lnRef idx="2">
            <a:schemeClr val="accent4"/>
          </a:lnRef>
          <a:fillRef idx="0">
            <a:schemeClr val="accent4"/>
          </a:fillRef>
          <a:effectRef idx="1">
            <a:schemeClr val="accent4"/>
          </a:effectRef>
          <a:fontRef idx="minor">
            <a:schemeClr val="tx1"/>
          </a:fontRef>
        </p:style>
        <p:txBody>
          <a:bodyPr/>
          <a:lstStyle/>
          <a:p>
            <a:pPr>
              <a:defRPr/>
            </a:pPr>
            <a:endParaRPr lang="zh-CN" altLang="en-US" sz="2400" b="1">
              <a:solidFill>
                <a:srgbClr val="4D4D4D"/>
              </a:solidFill>
            </a:endParaRPr>
          </a:p>
        </p:txBody>
      </p:sp>
      <p:sp>
        <p:nvSpPr>
          <p:cNvPr id="24" name="Line 18"/>
          <p:cNvSpPr>
            <a:spLocks noChangeShapeType="1"/>
          </p:cNvSpPr>
          <p:nvPr/>
        </p:nvSpPr>
        <p:spPr bwMode="auto">
          <a:xfrm>
            <a:off x="3495675" y="5111750"/>
            <a:ext cx="430213" cy="0"/>
          </a:xfrm>
          <a:prstGeom prst="line">
            <a:avLst/>
          </a:prstGeom>
          <a:ln>
            <a:tailEnd type="triangle" w="sm" len="med"/>
          </a:ln>
          <a:extLst>
            <a:ext uri="{909E8E84-426E-40DD-AFC4-6F175D3DCCD1}">
              <a14:hiddenFill xmlns:a14="http://schemas.microsoft.com/office/drawing/2010/main">
                <a:noFill/>
              </a14:hiddenFill>
            </a:ext>
          </a:extLst>
        </p:spPr>
        <p:style>
          <a:lnRef idx="2">
            <a:schemeClr val="accent4"/>
          </a:lnRef>
          <a:fillRef idx="0">
            <a:schemeClr val="accent4"/>
          </a:fillRef>
          <a:effectRef idx="1">
            <a:schemeClr val="accent4"/>
          </a:effectRef>
          <a:fontRef idx="minor">
            <a:schemeClr val="tx1"/>
          </a:fontRef>
        </p:style>
        <p:txBody>
          <a:bodyPr/>
          <a:lstStyle/>
          <a:p>
            <a:pPr>
              <a:defRPr/>
            </a:pPr>
            <a:endParaRPr lang="zh-CN" altLang="en-US" sz="2400" b="1">
              <a:solidFill>
                <a:srgbClr val="4D4D4D"/>
              </a:solidFill>
            </a:endParaRPr>
          </a:p>
        </p:txBody>
      </p:sp>
      <p:sp>
        <p:nvSpPr>
          <p:cNvPr id="31768" name="Text Box 27"/>
          <p:cNvSpPr txBox="1">
            <a:spLocks noChangeArrowheads="1"/>
          </p:cNvSpPr>
          <p:nvPr/>
        </p:nvSpPr>
        <p:spPr bwMode="auto">
          <a:xfrm>
            <a:off x="7536160" y="4576763"/>
            <a:ext cx="2338388" cy="461962"/>
          </a:xfrm>
          <a:prstGeom prst="rect">
            <a:avLst/>
          </a:prstGeom>
          <a:solidFill>
            <a:schemeClr val="tx2">
              <a:lumMod val="60000"/>
              <a:lumOff val="40000"/>
            </a:schemeClr>
          </a:solidFill>
          <a:ln>
            <a:noFill/>
          </a:ln>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zh-CN" altLang="en-US" sz="2400" b="1" dirty="0">
                <a:solidFill>
                  <a:schemeClr val="bg1"/>
                </a:solidFill>
                <a:latin typeface="Arial" panose="020B0604020202020204" pitchFamily="34" charset="0"/>
                <a:ea typeface="黑体" pitchFamily="2" charset="-122"/>
              </a:rPr>
              <a:t>传输文档的时间</a:t>
            </a:r>
            <a:endParaRPr kumimoji="1" lang="zh-CN" altLang="en-US" sz="2400" b="1" dirty="0">
              <a:solidFill>
                <a:schemeClr val="bg1"/>
              </a:solidFill>
              <a:latin typeface="Arial" panose="020B0604020202020204" pitchFamily="34" charset="0"/>
              <a:ea typeface="黑体" pitchFamily="2" charset="-122"/>
            </a:endParaRPr>
          </a:p>
        </p:txBody>
      </p:sp>
      <p:sp>
        <p:nvSpPr>
          <p:cNvPr id="31769" name="Text Box 28"/>
          <p:cNvSpPr txBox="1">
            <a:spLocks noChangeArrowheads="1"/>
          </p:cNvSpPr>
          <p:nvPr/>
        </p:nvSpPr>
        <p:spPr bwMode="auto">
          <a:xfrm>
            <a:off x="1195388" y="5254625"/>
            <a:ext cx="2030412" cy="461963"/>
          </a:xfrm>
          <a:prstGeom prst="rect">
            <a:avLst/>
          </a:prstGeom>
          <a:solidFill>
            <a:schemeClr val="tx2">
              <a:lumMod val="60000"/>
              <a:lumOff val="40000"/>
            </a:schemeClr>
          </a:solidFill>
          <a:ln>
            <a:noFill/>
          </a:ln>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zh-CN" altLang="en-US" sz="2400" b="1" dirty="0">
                <a:solidFill>
                  <a:schemeClr val="bg1"/>
                </a:solidFill>
                <a:latin typeface="Arial" panose="020B0604020202020204" pitchFamily="34" charset="0"/>
                <a:ea typeface="黑体" pitchFamily="2" charset="-122"/>
              </a:rPr>
              <a:t>整个文档收到</a:t>
            </a:r>
            <a:endParaRPr kumimoji="1" lang="zh-CN" altLang="en-US" sz="2400" b="1" dirty="0">
              <a:solidFill>
                <a:schemeClr val="bg1"/>
              </a:solidFill>
              <a:latin typeface="Arial" panose="020B0604020202020204" pitchFamily="34" charset="0"/>
              <a:ea typeface="黑体" pitchFamily="2" charset="-122"/>
            </a:endParaRPr>
          </a:p>
        </p:txBody>
      </p:sp>
      <p:sp>
        <p:nvSpPr>
          <p:cNvPr id="31770" name="AutoShape 29"/>
          <p:cNvSpPr>
            <a:spLocks noChangeArrowheads="1"/>
          </p:cNvSpPr>
          <p:nvPr/>
        </p:nvSpPr>
        <p:spPr bwMode="auto">
          <a:xfrm rot="-445727">
            <a:off x="5122863" y="4921250"/>
            <a:ext cx="950912" cy="273050"/>
          </a:xfrm>
          <a:prstGeom prst="leftArrow">
            <a:avLst>
              <a:gd name="adj1" fmla="val 50000"/>
              <a:gd name="adj2" fmla="val 87064"/>
            </a:avLst>
          </a:prstGeom>
          <a:solidFill>
            <a:schemeClr val="folHlink"/>
          </a:solidFill>
          <a:ln w="9525">
            <a:solidFill>
              <a:schemeClr val="folHlink"/>
            </a:solidFill>
            <a:miter lim="800000"/>
          </a:ln>
        </p:spPr>
        <p:txBody>
          <a:bodyPr wrap="none" anchor="ctr"/>
          <a:lstStyle/>
          <a:p>
            <a:pPr eaLnBrk="1" hangingPunct="1"/>
            <a:endParaRPr lang="zh-CN" altLang="en-US" sz="2400" b="1">
              <a:solidFill>
                <a:srgbClr val="4D4D4D"/>
              </a:solidFill>
              <a:latin typeface="Tahoma" panose="020B0604030504040204" pitchFamily="34" charset="0"/>
            </a:endParaRPr>
          </a:p>
        </p:txBody>
      </p:sp>
      <p:sp>
        <p:nvSpPr>
          <p:cNvPr id="28" name="Line 30"/>
          <p:cNvSpPr>
            <a:spLocks noChangeShapeType="1"/>
          </p:cNvSpPr>
          <p:nvPr/>
        </p:nvSpPr>
        <p:spPr bwMode="auto">
          <a:xfrm>
            <a:off x="7126288" y="3094038"/>
            <a:ext cx="0" cy="2986087"/>
          </a:xfrm>
          <a:prstGeom prst="line">
            <a:avLst/>
          </a:prstGeom>
          <a:ln>
            <a:tailEnd type="triangle" w="sm" len="med"/>
          </a:ln>
          <a:extLst>
            <a:ext uri="{909E8E84-426E-40DD-AFC4-6F175D3DCCD1}">
              <a14:hiddenFill xmlns:a14="http://schemas.microsoft.com/office/drawing/2010/main">
                <a:noFill/>
              </a14:hiddenFill>
            </a:ext>
          </a:extLst>
        </p:spPr>
        <p:style>
          <a:lnRef idx="2">
            <a:schemeClr val="accent4"/>
          </a:lnRef>
          <a:fillRef idx="0">
            <a:schemeClr val="accent4"/>
          </a:fillRef>
          <a:effectRef idx="1">
            <a:schemeClr val="accent4"/>
          </a:effectRef>
          <a:fontRef idx="minor">
            <a:schemeClr val="tx1"/>
          </a:fontRef>
        </p:style>
        <p:txBody>
          <a:bodyPr/>
          <a:lstStyle/>
          <a:p>
            <a:pPr>
              <a:defRPr/>
            </a:pPr>
            <a:endParaRPr lang="zh-CN" altLang="en-US" sz="2400" b="1">
              <a:solidFill>
                <a:srgbClr val="4D4D4D"/>
              </a:solidFill>
            </a:endParaRPr>
          </a:p>
        </p:txBody>
      </p:sp>
      <p:sp>
        <p:nvSpPr>
          <p:cNvPr id="31772" name="Text Box 31"/>
          <p:cNvSpPr txBox="1">
            <a:spLocks noChangeArrowheads="1"/>
          </p:cNvSpPr>
          <p:nvPr/>
        </p:nvSpPr>
        <p:spPr bwMode="auto">
          <a:xfrm>
            <a:off x="3575720" y="6063381"/>
            <a:ext cx="800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zh-CN" altLang="en-US" sz="2400" b="1" dirty="0">
                <a:latin typeface="Arial" panose="020B0604020202020204" pitchFamily="34" charset="0"/>
                <a:ea typeface="黑体" pitchFamily="2" charset="-122"/>
              </a:rPr>
              <a:t>时间</a:t>
            </a:r>
            <a:endParaRPr kumimoji="1" lang="zh-CN" altLang="en-US" sz="2400" b="1" dirty="0">
              <a:latin typeface="Arial" panose="020B0604020202020204" pitchFamily="34" charset="0"/>
              <a:ea typeface="黑体" pitchFamily="2" charset="-122"/>
            </a:endParaRPr>
          </a:p>
        </p:txBody>
      </p:sp>
      <p:sp>
        <p:nvSpPr>
          <p:cNvPr id="31773" name="Text Box 32"/>
          <p:cNvSpPr txBox="1">
            <a:spLocks noChangeArrowheads="1"/>
          </p:cNvSpPr>
          <p:nvPr/>
        </p:nvSpPr>
        <p:spPr bwMode="auto">
          <a:xfrm>
            <a:off x="6744072" y="6063381"/>
            <a:ext cx="800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zh-CN" altLang="en-US" sz="2400" b="1" dirty="0">
                <a:latin typeface="Arial" panose="020B0604020202020204" pitchFamily="34" charset="0"/>
                <a:ea typeface="黑体" pitchFamily="2" charset="-122"/>
              </a:rPr>
              <a:t>时间</a:t>
            </a:r>
            <a:endParaRPr kumimoji="1" lang="zh-CN" altLang="en-US" sz="2400" b="1" dirty="0">
              <a:latin typeface="Arial" panose="020B0604020202020204" pitchFamily="34" charset="0"/>
              <a:ea typeface="黑体" pitchFamily="2" charset="-122"/>
            </a:endParaRPr>
          </a:p>
        </p:txBody>
      </p:sp>
      <p:sp>
        <p:nvSpPr>
          <p:cNvPr id="31774" name="Text Box 33"/>
          <p:cNvSpPr txBox="1">
            <a:spLocks noChangeArrowheads="1"/>
          </p:cNvSpPr>
          <p:nvPr/>
        </p:nvSpPr>
        <p:spPr bwMode="auto">
          <a:xfrm rot="21115876">
            <a:off x="4641294" y="5198212"/>
            <a:ext cx="2298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2400" b="1" dirty="0">
                <a:solidFill>
                  <a:schemeClr val="tx2">
                    <a:lumMod val="60000"/>
                    <a:lumOff val="40000"/>
                  </a:schemeClr>
                </a:solidFill>
                <a:latin typeface="Arial" panose="020B0604020202020204" pitchFamily="34" charset="0"/>
                <a:ea typeface="黑体" pitchFamily="2" charset="-122"/>
              </a:rPr>
              <a:t>HTTP </a:t>
            </a:r>
            <a:r>
              <a:rPr kumimoji="1" lang="zh-CN" altLang="en-US" sz="2400" b="1" dirty="0">
                <a:solidFill>
                  <a:schemeClr val="tx2">
                    <a:lumMod val="60000"/>
                    <a:lumOff val="40000"/>
                  </a:schemeClr>
                </a:solidFill>
                <a:latin typeface="Arial" panose="020B0604020202020204" pitchFamily="34" charset="0"/>
                <a:ea typeface="黑体" pitchFamily="2" charset="-122"/>
              </a:rPr>
              <a:t>响应报文</a:t>
            </a:r>
            <a:endParaRPr kumimoji="1" lang="zh-CN" altLang="en-US" sz="2400" b="1" dirty="0">
              <a:solidFill>
                <a:schemeClr val="tx2">
                  <a:lumMod val="60000"/>
                  <a:lumOff val="40000"/>
                </a:schemeClr>
              </a:solidFill>
              <a:latin typeface="Arial" panose="020B0604020202020204" pitchFamily="34" charset="0"/>
              <a:ea typeface="黑体" pitchFamily="2" charset="-122"/>
            </a:endParaRPr>
          </a:p>
        </p:txBody>
      </p:sp>
      <p:sp>
        <p:nvSpPr>
          <p:cNvPr id="32" name="AutoShape 34"/>
          <p:cNvSpPr/>
          <p:nvPr/>
        </p:nvSpPr>
        <p:spPr bwMode="auto">
          <a:xfrm>
            <a:off x="7172325" y="4632325"/>
            <a:ext cx="87313" cy="365125"/>
          </a:xfrm>
          <a:prstGeom prst="rightBracket">
            <a:avLst>
              <a:gd name="adj" fmla="val 34849"/>
            </a:avLst>
          </a:prstGeom>
          <a:extLst>
            <a:ext uri="{909E8E84-426E-40DD-AFC4-6F175D3DCCD1}">
              <a14:hiddenFill xmlns:a14="http://schemas.microsoft.com/office/drawing/2010/main">
                <a:solidFill>
                  <a:srgbClr val="FFFFFF"/>
                </a:solidFill>
              </a14:hiddenFill>
            </a:ext>
          </a:extLst>
        </p:spPr>
        <p:style>
          <a:lnRef idx="2">
            <a:schemeClr val="accent4"/>
          </a:lnRef>
          <a:fillRef idx="0">
            <a:schemeClr val="accent4"/>
          </a:fillRef>
          <a:effectRef idx="1">
            <a:schemeClr val="accent4"/>
          </a:effectRef>
          <a:fontRef idx="minor">
            <a:schemeClr val="tx1"/>
          </a:fontRef>
        </p:style>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itchFamily="2" charset="-122"/>
                <a:ea typeface="黑体" pitchFamily="2"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itchFamily="2" charset="-122"/>
                <a:ea typeface="黑体" pitchFamily="2" charset="-122"/>
              </a:defRPr>
            </a:lvl2pPr>
            <a:lvl3pPr marL="1143000" indent="-228600">
              <a:spcBef>
                <a:spcPct val="20000"/>
              </a:spcBef>
              <a:buClr>
                <a:schemeClr val="tx1"/>
              </a:buClr>
              <a:buChar char="•"/>
              <a:defRPr sz="1600">
                <a:solidFill>
                  <a:srgbClr val="1C1C1C"/>
                </a:solidFill>
                <a:latin typeface="黑体" pitchFamily="2" charset="-122"/>
                <a:ea typeface="黑体" pitchFamily="2" charset="-122"/>
              </a:defRPr>
            </a:lvl3pPr>
            <a:lvl4pPr marL="1600200" indent="-228600">
              <a:spcBef>
                <a:spcPct val="20000"/>
              </a:spcBef>
              <a:buChar char="–"/>
              <a:defRPr sz="1600">
                <a:solidFill>
                  <a:srgbClr val="1C1C1C"/>
                </a:solidFill>
                <a:latin typeface="黑体" pitchFamily="2" charset="-122"/>
                <a:ea typeface="黑体" pitchFamily="2" charset="-122"/>
              </a:defRPr>
            </a:lvl4pPr>
            <a:lvl5pPr marL="2057400" indent="-228600">
              <a:spcBef>
                <a:spcPct val="20000"/>
              </a:spcBef>
              <a:buChar char="»"/>
              <a:defRPr sz="1600">
                <a:solidFill>
                  <a:srgbClr val="1C1C1C"/>
                </a:solidFill>
                <a:latin typeface="黑体" pitchFamily="2" charset="-122"/>
                <a:ea typeface="黑体" pitchFamily="2" charset="-122"/>
              </a:defRPr>
            </a:lvl5pPr>
            <a:lvl6pPr marL="2514600" indent="-228600" eaLnBrk="0" fontAlgn="base" hangingPunct="0">
              <a:spcBef>
                <a:spcPct val="20000"/>
              </a:spcBef>
              <a:spcAft>
                <a:spcPct val="0"/>
              </a:spcAft>
              <a:buChar char="»"/>
              <a:defRPr sz="1600">
                <a:solidFill>
                  <a:srgbClr val="1C1C1C"/>
                </a:solidFill>
                <a:latin typeface="黑体" pitchFamily="2" charset="-122"/>
                <a:ea typeface="黑体" pitchFamily="2" charset="-122"/>
              </a:defRPr>
            </a:lvl6pPr>
            <a:lvl7pPr marL="2971800" indent="-228600" eaLnBrk="0" fontAlgn="base" hangingPunct="0">
              <a:spcBef>
                <a:spcPct val="20000"/>
              </a:spcBef>
              <a:spcAft>
                <a:spcPct val="0"/>
              </a:spcAft>
              <a:buChar char="»"/>
              <a:defRPr sz="1600">
                <a:solidFill>
                  <a:srgbClr val="1C1C1C"/>
                </a:solidFill>
                <a:latin typeface="黑体" pitchFamily="2" charset="-122"/>
                <a:ea typeface="黑体" pitchFamily="2" charset="-122"/>
              </a:defRPr>
            </a:lvl7pPr>
            <a:lvl8pPr marL="3429000" indent="-228600" eaLnBrk="0" fontAlgn="base" hangingPunct="0">
              <a:spcBef>
                <a:spcPct val="20000"/>
              </a:spcBef>
              <a:spcAft>
                <a:spcPct val="0"/>
              </a:spcAft>
              <a:buChar char="»"/>
              <a:defRPr sz="1600">
                <a:solidFill>
                  <a:srgbClr val="1C1C1C"/>
                </a:solidFill>
                <a:latin typeface="黑体" pitchFamily="2" charset="-122"/>
                <a:ea typeface="黑体" pitchFamily="2" charset="-122"/>
              </a:defRPr>
            </a:lvl8pPr>
            <a:lvl9pPr marL="3886200" indent="-228600" eaLnBrk="0" fontAlgn="base" hangingPunct="0">
              <a:spcBef>
                <a:spcPct val="20000"/>
              </a:spcBef>
              <a:spcAft>
                <a:spcPct val="0"/>
              </a:spcAft>
              <a:buChar char="»"/>
              <a:defRPr sz="1600">
                <a:solidFill>
                  <a:srgbClr val="1C1C1C"/>
                </a:solidFill>
                <a:latin typeface="黑体" pitchFamily="2" charset="-122"/>
                <a:ea typeface="黑体" pitchFamily="2" charset="-122"/>
              </a:defRPr>
            </a:lvl9pPr>
          </a:lstStyle>
          <a:p>
            <a:pPr eaLnBrk="1" hangingPunct="1">
              <a:spcBef>
                <a:spcPct val="0"/>
              </a:spcBef>
              <a:buClrTx/>
              <a:buFontTx/>
              <a:buNone/>
              <a:defRPr/>
            </a:pPr>
            <a:endParaRPr lang="zh-CN" altLang="en-US" sz="2400">
              <a:solidFill>
                <a:srgbClr val="4D4D4D"/>
              </a:solidFill>
              <a:latin typeface="Tahoma" panose="020B0604030504040204" pitchFamily="34" charset="0"/>
              <a:ea typeface="宋体" pitchFamily="2" charset="-122"/>
            </a:endParaRPr>
          </a:p>
        </p:txBody>
      </p:sp>
      <p:sp>
        <p:nvSpPr>
          <p:cNvPr id="33" name="Line 35"/>
          <p:cNvSpPr>
            <a:spLocks noChangeShapeType="1"/>
          </p:cNvSpPr>
          <p:nvPr/>
        </p:nvSpPr>
        <p:spPr bwMode="auto">
          <a:xfrm>
            <a:off x="7259638" y="4814888"/>
            <a:ext cx="85725" cy="0"/>
          </a:xfrm>
          <a:prstGeom prst="line">
            <a:avLst/>
          </a:prstGeom>
          <a:extLst>
            <a:ext uri="{909E8E84-426E-40DD-AFC4-6F175D3DCCD1}">
              <a14:hiddenFill xmlns:a14="http://schemas.microsoft.com/office/drawing/2010/main">
                <a:noFill/>
              </a14:hiddenFill>
            </a:ext>
          </a:extLst>
        </p:spPr>
        <p:style>
          <a:lnRef idx="2">
            <a:schemeClr val="accent4"/>
          </a:lnRef>
          <a:fillRef idx="0">
            <a:schemeClr val="accent4"/>
          </a:fillRef>
          <a:effectRef idx="1">
            <a:schemeClr val="accent4"/>
          </a:effectRef>
          <a:fontRef idx="minor">
            <a:schemeClr val="tx1"/>
          </a:fontRef>
        </p:style>
        <p:txBody>
          <a:bodyPr/>
          <a:lstStyle/>
          <a:p>
            <a:pPr>
              <a:defRPr/>
            </a:pPr>
            <a:endParaRPr lang="zh-CN" altLang="en-US" sz="2400" b="1">
              <a:solidFill>
                <a:srgbClr val="4D4D4D"/>
              </a:solidFill>
            </a:endParaRPr>
          </a:p>
        </p:txBody>
      </p:sp>
      <p:sp>
        <p:nvSpPr>
          <p:cNvPr id="34" name="矩形 33"/>
          <p:cNvSpPr/>
          <p:nvPr/>
        </p:nvSpPr>
        <p:spPr>
          <a:xfrm>
            <a:off x="8256240" y="1628800"/>
            <a:ext cx="3888432" cy="2862322"/>
          </a:xfrm>
          <a:prstGeom prst="rect">
            <a:avLst/>
          </a:prstGeom>
          <a:solidFill>
            <a:schemeClr val="bg1"/>
          </a:solidFill>
        </p:spPr>
        <p:txBody>
          <a:bodyPr wrap="square">
            <a:spAutoFit/>
          </a:bodyPr>
          <a:lstStyle/>
          <a:p>
            <a:pPr>
              <a:lnSpc>
                <a:spcPts val="2400"/>
              </a:lnSpc>
            </a:pPr>
            <a:r>
              <a:rPr lang="zh-CN" altLang="en-US" sz="2000" b="1" dirty="0">
                <a:solidFill>
                  <a:srgbClr val="000000"/>
                </a:solidFill>
                <a:latin typeface="微软雅黑" panose="020B0503020204020204" pitchFamily="34" charset="-122"/>
                <a:ea typeface="微软雅黑" panose="020B0503020204020204" pitchFamily="34" charset="-122"/>
              </a:rPr>
              <a:t>请求一个万维网文档所需的时间是该文档的传输时间</a:t>
            </a:r>
            <a:r>
              <a:rPr lang="en-US" altLang="zh-CN" sz="2000" b="1" dirty="0">
                <a:solidFill>
                  <a:srgbClr val="000000"/>
                </a:solidFill>
                <a:latin typeface="微软雅黑" panose="020B0503020204020204" pitchFamily="34" charset="-122"/>
                <a:ea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rPr>
              <a:t>与文档大小成正比</a:t>
            </a:r>
            <a:r>
              <a:rPr lang="en-US" altLang="zh-CN" sz="2000" b="1" dirty="0">
                <a:solidFill>
                  <a:srgbClr val="000000"/>
                </a:solidFill>
                <a:latin typeface="微软雅黑" panose="020B0503020204020204" pitchFamily="34" charset="-122"/>
                <a:ea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rPr>
              <a:t>加上两倍往返时间 </a:t>
            </a:r>
            <a:r>
              <a:rPr lang="en-US" altLang="zh-CN" sz="2000" b="1" dirty="0">
                <a:solidFill>
                  <a:srgbClr val="000000"/>
                </a:solidFill>
                <a:latin typeface="微软雅黑" panose="020B0503020204020204" pitchFamily="34" charset="-122"/>
                <a:ea typeface="微软雅黑" panose="020B0503020204020204" pitchFamily="34" charset="-122"/>
              </a:rPr>
              <a:t>RTT (</a:t>
            </a:r>
            <a:r>
              <a:rPr lang="zh-CN" altLang="en-US" sz="2000" b="1" dirty="0">
                <a:solidFill>
                  <a:srgbClr val="000000"/>
                </a:solidFill>
                <a:latin typeface="微软雅黑" panose="020B0503020204020204" pitchFamily="34" charset="-122"/>
                <a:ea typeface="微软雅黑" panose="020B0503020204020204" pitchFamily="34" charset="-122"/>
              </a:rPr>
              <a:t>一个 </a:t>
            </a:r>
            <a:r>
              <a:rPr lang="en-US" altLang="zh-CN" sz="2000" b="1" dirty="0">
                <a:solidFill>
                  <a:srgbClr val="000000"/>
                </a:solidFill>
                <a:latin typeface="微软雅黑" panose="020B0503020204020204" pitchFamily="34" charset="-122"/>
                <a:ea typeface="微软雅黑" panose="020B0503020204020204" pitchFamily="34" charset="-122"/>
              </a:rPr>
              <a:t>RTT </a:t>
            </a:r>
            <a:r>
              <a:rPr lang="zh-CN" altLang="en-US" sz="2000" b="1" dirty="0">
                <a:solidFill>
                  <a:srgbClr val="000000"/>
                </a:solidFill>
                <a:latin typeface="微软雅黑" panose="020B0503020204020204" pitchFamily="34" charset="-122"/>
                <a:ea typeface="微软雅黑" panose="020B0503020204020204" pitchFamily="34" charset="-122"/>
              </a:rPr>
              <a:t>用于建立 </a:t>
            </a:r>
            <a:r>
              <a:rPr lang="en-US" altLang="zh-CN" sz="2000" b="1" dirty="0">
                <a:solidFill>
                  <a:srgbClr val="000000"/>
                </a:solidFill>
                <a:latin typeface="微软雅黑" panose="020B0503020204020204" pitchFamily="34" charset="-122"/>
                <a:ea typeface="微软雅黑" panose="020B0503020204020204" pitchFamily="34" charset="-122"/>
              </a:rPr>
              <a:t>TCP </a:t>
            </a:r>
            <a:r>
              <a:rPr lang="zh-CN" altLang="en-US" sz="2000" b="1" dirty="0">
                <a:solidFill>
                  <a:srgbClr val="000000"/>
                </a:solidFill>
                <a:latin typeface="微软雅黑" panose="020B0503020204020204" pitchFamily="34" charset="-122"/>
                <a:ea typeface="微软雅黑" panose="020B0503020204020204" pitchFamily="34" charset="-122"/>
              </a:rPr>
              <a:t>连接，另一个 </a:t>
            </a:r>
            <a:r>
              <a:rPr lang="en-US" altLang="zh-CN" sz="2000" b="1" dirty="0">
                <a:solidFill>
                  <a:srgbClr val="000000"/>
                </a:solidFill>
                <a:latin typeface="微软雅黑" panose="020B0503020204020204" pitchFamily="34" charset="-122"/>
                <a:ea typeface="微软雅黑" panose="020B0503020204020204" pitchFamily="34" charset="-122"/>
              </a:rPr>
              <a:t>RTT </a:t>
            </a:r>
            <a:r>
              <a:rPr lang="zh-CN" altLang="en-US" sz="2000" b="1" dirty="0">
                <a:solidFill>
                  <a:srgbClr val="000000"/>
                </a:solidFill>
                <a:latin typeface="微软雅黑" panose="020B0503020204020204" pitchFamily="34" charset="-122"/>
                <a:ea typeface="微软雅黑" panose="020B0503020204020204" pitchFamily="34" charset="-122"/>
              </a:rPr>
              <a:t>用于请求和接收万维网文档。</a:t>
            </a:r>
            <a:r>
              <a:rPr lang="en-US" altLang="zh-CN" sz="2000" b="1" dirty="0" smtClean="0">
                <a:solidFill>
                  <a:srgbClr val="000000"/>
                </a:solidFill>
                <a:latin typeface="微软雅黑" panose="020B0503020204020204" pitchFamily="34" charset="-122"/>
                <a:ea typeface="微软雅黑" panose="020B0503020204020204" pitchFamily="34" charset="-122"/>
              </a:rPr>
              <a:t>TCP </a:t>
            </a:r>
            <a:r>
              <a:rPr lang="zh-CN" altLang="en-US" sz="2000" b="1" dirty="0" smtClean="0">
                <a:solidFill>
                  <a:srgbClr val="000000"/>
                </a:solidFill>
                <a:latin typeface="微软雅黑" panose="020B0503020204020204" pitchFamily="34" charset="-122"/>
                <a:ea typeface="微软雅黑" panose="020B0503020204020204" pitchFamily="34" charset="-122"/>
              </a:rPr>
              <a:t>建立</a:t>
            </a:r>
            <a:r>
              <a:rPr lang="zh-CN" altLang="en-US" sz="2000" b="1" dirty="0">
                <a:solidFill>
                  <a:srgbClr val="000000"/>
                </a:solidFill>
                <a:latin typeface="微软雅黑" panose="020B0503020204020204" pitchFamily="34" charset="-122"/>
                <a:ea typeface="微软雅黑" panose="020B0503020204020204" pitchFamily="34" charset="-122"/>
              </a:rPr>
              <a:t>连接的三报文握手的第三个报文段中的数据，就是客户对万维网文档的请求报文</a:t>
            </a:r>
            <a:r>
              <a:rPr lang="en-US" altLang="zh-CN" sz="2000" b="1" dirty="0">
                <a:solidFill>
                  <a:srgbClr val="000000"/>
                </a:solidFill>
                <a:latin typeface="微软雅黑" panose="020B0503020204020204" pitchFamily="34" charset="-122"/>
                <a:ea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rPr>
              <a:t>。</a:t>
            </a:r>
            <a:endParaRPr lang="zh-CN" altLang="en-US" sz="2000"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noChangeArrowheads="1"/>
          </p:cNvSpPr>
          <p:nvPr>
            <p:ph type="title"/>
          </p:nvPr>
        </p:nvSpPr>
        <p:spPr/>
        <p:txBody>
          <a:bodyPr/>
          <a:lstStyle/>
          <a:p>
            <a:r>
              <a:rPr lang="zh-CN" altLang="en-US" dirty="0" smtClean="0"/>
              <a:t>非持续连接</a:t>
            </a:r>
            <a:endParaRPr lang="zh-CN" altLang="en-US" dirty="0" smtClean="0"/>
          </a:p>
        </p:txBody>
      </p:sp>
      <p:sp>
        <p:nvSpPr>
          <p:cNvPr id="32771" name="内容占位符 2"/>
          <p:cNvSpPr>
            <a:spLocks noGrp="1" noChangeArrowheads="1"/>
          </p:cNvSpPr>
          <p:nvPr>
            <p:ph idx="1"/>
          </p:nvPr>
        </p:nvSpPr>
        <p:spPr>
          <a:xfrm>
            <a:off x="442913" y="1266825"/>
            <a:ext cx="11304587" cy="4895850"/>
          </a:xfrm>
        </p:spPr>
        <p:txBody>
          <a:bodyPr/>
          <a:lstStyle/>
          <a:p>
            <a:r>
              <a:rPr lang="en-US" altLang="zh-CN" b="1" dirty="0" smtClean="0"/>
              <a:t>HTTP/1.0 </a:t>
            </a:r>
            <a:r>
              <a:rPr lang="zh-CN" altLang="en-US" b="1" dirty="0" smtClean="0"/>
              <a:t>每</a:t>
            </a:r>
            <a:r>
              <a:rPr lang="zh-CN" altLang="en-US" b="1" dirty="0"/>
              <a:t>请求一个文档就要</a:t>
            </a:r>
            <a:r>
              <a:rPr lang="zh-CN" altLang="en-US" b="1" dirty="0" smtClean="0"/>
              <a:t>有两倍 </a:t>
            </a:r>
            <a:r>
              <a:rPr lang="en-US" altLang="zh-CN" b="1" dirty="0" smtClean="0"/>
              <a:t>RTT </a:t>
            </a:r>
            <a:r>
              <a:rPr lang="zh-CN" altLang="en-US" b="1" dirty="0" smtClean="0"/>
              <a:t>的</a:t>
            </a:r>
            <a:r>
              <a:rPr lang="zh-CN" altLang="en-US" b="1" dirty="0"/>
              <a:t>开销。若一</a:t>
            </a:r>
            <a:r>
              <a:rPr lang="zh-CN" altLang="en-US" b="1" dirty="0" smtClean="0"/>
              <a:t>个页面上</a:t>
            </a:r>
            <a:r>
              <a:rPr lang="zh-CN" altLang="en-US" b="1" dirty="0"/>
              <a:t>有很多链接的</a:t>
            </a:r>
            <a:r>
              <a:rPr lang="zh-CN" altLang="en-US" b="1" dirty="0" smtClean="0"/>
              <a:t>对象（如</a:t>
            </a:r>
            <a:r>
              <a:rPr lang="zh-CN" altLang="en-US" b="1" dirty="0"/>
              <a:t>图片</a:t>
            </a:r>
            <a:r>
              <a:rPr lang="zh-CN" altLang="en-US" b="1" dirty="0" smtClean="0"/>
              <a:t>等）需要</a:t>
            </a:r>
            <a:r>
              <a:rPr lang="zh-CN" altLang="en-US" b="1" dirty="0"/>
              <a:t>依次进行链接，那么每一次链接下载都</a:t>
            </a:r>
            <a:r>
              <a:rPr lang="zh-CN" altLang="en-US" b="1" dirty="0" smtClean="0"/>
              <a:t>导致两倍 </a:t>
            </a:r>
            <a:r>
              <a:rPr lang="en-US" altLang="zh-CN" b="1" dirty="0" smtClean="0"/>
              <a:t>RTT </a:t>
            </a:r>
            <a:r>
              <a:rPr lang="zh-CN" altLang="en-US" b="1" dirty="0" smtClean="0"/>
              <a:t>的</a:t>
            </a:r>
            <a:r>
              <a:rPr lang="zh-CN" altLang="en-US" b="1" dirty="0"/>
              <a:t>开销</a:t>
            </a:r>
            <a:r>
              <a:rPr lang="zh-CN" altLang="en-US" b="1" dirty="0" smtClean="0"/>
              <a:t>。</a:t>
            </a:r>
            <a:endParaRPr lang="en-US" altLang="zh-CN" b="1" dirty="0" smtClean="0"/>
          </a:p>
          <a:p>
            <a:r>
              <a:rPr lang="zh-CN" altLang="en-US" b="1" dirty="0" smtClean="0"/>
              <a:t>万维网</a:t>
            </a:r>
            <a:r>
              <a:rPr lang="zh-CN" altLang="en-US" b="1" dirty="0"/>
              <a:t>服务器往往要同时服务于大量客户的请求</a:t>
            </a:r>
            <a:r>
              <a:rPr lang="zh-CN" altLang="en-US" b="1" dirty="0" smtClean="0"/>
              <a:t>，这种</a:t>
            </a:r>
            <a:r>
              <a:rPr lang="zh-CN" altLang="en-US" b="1" dirty="0">
                <a:solidFill>
                  <a:schemeClr val="tx2">
                    <a:lumMod val="60000"/>
                    <a:lumOff val="40000"/>
                  </a:schemeClr>
                </a:solidFill>
              </a:rPr>
              <a:t>非持续连接</a:t>
            </a:r>
            <a:r>
              <a:rPr lang="zh-CN" altLang="en-US" b="1" dirty="0"/>
              <a:t>会使万维网服务器的负担很重</a:t>
            </a:r>
            <a:r>
              <a:rPr lang="zh-CN" altLang="en-US" b="1" dirty="0" smtClean="0"/>
              <a:t>。</a:t>
            </a:r>
            <a:endParaRPr lang="zh-CN" altLang="en-US" b="1"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anim calcmode="lin" valueType="num">
                                      <p:cBhvr additive="base">
                                        <p:cTn id="7" dur="500" fill="hold"/>
                                        <p:tgtEl>
                                          <p:spTgt spid="3277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非持续连接</a:t>
            </a:r>
            <a:endParaRPr lang="zh-CN" altLang="en-US" dirty="0"/>
          </a:p>
        </p:txBody>
      </p:sp>
      <p:sp>
        <p:nvSpPr>
          <p:cNvPr id="4" name="Text Box 4"/>
          <p:cNvSpPr txBox="1">
            <a:spLocks noChangeArrowheads="1"/>
          </p:cNvSpPr>
          <p:nvPr/>
        </p:nvSpPr>
        <p:spPr bwMode="auto">
          <a:xfrm>
            <a:off x="7808374" y="1518998"/>
            <a:ext cx="3976258" cy="1422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黑体" pitchFamily="2" charset="-122"/>
              </a:defRPr>
            </a:lvl1pPr>
            <a:lvl2pPr marL="742950" indent="-285750">
              <a:defRPr>
                <a:solidFill>
                  <a:schemeClr val="tx1"/>
                </a:solidFill>
                <a:latin typeface="Tahoma" panose="020B0604030504040204" pitchFamily="34" charset="0"/>
                <a:ea typeface="黑体" pitchFamily="2" charset="-122"/>
              </a:defRPr>
            </a:lvl2pPr>
            <a:lvl3pPr marL="1143000" indent="-228600">
              <a:defRPr>
                <a:solidFill>
                  <a:schemeClr val="tx1"/>
                </a:solidFill>
                <a:latin typeface="Tahoma" panose="020B0604030504040204" pitchFamily="34" charset="0"/>
                <a:ea typeface="黑体" pitchFamily="2" charset="-122"/>
              </a:defRPr>
            </a:lvl3pPr>
            <a:lvl4pPr marL="1600200" indent="-228600">
              <a:defRPr>
                <a:solidFill>
                  <a:schemeClr val="tx1"/>
                </a:solidFill>
                <a:latin typeface="Tahoma" panose="020B0604030504040204" pitchFamily="34" charset="0"/>
                <a:ea typeface="黑体" pitchFamily="2" charset="-122"/>
              </a:defRPr>
            </a:lvl4pPr>
            <a:lvl5pPr marL="2057400" indent="-228600">
              <a:defRPr>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9pPr>
          </a:lstStyle>
          <a:p>
            <a:pPr>
              <a:lnSpc>
                <a:spcPct val="150000"/>
              </a:lnSpc>
            </a:pPr>
            <a:r>
              <a:rPr lang="zh-CN" altLang="en-US" sz="2000" b="1" dirty="0">
                <a:solidFill>
                  <a:srgbClr val="000000"/>
                </a:solidFill>
                <a:latin typeface="微软雅黑" panose="020B0503020204020204" pitchFamily="34" charset="-122"/>
                <a:ea typeface="微软雅黑" panose="020B0503020204020204" pitchFamily="34" charset="-122"/>
              </a:rPr>
              <a:t>假设</a:t>
            </a:r>
            <a:r>
              <a:rPr lang="zh-CN" altLang="en-US" sz="2000" b="1" dirty="0" smtClean="0">
                <a:solidFill>
                  <a:srgbClr val="000000"/>
                </a:solidFill>
                <a:latin typeface="微软雅黑" panose="020B0503020204020204" pitchFamily="34" charset="-122"/>
                <a:ea typeface="微软雅黑" panose="020B0503020204020204" pitchFamily="34" charset="-122"/>
              </a:rPr>
              <a:t>一个页面 </a:t>
            </a:r>
            <a:r>
              <a:rPr lang="en-US" altLang="zh-CN" sz="2000" b="1" dirty="0" smtClean="0">
                <a:solidFill>
                  <a:srgbClr val="000000"/>
                </a:solidFill>
                <a:latin typeface="微软雅黑" panose="020B0503020204020204" pitchFamily="34" charset="-122"/>
                <a:ea typeface="微软雅黑" panose="020B0503020204020204" pitchFamily="34" charset="-122"/>
              </a:rPr>
              <a:t>page.html </a:t>
            </a:r>
            <a:r>
              <a:rPr lang="zh-CN" altLang="en-US" sz="2000" b="1" dirty="0" smtClean="0">
                <a:solidFill>
                  <a:srgbClr val="000000"/>
                </a:solidFill>
                <a:latin typeface="微软雅黑" panose="020B0503020204020204" pitchFamily="34" charset="-122"/>
                <a:ea typeface="微软雅黑" panose="020B0503020204020204" pitchFamily="34" charset="-122"/>
              </a:rPr>
              <a:t>上有 </a:t>
            </a:r>
            <a:r>
              <a:rPr lang="en-US" altLang="zh-CN" sz="2000" b="1" dirty="0" smtClean="0">
                <a:solidFill>
                  <a:srgbClr val="000000"/>
                </a:solidFill>
                <a:latin typeface="微软雅黑" panose="020B0503020204020204" pitchFamily="34" charset="-122"/>
                <a:ea typeface="微软雅黑" panose="020B0503020204020204" pitchFamily="34" charset="-122"/>
              </a:rPr>
              <a:t>10 </a:t>
            </a:r>
            <a:r>
              <a:rPr lang="zh-CN" altLang="en-US" sz="2000" b="1" dirty="0" smtClean="0">
                <a:solidFill>
                  <a:srgbClr val="000000"/>
                </a:solidFill>
                <a:latin typeface="微软雅黑" panose="020B0503020204020204" pitchFamily="34" charset="-122"/>
                <a:ea typeface="微软雅黑" panose="020B0503020204020204" pitchFamily="34" charset="-122"/>
              </a:rPr>
              <a:t>个链接的图片：</a:t>
            </a:r>
            <a:r>
              <a:rPr lang="en-US" altLang="zh-CN" sz="2000" b="1" dirty="0" smtClean="0">
                <a:solidFill>
                  <a:srgbClr val="000000"/>
                </a:solidFill>
                <a:latin typeface="微软雅黑" panose="020B0503020204020204" pitchFamily="34" charset="-122"/>
                <a:ea typeface="微软雅黑" panose="020B0503020204020204" pitchFamily="34" charset="-122"/>
              </a:rPr>
              <a:t>page1.jpg</a:t>
            </a:r>
            <a:r>
              <a:rPr lang="zh-CN" altLang="en-US" sz="2000" b="1" dirty="0">
                <a:solidFill>
                  <a:srgbClr val="000000"/>
                </a:solidFill>
                <a:latin typeface="微软雅黑" panose="020B0503020204020204" pitchFamily="34" charset="-122"/>
                <a:ea typeface="微软雅黑" panose="020B0503020204020204" pitchFamily="34" charset="-122"/>
              </a:rPr>
              <a:t>，</a:t>
            </a:r>
            <a:r>
              <a:rPr lang="en-US" altLang="zh-CN" sz="2000" b="1" dirty="0" smtClean="0">
                <a:solidFill>
                  <a:srgbClr val="000000"/>
                </a:solidFill>
                <a:latin typeface="微软雅黑" panose="020B0503020204020204" pitchFamily="34" charset="-122"/>
                <a:ea typeface="微软雅黑" panose="020B0503020204020204" pitchFamily="34" charset="-122"/>
              </a:rPr>
              <a:t> page2.jpg</a:t>
            </a:r>
            <a:r>
              <a:rPr lang="zh-CN" altLang="en-US" sz="2000" b="1" dirty="0" smtClean="0">
                <a:solidFill>
                  <a:srgbClr val="000000"/>
                </a:solidFill>
                <a:latin typeface="微软雅黑" panose="020B0503020204020204" pitchFamily="34" charset="-122"/>
                <a:ea typeface="微软雅黑" panose="020B0503020204020204" pitchFamily="34" charset="-122"/>
              </a:rPr>
              <a:t>，</a:t>
            </a:r>
            <a:r>
              <a:rPr lang="en-US" altLang="zh-CN" sz="2000" b="1" dirty="0" smtClean="0">
                <a:solidFill>
                  <a:srgbClr val="000000"/>
                </a:solidFill>
                <a:latin typeface="微软雅黑" panose="020B0503020204020204" pitchFamily="34" charset="-122"/>
                <a:ea typeface="微软雅黑" panose="020B0503020204020204" pitchFamily="34" charset="-122"/>
              </a:rPr>
              <a:t>page3.jpg</a:t>
            </a:r>
            <a:r>
              <a:rPr lang="zh-CN" altLang="en-US" sz="2000" b="1" dirty="0">
                <a:solidFill>
                  <a:srgbClr val="000000"/>
                </a:solidFill>
                <a:latin typeface="微软雅黑" panose="020B0503020204020204" pitchFamily="34" charset="-122"/>
                <a:ea typeface="微软雅黑" panose="020B0503020204020204" pitchFamily="34" charset="-122"/>
              </a:rPr>
              <a:t>，</a:t>
            </a:r>
            <a:r>
              <a:rPr lang="en-US" altLang="zh-CN" sz="2000" b="1" dirty="0" smtClean="0">
                <a:solidFill>
                  <a:srgbClr val="000000"/>
                </a:solidFill>
                <a:latin typeface="微软雅黑" panose="020B0503020204020204" pitchFamily="34" charset="-122"/>
                <a:ea typeface="微软雅黑" panose="020B0503020204020204" pitchFamily="34" charset="-122"/>
              </a:rPr>
              <a:t>…</a:t>
            </a: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5" name="Line 5"/>
          <p:cNvSpPr>
            <a:spLocks noChangeShapeType="1"/>
          </p:cNvSpPr>
          <p:nvPr/>
        </p:nvSpPr>
        <p:spPr bwMode="auto">
          <a:xfrm>
            <a:off x="2720774" y="1678023"/>
            <a:ext cx="12529" cy="4974780"/>
          </a:xfrm>
          <a:prstGeom prst="line">
            <a:avLst/>
          </a:prstGeom>
          <a:noFill/>
          <a:ln w="12700">
            <a:solidFill>
              <a:schemeClr val="tx1"/>
            </a:solidFill>
            <a:prstDash val="solid"/>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 name="Line 6"/>
          <p:cNvSpPr>
            <a:spLocks noChangeShapeType="1"/>
          </p:cNvSpPr>
          <p:nvPr/>
        </p:nvSpPr>
        <p:spPr bwMode="auto">
          <a:xfrm flipH="1">
            <a:off x="5015878" y="1673689"/>
            <a:ext cx="0" cy="4979114"/>
          </a:xfrm>
          <a:prstGeom prst="line">
            <a:avLst/>
          </a:prstGeom>
          <a:noFill/>
          <a:ln w="12700">
            <a:solidFill>
              <a:schemeClr val="tx1"/>
            </a:solidFill>
            <a:prstDash val="solid"/>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nvGrpSpPr>
          <p:cNvPr id="7" name="组合 6"/>
          <p:cNvGrpSpPr/>
          <p:nvPr/>
        </p:nvGrpSpPr>
        <p:grpSpPr>
          <a:xfrm>
            <a:off x="507956" y="1700808"/>
            <a:ext cx="6561847" cy="2376264"/>
            <a:chOff x="3589997" y="1291385"/>
            <a:chExt cx="3343624" cy="1557317"/>
          </a:xfrm>
        </p:grpSpPr>
        <p:sp>
          <p:nvSpPr>
            <p:cNvPr id="8" name="Text Box 12"/>
            <p:cNvSpPr txBox="1">
              <a:spLocks noChangeArrowheads="1"/>
            </p:cNvSpPr>
            <p:nvPr/>
          </p:nvSpPr>
          <p:spPr bwMode="auto">
            <a:xfrm>
              <a:off x="5902120" y="2198103"/>
              <a:ext cx="1031501" cy="423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黑体" pitchFamily="2" charset="-122"/>
                </a:defRPr>
              </a:lvl1pPr>
              <a:lvl2pPr marL="742950" indent="-285750">
                <a:defRPr>
                  <a:solidFill>
                    <a:schemeClr val="tx1"/>
                  </a:solidFill>
                  <a:latin typeface="Tahoma" panose="020B0604030504040204" pitchFamily="34" charset="0"/>
                  <a:ea typeface="黑体" pitchFamily="2" charset="-122"/>
                </a:defRPr>
              </a:lvl2pPr>
              <a:lvl3pPr marL="1143000" indent="-228600">
                <a:defRPr>
                  <a:solidFill>
                    <a:schemeClr val="tx1"/>
                  </a:solidFill>
                  <a:latin typeface="Tahoma" panose="020B0604030504040204" pitchFamily="34" charset="0"/>
                  <a:ea typeface="黑体" pitchFamily="2" charset="-122"/>
                </a:defRPr>
              </a:lvl3pPr>
              <a:lvl4pPr marL="1600200" indent="-228600">
                <a:defRPr>
                  <a:solidFill>
                    <a:schemeClr val="tx1"/>
                  </a:solidFill>
                  <a:latin typeface="Tahoma" panose="020B0604030504040204" pitchFamily="34" charset="0"/>
                  <a:ea typeface="黑体" pitchFamily="2" charset="-122"/>
                </a:defRPr>
              </a:lvl4pPr>
              <a:lvl5pPr marL="2057400" indent="-228600">
                <a:defRPr>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9pPr>
            </a:lstStyle>
            <a:p>
              <a:r>
                <a:rPr lang="zh-CN" altLang="en-US" b="1" dirty="0" smtClean="0">
                  <a:solidFill>
                    <a:srgbClr val="0000CC"/>
                  </a:solidFill>
                  <a:latin typeface="微软雅黑" panose="020B0503020204020204" pitchFamily="34" charset="-122"/>
                  <a:ea typeface="微软雅黑" panose="020B0503020204020204" pitchFamily="34" charset="-122"/>
                </a:rPr>
                <a:t>传输 </a:t>
              </a:r>
              <a:r>
                <a:rPr lang="en-US" altLang="zh-CN" b="1" dirty="0" smtClean="0">
                  <a:solidFill>
                    <a:srgbClr val="0000CC"/>
                  </a:solidFill>
                  <a:latin typeface="微软雅黑" panose="020B0503020204020204" pitchFamily="34" charset="-122"/>
                  <a:ea typeface="微软雅黑" panose="020B0503020204020204" pitchFamily="34" charset="-122"/>
                </a:rPr>
                <a:t>page.html </a:t>
              </a:r>
              <a:r>
                <a:rPr lang="zh-CN" altLang="en-US" b="1" dirty="0" smtClean="0">
                  <a:solidFill>
                    <a:srgbClr val="0000CC"/>
                  </a:solidFill>
                  <a:latin typeface="微软雅黑" panose="020B0503020204020204" pitchFamily="34" charset="-122"/>
                  <a:ea typeface="微软雅黑" panose="020B0503020204020204" pitchFamily="34" charset="-122"/>
                </a:rPr>
                <a:t>的时间</a:t>
              </a:r>
              <a:endParaRPr lang="zh-CN" altLang="en-US" b="1" dirty="0">
                <a:solidFill>
                  <a:srgbClr val="0000CC"/>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3589997" y="1291385"/>
              <a:ext cx="2407113" cy="1557317"/>
              <a:chOff x="3589997" y="1291385"/>
              <a:chExt cx="2407113" cy="1557317"/>
            </a:xfrm>
          </p:grpSpPr>
          <p:sp>
            <p:nvSpPr>
              <p:cNvPr id="10" name="Line 7"/>
              <p:cNvSpPr>
                <a:spLocks noChangeShapeType="1"/>
              </p:cNvSpPr>
              <p:nvPr/>
            </p:nvSpPr>
            <p:spPr bwMode="auto">
              <a:xfrm>
                <a:off x="4724883" y="1440021"/>
                <a:ext cx="1128840" cy="266544"/>
              </a:xfrm>
              <a:prstGeom prst="line">
                <a:avLst/>
              </a:prstGeom>
              <a:noFill/>
              <a:ln w="19050">
                <a:solidFill>
                  <a:srgbClr val="9900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11" name="Line 8"/>
              <p:cNvSpPr>
                <a:spLocks noChangeShapeType="1"/>
              </p:cNvSpPr>
              <p:nvPr/>
            </p:nvSpPr>
            <p:spPr bwMode="auto">
              <a:xfrm flipH="1">
                <a:off x="4715307" y="1764993"/>
                <a:ext cx="1121392" cy="275212"/>
              </a:xfrm>
              <a:prstGeom prst="line">
                <a:avLst/>
              </a:prstGeom>
              <a:noFill/>
              <a:ln w="19050">
                <a:solidFill>
                  <a:srgbClr val="9900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12" name="Line 9"/>
              <p:cNvSpPr>
                <a:spLocks noChangeShapeType="1"/>
              </p:cNvSpPr>
              <p:nvPr/>
            </p:nvSpPr>
            <p:spPr bwMode="auto">
              <a:xfrm>
                <a:off x="4720627" y="2085794"/>
                <a:ext cx="1128840" cy="266544"/>
              </a:xfrm>
              <a:prstGeom prst="line">
                <a:avLst/>
              </a:prstGeom>
              <a:noFill/>
              <a:ln w="19050">
                <a:solidFill>
                  <a:srgbClr val="9900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13" name="Line 10"/>
              <p:cNvSpPr>
                <a:spLocks noChangeShapeType="1"/>
              </p:cNvSpPr>
              <p:nvPr/>
            </p:nvSpPr>
            <p:spPr bwMode="auto">
              <a:xfrm flipH="1">
                <a:off x="4731266" y="2432938"/>
                <a:ext cx="1121392" cy="258959"/>
              </a:xfrm>
              <a:prstGeom prst="line">
                <a:avLst/>
              </a:prstGeom>
              <a:noFill/>
              <a:ln w="127000">
                <a:solidFill>
                  <a:srgbClr val="00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14" name="AutoShape 11"/>
              <p:cNvSpPr/>
              <p:nvPr/>
            </p:nvSpPr>
            <p:spPr bwMode="auto">
              <a:xfrm>
                <a:off x="5901600" y="2366634"/>
                <a:ext cx="50005" cy="124604"/>
              </a:xfrm>
              <a:prstGeom prst="rightBrace">
                <a:avLst>
                  <a:gd name="adj1" fmla="val 20390"/>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15" name="Text Box 14"/>
              <p:cNvSpPr txBox="1">
                <a:spLocks noChangeArrowheads="1"/>
              </p:cNvSpPr>
              <p:nvPr/>
            </p:nvSpPr>
            <p:spPr bwMode="auto">
              <a:xfrm>
                <a:off x="3589997" y="1291385"/>
                <a:ext cx="899520" cy="242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黑体" pitchFamily="2" charset="-122"/>
                  </a:defRPr>
                </a:lvl1pPr>
                <a:lvl2pPr marL="742950" indent="-285750">
                  <a:defRPr>
                    <a:solidFill>
                      <a:schemeClr val="tx1"/>
                    </a:solidFill>
                    <a:latin typeface="Tahoma" panose="020B0604030504040204" pitchFamily="34" charset="0"/>
                    <a:ea typeface="黑体" pitchFamily="2" charset="-122"/>
                  </a:defRPr>
                </a:lvl2pPr>
                <a:lvl3pPr marL="1143000" indent="-228600">
                  <a:defRPr>
                    <a:solidFill>
                      <a:schemeClr val="tx1"/>
                    </a:solidFill>
                    <a:latin typeface="Tahoma" panose="020B0604030504040204" pitchFamily="34" charset="0"/>
                    <a:ea typeface="黑体" pitchFamily="2" charset="-122"/>
                  </a:defRPr>
                </a:lvl3pPr>
                <a:lvl4pPr marL="1600200" indent="-228600">
                  <a:defRPr>
                    <a:solidFill>
                      <a:schemeClr val="tx1"/>
                    </a:solidFill>
                    <a:latin typeface="Tahoma" panose="020B0604030504040204" pitchFamily="34" charset="0"/>
                    <a:ea typeface="黑体" pitchFamily="2" charset="-122"/>
                  </a:defRPr>
                </a:lvl4pPr>
                <a:lvl5pPr marL="2057400" indent="-228600">
                  <a:defRPr>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9pPr>
              </a:lstStyle>
              <a:p>
                <a:r>
                  <a:rPr lang="zh-CN" altLang="en-US" b="1" dirty="0">
                    <a:solidFill>
                      <a:srgbClr val="0000CC"/>
                    </a:solidFill>
                    <a:latin typeface="微软雅黑" panose="020B0503020204020204" pitchFamily="34" charset="-122"/>
                    <a:ea typeface="微软雅黑" panose="020B0503020204020204" pitchFamily="34" charset="-122"/>
                  </a:rPr>
                  <a:t>发起 </a:t>
                </a:r>
                <a:r>
                  <a:rPr lang="en-US" altLang="zh-CN" b="1" dirty="0">
                    <a:solidFill>
                      <a:srgbClr val="0000CC"/>
                    </a:solidFill>
                    <a:latin typeface="微软雅黑" panose="020B0503020204020204" pitchFamily="34" charset="-122"/>
                    <a:ea typeface="微软雅黑" panose="020B0503020204020204" pitchFamily="34" charset="-122"/>
                  </a:rPr>
                  <a:t>TCP </a:t>
                </a:r>
                <a:r>
                  <a:rPr lang="zh-CN" altLang="en-US" b="1" dirty="0">
                    <a:solidFill>
                      <a:srgbClr val="0000CC"/>
                    </a:solidFill>
                    <a:latin typeface="微软雅黑" panose="020B0503020204020204" pitchFamily="34" charset="-122"/>
                    <a:ea typeface="微软雅黑" panose="020B0503020204020204" pitchFamily="34" charset="-122"/>
                  </a:rPr>
                  <a:t>连接</a:t>
                </a:r>
                <a:endParaRPr lang="zh-CN" altLang="en-US" b="1" dirty="0">
                  <a:solidFill>
                    <a:srgbClr val="0000CC"/>
                  </a:solidFill>
                  <a:latin typeface="微软雅黑" panose="020B0503020204020204" pitchFamily="34" charset="-122"/>
                  <a:ea typeface="微软雅黑" panose="020B0503020204020204" pitchFamily="34" charset="-122"/>
                </a:endParaRPr>
              </a:p>
            </p:txBody>
          </p:sp>
          <p:sp>
            <p:nvSpPr>
              <p:cNvPr id="16" name="Text Box 17"/>
              <p:cNvSpPr txBox="1">
                <a:spLocks noChangeArrowheads="1"/>
              </p:cNvSpPr>
              <p:nvPr/>
            </p:nvSpPr>
            <p:spPr bwMode="auto">
              <a:xfrm>
                <a:off x="4899124" y="1952065"/>
                <a:ext cx="1097986" cy="242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黑体" pitchFamily="2" charset="-122"/>
                  </a:defRPr>
                </a:lvl1pPr>
                <a:lvl2pPr marL="742950" indent="-285750">
                  <a:defRPr>
                    <a:solidFill>
                      <a:schemeClr val="tx1"/>
                    </a:solidFill>
                    <a:latin typeface="Tahoma" panose="020B0604030504040204" pitchFamily="34" charset="0"/>
                    <a:ea typeface="黑体" pitchFamily="2" charset="-122"/>
                  </a:defRPr>
                </a:lvl2pPr>
                <a:lvl3pPr marL="1143000" indent="-228600">
                  <a:defRPr>
                    <a:solidFill>
                      <a:schemeClr val="tx1"/>
                    </a:solidFill>
                    <a:latin typeface="Tahoma" panose="020B0604030504040204" pitchFamily="34" charset="0"/>
                    <a:ea typeface="黑体" pitchFamily="2" charset="-122"/>
                  </a:defRPr>
                </a:lvl3pPr>
                <a:lvl4pPr marL="1600200" indent="-228600">
                  <a:defRPr>
                    <a:solidFill>
                      <a:schemeClr val="tx1"/>
                    </a:solidFill>
                    <a:latin typeface="Tahoma" panose="020B0604030504040204" pitchFamily="34" charset="0"/>
                    <a:ea typeface="黑体" pitchFamily="2" charset="-122"/>
                  </a:defRPr>
                </a:lvl4pPr>
                <a:lvl5pPr marL="2057400" indent="-228600">
                  <a:defRPr>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9pPr>
              </a:lstStyle>
              <a:p>
                <a:r>
                  <a:rPr lang="en-US" altLang="zh-CN" b="1" dirty="0">
                    <a:solidFill>
                      <a:srgbClr val="C00000"/>
                    </a:solidFill>
                    <a:latin typeface="微软雅黑" panose="020B0503020204020204" pitchFamily="34" charset="-122"/>
                    <a:ea typeface="微软雅黑" panose="020B0503020204020204" pitchFamily="34" charset="-122"/>
                  </a:rPr>
                  <a:t>GET </a:t>
                </a:r>
                <a:r>
                  <a:rPr lang="en-US" altLang="zh-CN" b="1" dirty="0" smtClean="0">
                    <a:solidFill>
                      <a:srgbClr val="C00000"/>
                    </a:solidFill>
                    <a:latin typeface="微软雅黑" panose="020B0503020204020204" pitchFamily="34" charset="-122"/>
                    <a:ea typeface="微软雅黑" panose="020B0503020204020204" pitchFamily="34" charset="-122"/>
                  </a:rPr>
                  <a:t>page.html</a:t>
                </a:r>
                <a:endParaRPr lang="en-US" altLang="zh-CN" b="1" dirty="0">
                  <a:solidFill>
                    <a:srgbClr val="C00000"/>
                  </a:solidFill>
                  <a:latin typeface="微软雅黑" panose="020B0503020204020204" pitchFamily="34" charset="-122"/>
                  <a:ea typeface="微软雅黑" panose="020B0503020204020204" pitchFamily="34" charset="-122"/>
                </a:endParaRPr>
              </a:p>
            </p:txBody>
          </p:sp>
          <p:sp>
            <p:nvSpPr>
              <p:cNvPr id="17" name="Text Box 21"/>
              <p:cNvSpPr txBox="1">
                <a:spLocks noChangeArrowheads="1"/>
              </p:cNvSpPr>
              <p:nvPr/>
            </p:nvSpPr>
            <p:spPr bwMode="auto">
              <a:xfrm>
                <a:off x="3905663" y="2606655"/>
                <a:ext cx="569293" cy="242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defRPr sz="1200" b="1">
                    <a:solidFill>
                      <a:srgbClr val="0000CC"/>
                    </a:solidFill>
                    <a:latin typeface="微软雅黑" panose="020B0503020204020204" pitchFamily="34" charset="-122"/>
                    <a:ea typeface="微软雅黑" panose="020B0503020204020204" pitchFamily="34" charset="-122"/>
                  </a:defRPr>
                </a:lvl1pPr>
                <a:lvl2pPr marL="742950" indent="-285750">
                  <a:defRPr>
                    <a:latin typeface="Tahoma" panose="020B0604030504040204" pitchFamily="34" charset="0"/>
                    <a:ea typeface="黑体" pitchFamily="2" charset="-122"/>
                  </a:defRPr>
                </a:lvl2pPr>
                <a:lvl3pPr marL="1143000" indent="-228600">
                  <a:defRPr>
                    <a:latin typeface="Tahoma" panose="020B0604030504040204" pitchFamily="34" charset="0"/>
                    <a:ea typeface="黑体" pitchFamily="2" charset="-122"/>
                  </a:defRPr>
                </a:lvl3pPr>
                <a:lvl4pPr marL="1600200" indent="-228600">
                  <a:defRPr>
                    <a:latin typeface="Tahoma" panose="020B0604030504040204" pitchFamily="34" charset="0"/>
                    <a:ea typeface="黑体" pitchFamily="2" charset="-122"/>
                  </a:defRPr>
                </a:lvl4pPr>
                <a:lvl5pPr marL="2057400" indent="-228600">
                  <a:defRPr>
                    <a:latin typeface="Tahoma" panose="020B0604030504040204" pitchFamily="34" charset="0"/>
                    <a:ea typeface="黑体" pitchFamily="2" charset="-122"/>
                  </a:defRPr>
                </a:lvl5pPr>
                <a:lvl6pPr marL="2514600" indent="-228600" eaLnBrk="0" fontAlgn="base" hangingPunct="0">
                  <a:spcBef>
                    <a:spcPct val="0"/>
                  </a:spcBef>
                  <a:spcAft>
                    <a:spcPct val="0"/>
                  </a:spcAft>
                  <a:defRPr>
                    <a:latin typeface="Tahoma" panose="020B0604030504040204" pitchFamily="34" charset="0"/>
                    <a:ea typeface="黑体" pitchFamily="2" charset="-122"/>
                  </a:defRPr>
                </a:lvl6pPr>
                <a:lvl7pPr marL="2971800" indent="-228600" eaLnBrk="0" fontAlgn="base" hangingPunct="0">
                  <a:spcBef>
                    <a:spcPct val="0"/>
                  </a:spcBef>
                  <a:spcAft>
                    <a:spcPct val="0"/>
                  </a:spcAft>
                  <a:defRPr>
                    <a:latin typeface="Tahoma" panose="020B0604030504040204" pitchFamily="34" charset="0"/>
                    <a:ea typeface="黑体" pitchFamily="2" charset="-122"/>
                  </a:defRPr>
                </a:lvl7pPr>
                <a:lvl8pPr marL="3429000" indent="-228600" eaLnBrk="0" fontAlgn="base" hangingPunct="0">
                  <a:spcBef>
                    <a:spcPct val="0"/>
                  </a:spcBef>
                  <a:spcAft>
                    <a:spcPct val="0"/>
                  </a:spcAft>
                  <a:defRPr>
                    <a:latin typeface="Tahoma" panose="020B0604030504040204" pitchFamily="34" charset="0"/>
                    <a:ea typeface="黑体" pitchFamily="2" charset="-122"/>
                  </a:defRPr>
                </a:lvl8pPr>
                <a:lvl9pPr marL="3886200" indent="-228600" eaLnBrk="0" fontAlgn="base" hangingPunct="0">
                  <a:spcBef>
                    <a:spcPct val="0"/>
                  </a:spcBef>
                  <a:spcAft>
                    <a:spcPct val="0"/>
                  </a:spcAft>
                  <a:defRPr>
                    <a:latin typeface="Tahoma" panose="020B0604030504040204" pitchFamily="34" charset="0"/>
                    <a:ea typeface="黑体" pitchFamily="2" charset="-122"/>
                  </a:defRPr>
                </a:lvl9pPr>
              </a:lstStyle>
              <a:p>
                <a:r>
                  <a:rPr lang="zh-CN" altLang="en-US" sz="1800" dirty="0" smtClean="0"/>
                  <a:t>收到文档</a:t>
                </a:r>
                <a:endParaRPr lang="zh-CN" altLang="en-US" sz="1800" dirty="0"/>
              </a:p>
            </p:txBody>
          </p:sp>
          <p:sp>
            <p:nvSpPr>
              <p:cNvPr id="18" name="Line 13"/>
              <p:cNvSpPr>
                <a:spLocks noChangeShapeType="1"/>
              </p:cNvSpPr>
              <p:nvPr/>
            </p:nvSpPr>
            <p:spPr bwMode="auto">
              <a:xfrm>
                <a:off x="4474954" y="1423768"/>
                <a:ext cx="24035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19" name="AutoShape 15"/>
              <p:cNvSpPr/>
              <p:nvPr/>
            </p:nvSpPr>
            <p:spPr bwMode="auto">
              <a:xfrm>
                <a:off x="4544013" y="1457357"/>
                <a:ext cx="86179" cy="548257"/>
              </a:xfrm>
              <a:prstGeom prst="leftBrace">
                <a:avLst>
                  <a:gd name="adj1" fmla="val 52058"/>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20" name="Text Box 16"/>
              <p:cNvSpPr txBox="1">
                <a:spLocks noChangeArrowheads="1"/>
              </p:cNvSpPr>
              <p:nvPr/>
            </p:nvSpPr>
            <p:spPr bwMode="auto">
              <a:xfrm>
                <a:off x="4115245" y="1596047"/>
                <a:ext cx="323525" cy="242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黑体" pitchFamily="2" charset="-122"/>
                  </a:defRPr>
                </a:lvl1pPr>
                <a:lvl2pPr marL="742950" indent="-285750">
                  <a:defRPr>
                    <a:solidFill>
                      <a:schemeClr val="tx1"/>
                    </a:solidFill>
                    <a:latin typeface="Tahoma" panose="020B0604030504040204" pitchFamily="34" charset="0"/>
                    <a:ea typeface="黑体" pitchFamily="2" charset="-122"/>
                  </a:defRPr>
                </a:lvl2pPr>
                <a:lvl3pPr marL="1143000" indent="-228600">
                  <a:defRPr>
                    <a:solidFill>
                      <a:schemeClr val="tx1"/>
                    </a:solidFill>
                    <a:latin typeface="Tahoma" panose="020B0604030504040204" pitchFamily="34" charset="0"/>
                    <a:ea typeface="黑体" pitchFamily="2" charset="-122"/>
                  </a:defRPr>
                </a:lvl3pPr>
                <a:lvl4pPr marL="1600200" indent="-228600">
                  <a:defRPr>
                    <a:solidFill>
                      <a:schemeClr val="tx1"/>
                    </a:solidFill>
                    <a:latin typeface="Tahoma" panose="020B0604030504040204" pitchFamily="34" charset="0"/>
                    <a:ea typeface="黑体" pitchFamily="2" charset="-122"/>
                  </a:defRPr>
                </a:lvl4pPr>
                <a:lvl5pPr marL="2057400" indent="-228600">
                  <a:defRPr>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9pPr>
              </a:lstStyle>
              <a:p>
                <a:r>
                  <a:rPr lang="en-US" altLang="zh-CN" b="1" dirty="0">
                    <a:solidFill>
                      <a:srgbClr val="000000"/>
                    </a:solidFill>
                    <a:latin typeface="微软雅黑" panose="020B0503020204020204" pitchFamily="34" charset="-122"/>
                    <a:ea typeface="微软雅黑" panose="020B0503020204020204" pitchFamily="34" charset="-122"/>
                  </a:rPr>
                  <a:t>RTT</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21" name="AutoShape 18"/>
              <p:cNvSpPr/>
              <p:nvPr/>
            </p:nvSpPr>
            <p:spPr bwMode="auto">
              <a:xfrm>
                <a:off x="4548268" y="2078210"/>
                <a:ext cx="86179" cy="548257"/>
              </a:xfrm>
              <a:prstGeom prst="leftBrace">
                <a:avLst>
                  <a:gd name="adj1" fmla="val 52058"/>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22" name="Text Box 19"/>
              <p:cNvSpPr txBox="1">
                <a:spLocks noChangeArrowheads="1"/>
              </p:cNvSpPr>
              <p:nvPr/>
            </p:nvSpPr>
            <p:spPr bwMode="auto">
              <a:xfrm>
                <a:off x="4128013" y="2225568"/>
                <a:ext cx="323525" cy="242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黑体" pitchFamily="2" charset="-122"/>
                  </a:defRPr>
                </a:lvl1pPr>
                <a:lvl2pPr marL="742950" indent="-285750">
                  <a:defRPr>
                    <a:solidFill>
                      <a:schemeClr val="tx1"/>
                    </a:solidFill>
                    <a:latin typeface="Tahoma" panose="020B0604030504040204" pitchFamily="34" charset="0"/>
                    <a:ea typeface="黑体" pitchFamily="2" charset="-122"/>
                  </a:defRPr>
                </a:lvl2pPr>
                <a:lvl3pPr marL="1143000" indent="-228600">
                  <a:defRPr>
                    <a:solidFill>
                      <a:schemeClr val="tx1"/>
                    </a:solidFill>
                    <a:latin typeface="Tahoma" panose="020B0604030504040204" pitchFamily="34" charset="0"/>
                    <a:ea typeface="黑体" pitchFamily="2" charset="-122"/>
                  </a:defRPr>
                </a:lvl3pPr>
                <a:lvl4pPr marL="1600200" indent="-228600">
                  <a:defRPr>
                    <a:solidFill>
                      <a:schemeClr val="tx1"/>
                    </a:solidFill>
                    <a:latin typeface="Tahoma" panose="020B0604030504040204" pitchFamily="34" charset="0"/>
                    <a:ea typeface="黑体" pitchFamily="2" charset="-122"/>
                  </a:defRPr>
                </a:lvl4pPr>
                <a:lvl5pPr marL="2057400" indent="-228600">
                  <a:defRPr>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9pPr>
              </a:lstStyle>
              <a:p>
                <a:r>
                  <a:rPr lang="en-US" altLang="zh-CN" b="1" dirty="0">
                    <a:solidFill>
                      <a:srgbClr val="000000"/>
                    </a:solidFill>
                    <a:latin typeface="微软雅黑" panose="020B0503020204020204" pitchFamily="34" charset="-122"/>
                    <a:ea typeface="微软雅黑" panose="020B0503020204020204" pitchFamily="34" charset="-122"/>
                  </a:rPr>
                  <a:t>RTT</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23" name="Line 20"/>
              <p:cNvSpPr>
                <a:spLocks noChangeShapeType="1"/>
              </p:cNvSpPr>
              <p:nvPr/>
            </p:nvSpPr>
            <p:spPr bwMode="auto">
              <a:xfrm flipH="1">
                <a:off x="4474954" y="2733070"/>
                <a:ext cx="2488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24" name="Line 23"/>
              <p:cNvSpPr>
                <a:spLocks noChangeShapeType="1"/>
              </p:cNvSpPr>
              <p:nvPr/>
            </p:nvSpPr>
            <p:spPr bwMode="auto">
              <a:xfrm flipH="1">
                <a:off x="4474955" y="2052690"/>
                <a:ext cx="23503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grpSp>
      </p:grpSp>
      <p:grpSp>
        <p:nvGrpSpPr>
          <p:cNvPr id="25" name="组合 24"/>
          <p:cNvGrpSpPr/>
          <p:nvPr/>
        </p:nvGrpSpPr>
        <p:grpSpPr>
          <a:xfrm>
            <a:off x="3881645" y="6107594"/>
            <a:ext cx="118103" cy="417750"/>
            <a:chOff x="5262769" y="4257392"/>
            <a:chExt cx="60180" cy="273778"/>
          </a:xfrm>
          <a:solidFill>
            <a:srgbClr val="000000"/>
          </a:solidFill>
        </p:grpSpPr>
        <p:sp>
          <p:nvSpPr>
            <p:cNvPr id="26" name="Oval 30"/>
            <p:cNvSpPr>
              <a:spLocks noChangeArrowheads="1"/>
            </p:cNvSpPr>
            <p:nvPr/>
          </p:nvSpPr>
          <p:spPr bwMode="auto">
            <a:xfrm>
              <a:off x="5263368" y="4257392"/>
              <a:ext cx="58396" cy="60677"/>
            </a:xfrm>
            <a:prstGeom prst="ellipse">
              <a:avLst/>
            </a:prstGeom>
            <a:grpFill/>
            <a:ln w="12700">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00"/>
                </a:solidFill>
                <a:latin typeface="微软雅黑" panose="020B0503020204020204" pitchFamily="34" charset="-122"/>
                <a:ea typeface="微软雅黑" panose="020B0503020204020204" pitchFamily="34" charset="-122"/>
              </a:endParaRPr>
            </a:p>
          </p:txBody>
        </p:sp>
        <p:sp>
          <p:nvSpPr>
            <p:cNvPr id="27" name="Oval 31"/>
            <p:cNvSpPr>
              <a:spLocks noChangeArrowheads="1"/>
            </p:cNvSpPr>
            <p:nvPr/>
          </p:nvSpPr>
          <p:spPr bwMode="auto">
            <a:xfrm>
              <a:off x="5262769" y="4364484"/>
              <a:ext cx="59581" cy="60677"/>
            </a:xfrm>
            <a:prstGeom prst="ellipse">
              <a:avLst/>
            </a:prstGeom>
            <a:grpFill/>
            <a:ln w="12700">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00"/>
                </a:solidFill>
                <a:latin typeface="微软雅黑" panose="020B0503020204020204" pitchFamily="34" charset="-122"/>
                <a:ea typeface="微软雅黑" panose="020B0503020204020204" pitchFamily="34" charset="-122"/>
              </a:endParaRPr>
            </a:p>
          </p:txBody>
        </p:sp>
        <p:sp>
          <p:nvSpPr>
            <p:cNvPr id="28" name="Oval 32"/>
            <p:cNvSpPr>
              <a:spLocks noChangeArrowheads="1"/>
            </p:cNvSpPr>
            <p:nvPr/>
          </p:nvSpPr>
          <p:spPr bwMode="auto">
            <a:xfrm>
              <a:off x="5263368" y="4470493"/>
              <a:ext cx="59581" cy="60677"/>
            </a:xfrm>
            <a:prstGeom prst="ellipse">
              <a:avLst/>
            </a:prstGeom>
            <a:grpFill/>
            <a:ln w="12700">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00"/>
                </a:solidFill>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551386" y="3933053"/>
            <a:ext cx="6477222" cy="2275472"/>
            <a:chOff x="3607688" y="2749191"/>
            <a:chExt cx="3300503" cy="1491261"/>
          </a:xfrm>
        </p:grpSpPr>
        <p:grpSp>
          <p:nvGrpSpPr>
            <p:cNvPr id="30" name="组合 29"/>
            <p:cNvGrpSpPr/>
            <p:nvPr/>
          </p:nvGrpSpPr>
          <p:grpSpPr>
            <a:xfrm>
              <a:off x="3896995" y="2873991"/>
              <a:ext cx="3011196" cy="1366461"/>
              <a:chOff x="3896995" y="2829601"/>
              <a:chExt cx="3011196" cy="1366461"/>
            </a:xfrm>
          </p:grpSpPr>
          <p:sp>
            <p:nvSpPr>
              <p:cNvPr id="32" name="Line 22"/>
              <p:cNvSpPr>
                <a:spLocks noChangeShapeType="1"/>
              </p:cNvSpPr>
              <p:nvPr/>
            </p:nvSpPr>
            <p:spPr bwMode="auto">
              <a:xfrm>
                <a:off x="4723818" y="2843169"/>
                <a:ext cx="1128840" cy="266544"/>
              </a:xfrm>
              <a:prstGeom prst="line">
                <a:avLst/>
              </a:prstGeom>
              <a:noFill/>
              <a:ln w="19050">
                <a:solidFill>
                  <a:srgbClr val="9900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33" name="Line 24"/>
              <p:cNvSpPr>
                <a:spLocks noChangeShapeType="1"/>
              </p:cNvSpPr>
              <p:nvPr/>
            </p:nvSpPr>
            <p:spPr bwMode="auto">
              <a:xfrm flipH="1">
                <a:off x="4714507" y="3143302"/>
                <a:ext cx="1121392" cy="275212"/>
              </a:xfrm>
              <a:prstGeom prst="line">
                <a:avLst/>
              </a:prstGeom>
              <a:noFill/>
              <a:ln w="19050">
                <a:solidFill>
                  <a:srgbClr val="9900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34" name="Line 25"/>
              <p:cNvSpPr>
                <a:spLocks noChangeShapeType="1"/>
              </p:cNvSpPr>
              <p:nvPr/>
            </p:nvSpPr>
            <p:spPr bwMode="auto">
              <a:xfrm>
                <a:off x="4726079" y="3466188"/>
                <a:ext cx="1128840" cy="266544"/>
              </a:xfrm>
              <a:prstGeom prst="line">
                <a:avLst/>
              </a:prstGeom>
              <a:noFill/>
              <a:ln w="19050">
                <a:solidFill>
                  <a:srgbClr val="9900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35" name="Line 26"/>
              <p:cNvSpPr>
                <a:spLocks noChangeShapeType="1"/>
              </p:cNvSpPr>
              <p:nvPr/>
            </p:nvSpPr>
            <p:spPr bwMode="auto">
              <a:xfrm flipH="1">
                <a:off x="4728933" y="3785824"/>
                <a:ext cx="1121392" cy="258960"/>
              </a:xfrm>
              <a:prstGeom prst="line">
                <a:avLst/>
              </a:prstGeom>
              <a:noFill/>
              <a:ln w="127000">
                <a:solidFill>
                  <a:srgbClr val="0099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36" name="Text Box 27"/>
              <p:cNvSpPr txBox="1">
                <a:spLocks noChangeArrowheads="1"/>
              </p:cNvSpPr>
              <p:nvPr/>
            </p:nvSpPr>
            <p:spPr bwMode="auto">
              <a:xfrm>
                <a:off x="4913838" y="3332030"/>
                <a:ext cx="1078833" cy="242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defRPr sz="1200" b="1">
                    <a:solidFill>
                      <a:srgbClr val="C00000"/>
                    </a:solidFill>
                    <a:latin typeface="微软雅黑" panose="020B0503020204020204" pitchFamily="34" charset="-122"/>
                    <a:ea typeface="微软雅黑" panose="020B0503020204020204" pitchFamily="34" charset="-122"/>
                  </a:defRPr>
                </a:lvl1pPr>
                <a:lvl2pPr marL="742950" indent="-285750">
                  <a:defRPr>
                    <a:latin typeface="Tahoma" panose="020B0604030504040204" pitchFamily="34" charset="0"/>
                    <a:ea typeface="黑体" pitchFamily="2" charset="-122"/>
                  </a:defRPr>
                </a:lvl2pPr>
                <a:lvl3pPr marL="1143000" indent="-228600">
                  <a:defRPr>
                    <a:latin typeface="Tahoma" panose="020B0604030504040204" pitchFamily="34" charset="0"/>
                    <a:ea typeface="黑体" pitchFamily="2" charset="-122"/>
                  </a:defRPr>
                </a:lvl3pPr>
                <a:lvl4pPr marL="1600200" indent="-228600">
                  <a:defRPr>
                    <a:latin typeface="Tahoma" panose="020B0604030504040204" pitchFamily="34" charset="0"/>
                    <a:ea typeface="黑体" pitchFamily="2" charset="-122"/>
                  </a:defRPr>
                </a:lvl4pPr>
                <a:lvl5pPr marL="2057400" indent="-228600">
                  <a:defRPr>
                    <a:latin typeface="Tahoma" panose="020B0604030504040204" pitchFamily="34" charset="0"/>
                    <a:ea typeface="黑体" pitchFamily="2" charset="-122"/>
                  </a:defRPr>
                </a:lvl5pPr>
                <a:lvl6pPr marL="2514600" indent="-228600" eaLnBrk="0" fontAlgn="base" hangingPunct="0">
                  <a:spcBef>
                    <a:spcPct val="0"/>
                  </a:spcBef>
                  <a:spcAft>
                    <a:spcPct val="0"/>
                  </a:spcAft>
                  <a:defRPr>
                    <a:latin typeface="Tahoma" panose="020B0604030504040204" pitchFamily="34" charset="0"/>
                    <a:ea typeface="黑体" pitchFamily="2" charset="-122"/>
                  </a:defRPr>
                </a:lvl6pPr>
                <a:lvl7pPr marL="2971800" indent="-228600" eaLnBrk="0" fontAlgn="base" hangingPunct="0">
                  <a:spcBef>
                    <a:spcPct val="0"/>
                  </a:spcBef>
                  <a:spcAft>
                    <a:spcPct val="0"/>
                  </a:spcAft>
                  <a:defRPr>
                    <a:latin typeface="Tahoma" panose="020B0604030504040204" pitchFamily="34" charset="0"/>
                    <a:ea typeface="黑体" pitchFamily="2" charset="-122"/>
                  </a:defRPr>
                </a:lvl7pPr>
                <a:lvl8pPr marL="3429000" indent="-228600" eaLnBrk="0" fontAlgn="base" hangingPunct="0">
                  <a:spcBef>
                    <a:spcPct val="0"/>
                  </a:spcBef>
                  <a:spcAft>
                    <a:spcPct val="0"/>
                  </a:spcAft>
                  <a:defRPr>
                    <a:latin typeface="Tahoma" panose="020B0604030504040204" pitchFamily="34" charset="0"/>
                    <a:ea typeface="黑体" pitchFamily="2" charset="-122"/>
                  </a:defRPr>
                </a:lvl8pPr>
                <a:lvl9pPr marL="3886200" indent="-228600" eaLnBrk="0" fontAlgn="base" hangingPunct="0">
                  <a:spcBef>
                    <a:spcPct val="0"/>
                  </a:spcBef>
                  <a:spcAft>
                    <a:spcPct val="0"/>
                  </a:spcAft>
                  <a:defRPr>
                    <a:latin typeface="Tahoma" panose="020B0604030504040204" pitchFamily="34" charset="0"/>
                    <a:ea typeface="黑体" pitchFamily="2" charset="-122"/>
                  </a:defRPr>
                </a:lvl9pPr>
              </a:lstStyle>
              <a:p>
                <a:r>
                  <a:rPr lang="en-US" altLang="zh-CN" sz="1800" dirty="0"/>
                  <a:t>GET page1.jpg</a:t>
                </a:r>
                <a:endParaRPr lang="en-US" altLang="zh-CN" sz="1800" dirty="0"/>
              </a:p>
            </p:txBody>
          </p:sp>
          <p:sp>
            <p:nvSpPr>
              <p:cNvPr id="37" name="Text Box 28"/>
              <p:cNvSpPr txBox="1">
                <a:spLocks noChangeArrowheads="1"/>
              </p:cNvSpPr>
              <p:nvPr/>
            </p:nvSpPr>
            <p:spPr bwMode="auto">
              <a:xfrm>
                <a:off x="5902121" y="3581912"/>
                <a:ext cx="1006070" cy="423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defRPr sz="1200" b="1">
                    <a:solidFill>
                      <a:srgbClr val="0000CC"/>
                    </a:solidFill>
                    <a:latin typeface="微软雅黑" panose="020B0503020204020204" pitchFamily="34" charset="-122"/>
                    <a:ea typeface="微软雅黑" panose="020B0503020204020204" pitchFamily="34" charset="-122"/>
                  </a:defRPr>
                </a:lvl1pPr>
                <a:lvl2pPr marL="742950" indent="-285750">
                  <a:defRPr>
                    <a:latin typeface="Tahoma" panose="020B0604030504040204" pitchFamily="34" charset="0"/>
                    <a:ea typeface="黑体" pitchFamily="2" charset="-122"/>
                  </a:defRPr>
                </a:lvl2pPr>
                <a:lvl3pPr marL="1143000" indent="-228600">
                  <a:defRPr>
                    <a:latin typeface="Tahoma" panose="020B0604030504040204" pitchFamily="34" charset="0"/>
                    <a:ea typeface="黑体" pitchFamily="2" charset="-122"/>
                  </a:defRPr>
                </a:lvl3pPr>
                <a:lvl4pPr marL="1600200" indent="-228600">
                  <a:defRPr>
                    <a:latin typeface="Tahoma" panose="020B0604030504040204" pitchFamily="34" charset="0"/>
                    <a:ea typeface="黑体" pitchFamily="2" charset="-122"/>
                  </a:defRPr>
                </a:lvl4pPr>
                <a:lvl5pPr marL="2057400" indent="-228600">
                  <a:defRPr>
                    <a:latin typeface="Tahoma" panose="020B0604030504040204" pitchFamily="34" charset="0"/>
                    <a:ea typeface="黑体" pitchFamily="2" charset="-122"/>
                  </a:defRPr>
                </a:lvl5pPr>
                <a:lvl6pPr marL="2514600" indent="-228600" eaLnBrk="0" fontAlgn="base" hangingPunct="0">
                  <a:spcBef>
                    <a:spcPct val="0"/>
                  </a:spcBef>
                  <a:spcAft>
                    <a:spcPct val="0"/>
                  </a:spcAft>
                  <a:defRPr>
                    <a:latin typeface="Tahoma" panose="020B0604030504040204" pitchFamily="34" charset="0"/>
                    <a:ea typeface="黑体" pitchFamily="2" charset="-122"/>
                  </a:defRPr>
                </a:lvl6pPr>
                <a:lvl7pPr marL="2971800" indent="-228600" eaLnBrk="0" fontAlgn="base" hangingPunct="0">
                  <a:spcBef>
                    <a:spcPct val="0"/>
                  </a:spcBef>
                  <a:spcAft>
                    <a:spcPct val="0"/>
                  </a:spcAft>
                  <a:defRPr>
                    <a:latin typeface="Tahoma" panose="020B0604030504040204" pitchFamily="34" charset="0"/>
                    <a:ea typeface="黑体" pitchFamily="2" charset="-122"/>
                  </a:defRPr>
                </a:lvl7pPr>
                <a:lvl8pPr marL="3429000" indent="-228600" eaLnBrk="0" fontAlgn="base" hangingPunct="0">
                  <a:spcBef>
                    <a:spcPct val="0"/>
                  </a:spcBef>
                  <a:spcAft>
                    <a:spcPct val="0"/>
                  </a:spcAft>
                  <a:defRPr>
                    <a:latin typeface="Tahoma" panose="020B0604030504040204" pitchFamily="34" charset="0"/>
                    <a:ea typeface="黑体" pitchFamily="2" charset="-122"/>
                  </a:defRPr>
                </a:lvl8pPr>
                <a:lvl9pPr marL="3886200" indent="-228600" eaLnBrk="0" fontAlgn="base" hangingPunct="0">
                  <a:spcBef>
                    <a:spcPct val="0"/>
                  </a:spcBef>
                  <a:spcAft>
                    <a:spcPct val="0"/>
                  </a:spcAft>
                  <a:defRPr>
                    <a:latin typeface="Tahoma" panose="020B0604030504040204" pitchFamily="34" charset="0"/>
                    <a:ea typeface="黑体" pitchFamily="2" charset="-122"/>
                  </a:defRPr>
                </a:lvl9pPr>
              </a:lstStyle>
              <a:p>
                <a:r>
                  <a:rPr lang="zh-CN" altLang="en-US" sz="1800" dirty="0" smtClean="0"/>
                  <a:t>传输 </a:t>
                </a:r>
                <a:r>
                  <a:rPr lang="en-US" altLang="zh-CN" sz="1800" dirty="0" smtClean="0"/>
                  <a:t>page1.jpg</a:t>
                </a:r>
                <a:endParaRPr lang="en-US" altLang="zh-CN" sz="1800" dirty="0"/>
              </a:p>
              <a:p>
                <a:r>
                  <a:rPr lang="zh-CN" altLang="en-US" sz="1800" dirty="0"/>
                  <a:t>的时间</a:t>
                </a:r>
                <a:endParaRPr lang="zh-CN" altLang="en-US" sz="1800" dirty="0"/>
              </a:p>
            </p:txBody>
          </p:sp>
          <p:sp>
            <p:nvSpPr>
              <p:cNvPr id="38" name="AutoShape 29"/>
              <p:cNvSpPr/>
              <p:nvPr/>
            </p:nvSpPr>
            <p:spPr bwMode="auto">
              <a:xfrm>
                <a:off x="5899266" y="3735982"/>
                <a:ext cx="50005" cy="124604"/>
              </a:xfrm>
              <a:prstGeom prst="rightBrace">
                <a:avLst>
                  <a:gd name="adj1" fmla="val 20390"/>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39" name="Line 13"/>
              <p:cNvSpPr>
                <a:spLocks noChangeShapeType="1"/>
              </p:cNvSpPr>
              <p:nvPr/>
            </p:nvSpPr>
            <p:spPr bwMode="auto">
              <a:xfrm flipV="1">
                <a:off x="4480176" y="2829601"/>
                <a:ext cx="235131" cy="10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40" name="AutoShape 15"/>
              <p:cNvSpPr/>
              <p:nvPr/>
            </p:nvSpPr>
            <p:spPr bwMode="auto">
              <a:xfrm>
                <a:off x="4544013" y="2858859"/>
                <a:ext cx="86179" cy="548017"/>
              </a:xfrm>
              <a:prstGeom prst="leftBrace">
                <a:avLst>
                  <a:gd name="adj1" fmla="val 52058"/>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41" name="Text Box 16"/>
              <p:cNvSpPr txBox="1">
                <a:spLocks noChangeArrowheads="1"/>
              </p:cNvSpPr>
              <p:nvPr/>
            </p:nvSpPr>
            <p:spPr bwMode="auto">
              <a:xfrm>
                <a:off x="4115245" y="3014288"/>
                <a:ext cx="323525" cy="242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黑体" pitchFamily="2" charset="-122"/>
                  </a:defRPr>
                </a:lvl1pPr>
                <a:lvl2pPr marL="742950" indent="-285750">
                  <a:defRPr>
                    <a:solidFill>
                      <a:schemeClr val="tx1"/>
                    </a:solidFill>
                    <a:latin typeface="Tahoma" panose="020B0604030504040204" pitchFamily="34" charset="0"/>
                    <a:ea typeface="黑体" pitchFamily="2" charset="-122"/>
                  </a:defRPr>
                </a:lvl2pPr>
                <a:lvl3pPr marL="1143000" indent="-228600">
                  <a:defRPr>
                    <a:solidFill>
                      <a:schemeClr val="tx1"/>
                    </a:solidFill>
                    <a:latin typeface="Tahoma" panose="020B0604030504040204" pitchFamily="34" charset="0"/>
                    <a:ea typeface="黑体" pitchFamily="2" charset="-122"/>
                  </a:defRPr>
                </a:lvl3pPr>
                <a:lvl4pPr marL="1600200" indent="-228600">
                  <a:defRPr>
                    <a:solidFill>
                      <a:schemeClr val="tx1"/>
                    </a:solidFill>
                    <a:latin typeface="Tahoma" panose="020B0604030504040204" pitchFamily="34" charset="0"/>
                    <a:ea typeface="黑体" pitchFamily="2" charset="-122"/>
                  </a:defRPr>
                </a:lvl4pPr>
                <a:lvl5pPr marL="2057400" indent="-228600">
                  <a:defRPr>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9pPr>
              </a:lstStyle>
              <a:p>
                <a:r>
                  <a:rPr lang="en-US" altLang="zh-CN" b="1" dirty="0">
                    <a:solidFill>
                      <a:srgbClr val="000000"/>
                    </a:solidFill>
                    <a:latin typeface="微软雅黑" panose="020B0503020204020204" pitchFamily="34" charset="-122"/>
                    <a:ea typeface="微软雅黑" panose="020B0503020204020204" pitchFamily="34" charset="-122"/>
                  </a:rPr>
                  <a:t>RTT</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42" name="AutoShape 18"/>
              <p:cNvSpPr/>
              <p:nvPr/>
            </p:nvSpPr>
            <p:spPr bwMode="auto">
              <a:xfrm>
                <a:off x="4548268" y="3463496"/>
                <a:ext cx="86179" cy="548017"/>
              </a:xfrm>
              <a:prstGeom prst="leftBrace">
                <a:avLst>
                  <a:gd name="adj1" fmla="val 52058"/>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43" name="Text Box 19"/>
              <p:cNvSpPr txBox="1">
                <a:spLocks noChangeArrowheads="1"/>
              </p:cNvSpPr>
              <p:nvPr/>
            </p:nvSpPr>
            <p:spPr bwMode="auto">
              <a:xfrm>
                <a:off x="4128013" y="3592061"/>
                <a:ext cx="323525" cy="242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黑体" pitchFamily="2" charset="-122"/>
                  </a:defRPr>
                </a:lvl1pPr>
                <a:lvl2pPr marL="742950" indent="-285750">
                  <a:defRPr>
                    <a:solidFill>
                      <a:schemeClr val="tx1"/>
                    </a:solidFill>
                    <a:latin typeface="Tahoma" panose="020B0604030504040204" pitchFamily="34" charset="0"/>
                    <a:ea typeface="黑体" pitchFamily="2" charset="-122"/>
                  </a:defRPr>
                </a:lvl2pPr>
                <a:lvl3pPr marL="1143000" indent="-228600">
                  <a:defRPr>
                    <a:solidFill>
                      <a:schemeClr val="tx1"/>
                    </a:solidFill>
                    <a:latin typeface="Tahoma" panose="020B0604030504040204" pitchFamily="34" charset="0"/>
                    <a:ea typeface="黑体" pitchFamily="2" charset="-122"/>
                  </a:defRPr>
                </a:lvl3pPr>
                <a:lvl4pPr marL="1600200" indent="-228600">
                  <a:defRPr>
                    <a:solidFill>
                      <a:schemeClr val="tx1"/>
                    </a:solidFill>
                    <a:latin typeface="Tahoma" panose="020B0604030504040204" pitchFamily="34" charset="0"/>
                    <a:ea typeface="黑体" pitchFamily="2" charset="-122"/>
                  </a:defRPr>
                </a:lvl4pPr>
                <a:lvl5pPr marL="2057400" indent="-228600">
                  <a:defRPr>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9pPr>
              </a:lstStyle>
              <a:p>
                <a:r>
                  <a:rPr lang="en-US" altLang="zh-CN" b="1" dirty="0">
                    <a:solidFill>
                      <a:srgbClr val="000000"/>
                    </a:solidFill>
                    <a:latin typeface="微软雅黑" panose="020B0503020204020204" pitchFamily="34" charset="-122"/>
                    <a:ea typeface="微软雅黑" panose="020B0503020204020204" pitchFamily="34" charset="-122"/>
                  </a:rPr>
                  <a:t>RTT</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44" name="Line 23"/>
              <p:cNvSpPr>
                <a:spLocks noChangeShapeType="1"/>
              </p:cNvSpPr>
              <p:nvPr/>
            </p:nvSpPr>
            <p:spPr bwMode="auto">
              <a:xfrm flipH="1">
                <a:off x="4480176" y="3443685"/>
                <a:ext cx="229811" cy="108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45" name="Text Box 21"/>
              <p:cNvSpPr txBox="1">
                <a:spLocks noChangeArrowheads="1"/>
              </p:cNvSpPr>
              <p:nvPr/>
            </p:nvSpPr>
            <p:spPr bwMode="auto">
              <a:xfrm>
                <a:off x="3896995" y="3954015"/>
                <a:ext cx="590152" cy="242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defRPr sz="1200" b="1">
                    <a:solidFill>
                      <a:srgbClr val="0000CC"/>
                    </a:solidFill>
                    <a:latin typeface="微软雅黑" panose="020B0503020204020204" pitchFamily="34" charset="-122"/>
                    <a:ea typeface="微软雅黑" panose="020B0503020204020204" pitchFamily="34" charset="-122"/>
                  </a:defRPr>
                </a:lvl1pPr>
                <a:lvl2pPr marL="742950" indent="-285750">
                  <a:defRPr>
                    <a:latin typeface="Tahoma" panose="020B0604030504040204" pitchFamily="34" charset="0"/>
                    <a:ea typeface="黑体" pitchFamily="2" charset="-122"/>
                  </a:defRPr>
                </a:lvl2pPr>
                <a:lvl3pPr marL="1143000" indent="-228600">
                  <a:defRPr>
                    <a:latin typeface="Tahoma" panose="020B0604030504040204" pitchFamily="34" charset="0"/>
                    <a:ea typeface="黑体" pitchFamily="2" charset="-122"/>
                  </a:defRPr>
                </a:lvl3pPr>
                <a:lvl4pPr marL="1600200" indent="-228600">
                  <a:defRPr>
                    <a:latin typeface="Tahoma" panose="020B0604030504040204" pitchFamily="34" charset="0"/>
                    <a:ea typeface="黑体" pitchFamily="2" charset="-122"/>
                  </a:defRPr>
                </a:lvl4pPr>
                <a:lvl5pPr marL="2057400" indent="-228600">
                  <a:defRPr>
                    <a:latin typeface="Tahoma" panose="020B0604030504040204" pitchFamily="34" charset="0"/>
                    <a:ea typeface="黑体" pitchFamily="2" charset="-122"/>
                  </a:defRPr>
                </a:lvl5pPr>
                <a:lvl6pPr marL="2514600" indent="-228600" eaLnBrk="0" fontAlgn="base" hangingPunct="0">
                  <a:spcBef>
                    <a:spcPct val="0"/>
                  </a:spcBef>
                  <a:spcAft>
                    <a:spcPct val="0"/>
                  </a:spcAft>
                  <a:defRPr>
                    <a:latin typeface="Tahoma" panose="020B0604030504040204" pitchFamily="34" charset="0"/>
                    <a:ea typeface="黑体" pitchFamily="2" charset="-122"/>
                  </a:defRPr>
                </a:lvl6pPr>
                <a:lvl7pPr marL="2971800" indent="-228600" eaLnBrk="0" fontAlgn="base" hangingPunct="0">
                  <a:spcBef>
                    <a:spcPct val="0"/>
                  </a:spcBef>
                  <a:spcAft>
                    <a:spcPct val="0"/>
                  </a:spcAft>
                  <a:defRPr>
                    <a:latin typeface="Tahoma" panose="020B0604030504040204" pitchFamily="34" charset="0"/>
                    <a:ea typeface="黑体" pitchFamily="2" charset="-122"/>
                  </a:defRPr>
                </a:lvl7pPr>
                <a:lvl8pPr marL="3429000" indent="-228600" eaLnBrk="0" fontAlgn="base" hangingPunct="0">
                  <a:spcBef>
                    <a:spcPct val="0"/>
                  </a:spcBef>
                  <a:spcAft>
                    <a:spcPct val="0"/>
                  </a:spcAft>
                  <a:defRPr>
                    <a:latin typeface="Tahoma" panose="020B0604030504040204" pitchFamily="34" charset="0"/>
                    <a:ea typeface="黑体" pitchFamily="2" charset="-122"/>
                  </a:defRPr>
                </a:lvl8pPr>
                <a:lvl9pPr marL="3886200" indent="-228600" eaLnBrk="0" fontAlgn="base" hangingPunct="0">
                  <a:spcBef>
                    <a:spcPct val="0"/>
                  </a:spcBef>
                  <a:spcAft>
                    <a:spcPct val="0"/>
                  </a:spcAft>
                  <a:defRPr>
                    <a:latin typeface="Tahoma" panose="020B0604030504040204" pitchFamily="34" charset="0"/>
                    <a:ea typeface="黑体" pitchFamily="2" charset="-122"/>
                  </a:defRPr>
                </a:lvl9pPr>
              </a:lstStyle>
              <a:p>
                <a:r>
                  <a:rPr lang="zh-CN" altLang="en-US" sz="1800" dirty="0" smtClean="0"/>
                  <a:t>收到</a:t>
                </a:r>
                <a:r>
                  <a:rPr lang="zh-CN" altLang="en-US" sz="1800" dirty="0"/>
                  <a:t>文档</a:t>
                </a:r>
                <a:endParaRPr lang="zh-CN" altLang="en-US" sz="1800" dirty="0"/>
              </a:p>
            </p:txBody>
          </p:sp>
          <p:sp>
            <p:nvSpPr>
              <p:cNvPr id="46" name="Line 20"/>
              <p:cNvSpPr>
                <a:spLocks noChangeShapeType="1"/>
              </p:cNvSpPr>
              <p:nvPr/>
            </p:nvSpPr>
            <p:spPr bwMode="auto">
              <a:xfrm flipH="1">
                <a:off x="4470515" y="4100611"/>
                <a:ext cx="25330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grpSp>
        <p:sp>
          <p:nvSpPr>
            <p:cNvPr id="31" name="Text Box 14"/>
            <p:cNvSpPr txBox="1">
              <a:spLocks noChangeArrowheads="1"/>
            </p:cNvSpPr>
            <p:nvPr/>
          </p:nvSpPr>
          <p:spPr bwMode="auto">
            <a:xfrm>
              <a:off x="3607688" y="2749191"/>
              <a:ext cx="862829" cy="242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黑体" pitchFamily="2" charset="-122"/>
                </a:defRPr>
              </a:lvl1pPr>
              <a:lvl2pPr marL="742950" indent="-285750">
                <a:defRPr>
                  <a:solidFill>
                    <a:schemeClr val="tx1"/>
                  </a:solidFill>
                  <a:latin typeface="Tahoma" panose="020B0604030504040204" pitchFamily="34" charset="0"/>
                  <a:ea typeface="黑体" pitchFamily="2" charset="-122"/>
                </a:defRPr>
              </a:lvl2pPr>
              <a:lvl3pPr marL="1143000" indent="-228600">
                <a:defRPr>
                  <a:solidFill>
                    <a:schemeClr val="tx1"/>
                  </a:solidFill>
                  <a:latin typeface="Tahoma" panose="020B0604030504040204" pitchFamily="34" charset="0"/>
                  <a:ea typeface="黑体" pitchFamily="2" charset="-122"/>
                </a:defRPr>
              </a:lvl3pPr>
              <a:lvl4pPr marL="1600200" indent="-228600">
                <a:defRPr>
                  <a:solidFill>
                    <a:schemeClr val="tx1"/>
                  </a:solidFill>
                  <a:latin typeface="Tahoma" panose="020B0604030504040204" pitchFamily="34" charset="0"/>
                  <a:ea typeface="黑体" pitchFamily="2" charset="-122"/>
                </a:defRPr>
              </a:lvl4pPr>
              <a:lvl5pPr marL="2057400" indent="-228600">
                <a:defRPr>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9pPr>
            </a:lstStyle>
            <a:p>
              <a:r>
                <a:rPr lang="zh-CN" altLang="en-US" b="1" dirty="0">
                  <a:solidFill>
                    <a:srgbClr val="0000CC"/>
                  </a:solidFill>
                  <a:latin typeface="微软雅黑" panose="020B0503020204020204" pitchFamily="34" charset="-122"/>
                  <a:ea typeface="微软雅黑" panose="020B0503020204020204" pitchFamily="34" charset="-122"/>
                </a:rPr>
                <a:t>发起 </a:t>
              </a:r>
              <a:r>
                <a:rPr lang="en-US" altLang="zh-CN" b="1" dirty="0">
                  <a:solidFill>
                    <a:srgbClr val="0000CC"/>
                  </a:solidFill>
                  <a:latin typeface="微软雅黑" panose="020B0503020204020204" pitchFamily="34" charset="-122"/>
                  <a:ea typeface="微软雅黑" panose="020B0503020204020204" pitchFamily="34" charset="-122"/>
                </a:rPr>
                <a:t>TCP </a:t>
              </a:r>
              <a:r>
                <a:rPr lang="zh-CN" altLang="en-US" b="1" dirty="0">
                  <a:solidFill>
                    <a:srgbClr val="0000CC"/>
                  </a:solidFill>
                  <a:latin typeface="微软雅黑" panose="020B0503020204020204" pitchFamily="34" charset="-122"/>
                  <a:ea typeface="微软雅黑" panose="020B0503020204020204" pitchFamily="34" charset="-122"/>
                </a:rPr>
                <a:t>连接</a:t>
              </a:r>
              <a:endParaRPr lang="zh-CN" altLang="en-US" b="1" dirty="0">
                <a:solidFill>
                  <a:srgbClr val="0000CC"/>
                </a:solidFill>
                <a:latin typeface="微软雅黑" panose="020B0503020204020204" pitchFamily="34" charset="-122"/>
                <a:ea typeface="微软雅黑" panose="020B0503020204020204" pitchFamily="34" charset="-122"/>
              </a:endParaRPr>
            </a:p>
          </p:txBody>
        </p:sp>
      </p:grpSp>
      <p:sp>
        <p:nvSpPr>
          <p:cNvPr id="47" name="Rectangle 6"/>
          <p:cNvSpPr>
            <a:spLocks noChangeArrowheads="1"/>
          </p:cNvSpPr>
          <p:nvPr/>
        </p:nvSpPr>
        <p:spPr bwMode="auto">
          <a:xfrm>
            <a:off x="4238893" y="1327051"/>
            <a:ext cx="217066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kumimoji="1" lang="zh-CN" altLang="en-US" b="1" dirty="0">
                <a:solidFill>
                  <a:srgbClr val="000000"/>
                </a:solidFill>
                <a:latin typeface="微软雅黑" panose="020B0503020204020204" pitchFamily="34" charset="-122"/>
                <a:ea typeface="微软雅黑" panose="020B0503020204020204" pitchFamily="34" charset="-122"/>
              </a:rPr>
              <a:t>万维网服务器</a:t>
            </a:r>
            <a:endParaRPr kumimoji="1" lang="zh-CN" altLang="en-US" b="1" dirty="0">
              <a:solidFill>
                <a:srgbClr val="000000"/>
              </a:solidFill>
              <a:latin typeface="微软雅黑" panose="020B0503020204020204" pitchFamily="34" charset="-122"/>
              <a:ea typeface="微软雅黑" panose="020B0503020204020204" pitchFamily="34" charset="-122"/>
            </a:endParaRPr>
          </a:p>
        </p:txBody>
      </p:sp>
      <p:sp>
        <p:nvSpPr>
          <p:cNvPr id="48" name="Rectangle 7"/>
          <p:cNvSpPr>
            <a:spLocks noChangeArrowheads="1"/>
          </p:cNvSpPr>
          <p:nvPr/>
        </p:nvSpPr>
        <p:spPr bwMode="auto">
          <a:xfrm>
            <a:off x="2073232" y="1327051"/>
            <a:ext cx="186865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kumimoji="1" lang="zh-CN" altLang="en-US" b="1" dirty="0">
                <a:solidFill>
                  <a:srgbClr val="000000"/>
                </a:solidFill>
                <a:latin typeface="微软雅黑" panose="020B0503020204020204" pitchFamily="34" charset="-122"/>
                <a:ea typeface="微软雅黑" panose="020B0503020204020204" pitchFamily="34" charset="-122"/>
              </a:rPr>
              <a:t>万维网客户</a:t>
            </a:r>
            <a:endParaRPr kumimoji="1" lang="zh-CN" altLang="en-US" b="1" dirty="0">
              <a:solidFill>
                <a:srgbClr val="000000"/>
              </a:solidFill>
              <a:latin typeface="微软雅黑" panose="020B0503020204020204" pitchFamily="34" charset="-122"/>
              <a:ea typeface="微软雅黑" panose="020B0503020204020204" pitchFamily="34" charset="-122"/>
            </a:endParaRPr>
          </a:p>
        </p:txBody>
      </p:sp>
      <p:sp>
        <p:nvSpPr>
          <p:cNvPr id="49" name="矩形 48"/>
          <p:cNvSpPr/>
          <p:nvPr/>
        </p:nvSpPr>
        <p:spPr>
          <a:xfrm>
            <a:off x="7796343" y="3648042"/>
            <a:ext cx="3196201" cy="960776"/>
          </a:xfrm>
          <a:prstGeom prst="rect">
            <a:avLst/>
          </a:prstGeom>
          <a:solidFill>
            <a:srgbClr val="FFFF99"/>
          </a:solidFill>
        </p:spPr>
        <p:txBody>
          <a:bodyPr wrap="square">
            <a:spAutoFit/>
          </a:bodyPr>
          <a:lstStyle/>
          <a:p>
            <a:pPr>
              <a:lnSpc>
                <a:spcPct val="150000"/>
              </a:lnSpc>
            </a:pPr>
            <a:r>
              <a:rPr lang="zh-CN" altLang="en-US" sz="2000" b="1" dirty="0">
                <a:solidFill>
                  <a:srgbClr val="000000"/>
                </a:solidFill>
                <a:latin typeface="微软雅黑" panose="020B0503020204020204" pitchFamily="34" charset="-122"/>
                <a:ea typeface="微软雅黑" panose="020B0503020204020204" pitchFamily="34" charset="-122"/>
              </a:rPr>
              <a:t>所需的</a:t>
            </a:r>
            <a:r>
              <a:rPr lang="zh-CN" altLang="en-US" sz="2000" b="1" dirty="0" smtClean="0">
                <a:solidFill>
                  <a:srgbClr val="000000"/>
                </a:solidFill>
                <a:latin typeface="微软雅黑" panose="020B0503020204020204" pitchFamily="34" charset="-122"/>
                <a:ea typeface="微软雅黑" panose="020B0503020204020204" pitchFamily="34" charset="-122"/>
              </a:rPr>
              <a:t>时间 </a:t>
            </a:r>
            <a:r>
              <a:rPr lang="en-US" altLang="zh-CN" sz="2000" b="1" dirty="0">
                <a:solidFill>
                  <a:srgbClr val="000000"/>
                </a:solidFill>
                <a:latin typeface="微软雅黑" panose="020B0503020204020204" pitchFamily="34" charset="-122"/>
                <a:ea typeface="微软雅黑" panose="020B0503020204020204" pitchFamily="34" charset="-122"/>
              </a:rPr>
              <a:t>&gt;</a:t>
            </a:r>
            <a:r>
              <a:rPr lang="en-US" altLang="zh-CN" sz="2000" b="1" dirty="0" smtClean="0">
                <a:solidFill>
                  <a:srgbClr val="000000"/>
                </a:solidFill>
                <a:latin typeface="微软雅黑" panose="020B0503020204020204" pitchFamily="34" charset="-122"/>
                <a:ea typeface="微软雅黑" panose="020B0503020204020204" pitchFamily="34" charset="-122"/>
              </a:rPr>
              <a:t>= 22 </a:t>
            </a:r>
            <a:r>
              <a:rPr lang="en-US" altLang="zh-CN" sz="2000" b="1" dirty="0">
                <a:solidFill>
                  <a:srgbClr val="000000"/>
                </a:solidFill>
                <a:latin typeface="微软雅黑" panose="020B0503020204020204" pitchFamily="34" charset="-122"/>
                <a:ea typeface="微软雅黑" panose="020B0503020204020204" pitchFamily="34" charset="-122"/>
              </a:rPr>
              <a:t>x RTT</a:t>
            </a:r>
            <a:endParaRPr lang="en-US" altLang="zh-CN" sz="2000" b="1" dirty="0" smtClean="0">
              <a:solidFill>
                <a:srgbClr val="000000"/>
              </a:solidFill>
              <a:latin typeface="微软雅黑" panose="020B0503020204020204" pitchFamily="34" charset="-122"/>
              <a:ea typeface="微软雅黑" panose="020B0503020204020204" pitchFamily="34" charset="-122"/>
            </a:endParaRPr>
          </a:p>
          <a:p>
            <a:pPr>
              <a:lnSpc>
                <a:spcPct val="150000"/>
              </a:lnSpc>
            </a:pPr>
            <a:r>
              <a:rPr lang="en-US" altLang="zh-CN" sz="2000" b="1" dirty="0" smtClean="0">
                <a:solidFill>
                  <a:srgbClr val="000000"/>
                </a:solidFill>
                <a:latin typeface="微软雅黑" panose="020B0503020204020204" pitchFamily="34" charset="-122"/>
                <a:ea typeface="微软雅黑" panose="020B0503020204020204" pitchFamily="34" charset="-122"/>
              </a:rPr>
              <a:t>+ 11 </a:t>
            </a:r>
            <a:r>
              <a:rPr lang="zh-CN" altLang="en-US" sz="2000" b="1" dirty="0" smtClean="0">
                <a:solidFill>
                  <a:srgbClr val="000000"/>
                </a:solidFill>
                <a:latin typeface="微软雅黑" panose="020B0503020204020204" pitchFamily="34" charset="-122"/>
                <a:ea typeface="微软雅黑" panose="020B0503020204020204" pitchFamily="34" charset="-122"/>
              </a:rPr>
              <a:t>个文档</a:t>
            </a:r>
            <a:r>
              <a:rPr lang="zh-CN" altLang="en-US" sz="2000" b="1" dirty="0">
                <a:solidFill>
                  <a:srgbClr val="000000"/>
                </a:solidFill>
                <a:latin typeface="微软雅黑" panose="020B0503020204020204" pitchFamily="34" charset="-122"/>
                <a:ea typeface="微软雅黑" panose="020B0503020204020204" pitchFamily="34" charset="-122"/>
              </a:rPr>
              <a:t>的传输时间</a:t>
            </a:r>
            <a:endParaRPr lang="zh-CN" altLang="en-US" sz="2000" dirty="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up)">
                                      <p:cBhvr>
                                        <p:cTn id="12" dur="1000"/>
                                        <p:tgtEl>
                                          <p:spTgt spid="29"/>
                                        </p:tgtEl>
                                      </p:cBhvr>
                                    </p:animEffect>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up)">
                                      <p:cBhvr>
                                        <p:cTn id="16" dur="10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fade">
                                      <p:cBhvr>
                                        <p:cTn id="21" dur="1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noChangeArrowheads="1"/>
          </p:cNvSpPr>
          <p:nvPr>
            <p:ph type="title"/>
          </p:nvPr>
        </p:nvSpPr>
        <p:spPr/>
        <p:txBody>
          <a:bodyPr/>
          <a:lstStyle/>
          <a:p>
            <a:r>
              <a:rPr lang="zh-CN" altLang="en-US" dirty="0" smtClean="0"/>
              <a:t>持续连接</a:t>
            </a:r>
            <a:endParaRPr lang="zh-CN" altLang="en-US" dirty="0" smtClean="0"/>
          </a:p>
        </p:txBody>
      </p:sp>
      <p:sp>
        <p:nvSpPr>
          <p:cNvPr id="32771" name="内容占位符 2"/>
          <p:cNvSpPr>
            <a:spLocks noGrp="1" noChangeArrowheads="1"/>
          </p:cNvSpPr>
          <p:nvPr>
            <p:ph idx="1"/>
          </p:nvPr>
        </p:nvSpPr>
        <p:spPr>
          <a:xfrm>
            <a:off x="442913" y="1266825"/>
            <a:ext cx="11304587" cy="4895850"/>
          </a:xfrm>
        </p:spPr>
        <p:txBody>
          <a:bodyPr/>
          <a:lstStyle/>
          <a:p>
            <a:r>
              <a:rPr lang="en-US" altLang="zh-CN" b="1" dirty="0" smtClean="0"/>
              <a:t>HTTP/1.1 </a:t>
            </a:r>
            <a:r>
              <a:rPr lang="zh-CN" altLang="en-US" b="1" dirty="0" smtClean="0"/>
              <a:t>使用</a:t>
            </a:r>
            <a:r>
              <a:rPr lang="zh-CN" altLang="en-US" b="1" dirty="0" smtClean="0">
                <a:solidFill>
                  <a:schemeClr val="tx2">
                    <a:lumMod val="60000"/>
                    <a:lumOff val="40000"/>
                  </a:schemeClr>
                </a:solidFill>
              </a:rPr>
              <a:t>持续连接</a:t>
            </a:r>
            <a:r>
              <a:rPr lang="zh-CN" altLang="en-US" b="1" dirty="0" smtClean="0"/>
              <a:t>：万维网服务器在发送响应后仍然在一段时间内保持这条 </a:t>
            </a:r>
            <a:r>
              <a:rPr lang="en-US" altLang="zh-CN" b="1" dirty="0" smtClean="0"/>
              <a:t>TCP </a:t>
            </a:r>
            <a:r>
              <a:rPr lang="zh-CN" altLang="en-US" b="1" dirty="0" smtClean="0"/>
              <a:t>连接，使同一个客户和该服务器可以继续在这条连接上传送后续的 </a:t>
            </a:r>
            <a:r>
              <a:rPr lang="en-US" altLang="zh-CN" b="1" dirty="0" smtClean="0"/>
              <a:t>HTTP </a:t>
            </a:r>
            <a:r>
              <a:rPr lang="zh-CN" altLang="en-US" b="1" dirty="0" smtClean="0"/>
              <a:t>请求报文和响应报文，只要这些文档都在同一个服务器上就行。</a:t>
            </a:r>
            <a:endParaRPr lang="en-US" altLang="zh-CN" b="1" dirty="0" smtClean="0"/>
          </a:p>
          <a:p>
            <a:r>
              <a:rPr lang="zh-CN" altLang="en-US" b="1" dirty="0" smtClean="0"/>
              <a:t>持续连接有两种工作方式：</a:t>
            </a:r>
            <a:endParaRPr lang="en-US" altLang="zh-CN" b="1" dirty="0" smtClean="0"/>
          </a:p>
          <a:p>
            <a:pPr lvl="1"/>
            <a:r>
              <a:rPr lang="zh-CN" altLang="en-US" b="1" dirty="0" smtClean="0"/>
              <a:t>非流水线方式</a:t>
            </a:r>
            <a:endParaRPr lang="zh-CN" altLang="en-US" b="1" dirty="0" smtClean="0"/>
          </a:p>
          <a:p>
            <a:pPr lvl="1"/>
            <a:r>
              <a:rPr lang="zh-CN" altLang="en-US" b="1" dirty="0" smtClean="0"/>
              <a:t>流水线方式</a:t>
            </a:r>
            <a:endParaRPr lang="zh-CN" altLang="en-US" b="1" dirty="0" smtClean="0"/>
          </a:p>
          <a:p>
            <a:endParaRPr lang="zh-CN" alt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animEffect transition="in" filter="fade">
                                      <p:cBhvr>
                                        <p:cTn id="7" dur="1000"/>
                                        <p:tgtEl>
                                          <p:spTgt spid="32771">
                                            <p:txEl>
                                              <p:pRg st="1" end="1"/>
                                            </p:txEl>
                                          </p:spTgt>
                                        </p:tgtEl>
                                      </p:cBhvr>
                                    </p:animEffect>
                                    <p:anim calcmode="lin" valueType="num">
                                      <p:cBhvr>
                                        <p:cTn id="8" dur="1000" fill="hold"/>
                                        <p:tgtEl>
                                          <p:spTgt spid="3277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2771">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2771">
                                            <p:txEl>
                                              <p:pRg st="2" end="2"/>
                                            </p:txEl>
                                          </p:spTgt>
                                        </p:tgtEl>
                                        <p:attrNameLst>
                                          <p:attrName>style.visibility</p:attrName>
                                        </p:attrNameLst>
                                      </p:cBhvr>
                                      <p:to>
                                        <p:strVal val="visible"/>
                                      </p:to>
                                    </p:set>
                                    <p:animEffect transition="in" filter="fade">
                                      <p:cBhvr>
                                        <p:cTn id="12" dur="1000"/>
                                        <p:tgtEl>
                                          <p:spTgt spid="32771">
                                            <p:txEl>
                                              <p:pRg st="2" end="2"/>
                                            </p:txEl>
                                          </p:spTgt>
                                        </p:tgtEl>
                                      </p:cBhvr>
                                    </p:animEffect>
                                    <p:anim calcmode="lin" valueType="num">
                                      <p:cBhvr>
                                        <p:cTn id="13" dur="1000" fill="hold"/>
                                        <p:tgtEl>
                                          <p:spTgt spid="32771">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2771">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2771">
                                            <p:txEl>
                                              <p:pRg st="3" end="3"/>
                                            </p:txEl>
                                          </p:spTgt>
                                        </p:tgtEl>
                                        <p:attrNameLst>
                                          <p:attrName>style.visibility</p:attrName>
                                        </p:attrNameLst>
                                      </p:cBhvr>
                                      <p:to>
                                        <p:strVal val="visible"/>
                                      </p:to>
                                    </p:set>
                                    <p:animEffect transition="in" filter="fade">
                                      <p:cBhvr>
                                        <p:cTn id="17" dur="1000"/>
                                        <p:tgtEl>
                                          <p:spTgt spid="32771">
                                            <p:txEl>
                                              <p:pRg st="3" end="3"/>
                                            </p:txEl>
                                          </p:spTgt>
                                        </p:tgtEl>
                                      </p:cBhvr>
                                    </p:animEffect>
                                    <p:anim calcmode="lin" valueType="num">
                                      <p:cBhvr>
                                        <p:cTn id="18" dur="1000" fill="hold"/>
                                        <p:tgtEl>
                                          <p:spTgt spid="32771">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277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6.1.1 </a:t>
            </a:r>
            <a:r>
              <a:rPr lang="zh-CN" altLang="en-US" dirty="0" smtClean="0"/>
              <a:t>域名系统概述</a:t>
            </a:r>
            <a:endParaRPr lang="zh-CN" altLang="en-US" dirty="0"/>
          </a:p>
        </p:txBody>
      </p:sp>
      <p:sp>
        <p:nvSpPr>
          <p:cNvPr id="3" name="内容占位符 2"/>
          <p:cNvSpPr>
            <a:spLocks noGrp="1"/>
          </p:cNvSpPr>
          <p:nvPr>
            <p:ph idx="1"/>
          </p:nvPr>
        </p:nvSpPr>
        <p:spPr/>
        <p:txBody>
          <a:bodyPr/>
          <a:lstStyle/>
          <a:p>
            <a:r>
              <a:rPr lang="en-US" altLang="zh-CN" b="1" dirty="0"/>
              <a:t>DNS </a:t>
            </a:r>
            <a:r>
              <a:rPr lang="zh-CN" altLang="en-US" b="1" dirty="0" smtClean="0"/>
              <a:t>采用</a:t>
            </a:r>
            <a:r>
              <a:rPr lang="zh-CN" altLang="en-US" b="1" dirty="0" smtClean="0"/>
              <a:t>客户</a:t>
            </a:r>
            <a:r>
              <a:rPr lang="en-US" altLang="zh-CN" b="1" dirty="0" smtClean="0"/>
              <a:t>-</a:t>
            </a:r>
            <a:r>
              <a:rPr lang="zh-CN" altLang="en-US" b="1" dirty="0" smtClean="0"/>
              <a:t>服务器的工作方式</a:t>
            </a:r>
            <a:r>
              <a:rPr lang="zh-CN" altLang="en-US" b="1" dirty="0"/>
              <a:t>。</a:t>
            </a:r>
            <a:endParaRPr lang="zh-CN" altLang="en-US" b="1" dirty="0"/>
          </a:p>
          <a:p>
            <a:r>
              <a:rPr lang="zh-CN" altLang="en-US" b="1" dirty="0" smtClean="0"/>
              <a:t>从域名</a:t>
            </a:r>
            <a:r>
              <a:rPr lang="zh-CN" altLang="en-US" b="1" dirty="0"/>
              <a:t>到 </a:t>
            </a:r>
            <a:r>
              <a:rPr lang="en-US" altLang="zh-CN" b="1" dirty="0"/>
              <a:t>IP </a:t>
            </a:r>
            <a:r>
              <a:rPr lang="zh-CN" altLang="en-US" b="1" dirty="0"/>
              <a:t>地址的</a:t>
            </a:r>
            <a:r>
              <a:rPr lang="zh-CN" altLang="en-US" b="1" dirty="0" smtClean="0"/>
              <a:t>解析由多个</a:t>
            </a:r>
            <a:r>
              <a:rPr lang="zh-CN" altLang="en-US" b="1" dirty="0">
                <a:solidFill>
                  <a:srgbClr val="C00000"/>
                </a:solidFill>
              </a:rPr>
              <a:t>域名</a:t>
            </a:r>
            <a:r>
              <a:rPr lang="zh-CN" altLang="en-US" b="1" dirty="0" smtClean="0">
                <a:solidFill>
                  <a:srgbClr val="C00000"/>
                </a:solidFill>
              </a:rPr>
              <a:t>服务器</a:t>
            </a:r>
            <a:r>
              <a:rPr lang="zh-CN" altLang="en-US" b="1" dirty="0" smtClean="0"/>
              <a:t>共同</a:t>
            </a:r>
            <a:r>
              <a:rPr lang="zh-CN" altLang="en-US" b="1" dirty="0"/>
              <a:t>完成。</a:t>
            </a:r>
            <a:endParaRPr lang="zh-CN" altLang="en-US" b="1" dirty="0"/>
          </a:p>
          <a:p>
            <a:endParaRPr lang="zh-CN" altLang="en-US" b="1"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noChangeArrowheads="1"/>
          </p:cNvSpPr>
          <p:nvPr>
            <p:ph type="title"/>
          </p:nvPr>
        </p:nvSpPr>
        <p:spPr/>
        <p:txBody>
          <a:bodyPr/>
          <a:lstStyle/>
          <a:p>
            <a:pPr lvl="1"/>
            <a:r>
              <a:rPr lang="zh-CN" altLang="en-US" dirty="0"/>
              <a:t>非流水线方式</a:t>
            </a:r>
            <a:endParaRPr lang="zh-CN" altLang="en-US" dirty="0"/>
          </a:p>
        </p:txBody>
      </p:sp>
      <p:sp>
        <p:nvSpPr>
          <p:cNvPr id="32771" name="内容占位符 2"/>
          <p:cNvSpPr>
            <a:spLocks noGrp="1" noChangeArrowheads="1"/>
          </p:cNvSpPr>
          <p:nvPr>
            <p:ph idx="1"/>
          </p:nvPr>
        </p:nvSpPr>
        <p:spPr>
          <a:xfrm>
            <a:off x="442913" y="1266825"/>
            <a:ext cx="11341719" cy="4895850"/>
          </a:xfrm>
        </p:spPr>
        <p:txBody>
          <a:bodyPr/>
          <a:lstStyle/>
          <a:p>
            <a:r>
              <a:rPr lang="zh-CN" altLang="en-US" b="1" dirty="0"/>
              <a:t>非流水线</a:t>
            </a:r>
            <a:r>
              <a:rPr lang="zh-CN" altLang="en-US" b="1" dirty="0" smtClean="0"/>
              <a:t>方式：客户</a:t>
            </a:r>
            <a:r>
              <a:rPr lang="zh-CN" altLang="en-US" b="1" dirty="0"/>
              <a:t>在收到前一个响应</a:t>
            </a:r>
            <a:r>
              <a:rPr lang="zh-CN" altLang="en-US" b="1" dirty="0">
                <a:solidFill>
                  <a:schemeClr val="tx2">
                    <a:lumMod val="60000"/>
                    <a:lumOff val="40000"/>
                  </a:schemeClr>
                </a:solidFill>
              </a:rPr>
              <a:t>后</a:t>
            </a:r>
            <a:r>
              <a:rPr lang="zh-CN" altLang="en-US" b="1" dirty="0"/>
              <a:t>才能发出下一个请求</a:t>
            </a:r>
            <a:r>
              <a:rPr lang="zh-CN" altLang="en-US" b="1" dirty="0" smtClean="0"/>
              <a:t>。</a:t>
            </a:r>
            <a:endParaRPr lang="en-US" altLang="zh-CN" b="1" dirty="0" smtClean="0"/>
          </a:p>
          <a:p>
            <a:r>
              <a:rPr lang="zh-CN" altLang="en-US" b="1" dirty="0" smtClean="0"/>
              <a:t>在 </a:t>
            </a:r>
            <a:r>
              <a:rPr lang="en-US" altLang="zh-CN" b="1" dirty="0" smtClean="0"/>
              <a:t>TCP </a:t>
            </a:r>
            <a:r>
              <a:rPr lang="zh-CN" altLang="en-US" b="1" dirty="0" smtClean="0"/>
              <a:t>连接建立</a:t>
            </a:r>
            <a:r>
              <a:rPr lang="zh-CN" altLang="en-US" b="1" dirty="0"/>
              <a:t>后，客户每访问一次对象都要用去一个往返</a:t>
            </a:r>
            <a:r>
              <a:rPr lang="zh-CN" altLang="en-US" b="1" dirty="0" smtClean="0"/>
              <a:t>时间 </a:t>
            </a:r>
            <a:r>
              <a:rPr lang="en-US" altLang="zh-CN" b="1" dirty="0" smtClean="0"/>
              <a:t>RTT</a:t>
            </a:r>
            <a:r>
              <a:rPr lang="zh-CN" altLang="en-US" b="1" dirty="0" smtClean="0"/>
              <a:t>。这</a:t>
            </a:r>
            <a:r>
              <a:rPr lang="zh-CN" altLang="en-US" b="1" dirty="0"/>
              <a:t>比非持续连接要用去</a:t>
            </a:r>
            <a:r>
              <a:rPr lang="zh-CN" altLang="en-US" b="1" dirty="0" smtClean="0"/>
              <a:t>两倍 </a:t>
            </a:r>
            <a:r>
              <a:rPr lang="en-US" altLang="zh-CN" b="1" dirty="0" smtClean="0"/>
              <a:t>RTT </a:t>
            </a:r>
            <a:r>
              <a:rPr lang="zh-CN" altLang="en-US" b="1" dirty="0" smtClean="0"/>
              <a:t>的</a:t>
            </a:r>
            <a:r>
              <a:rPr lang="zh-CN" altLang="en-US" b="1" dirty="0"/>
              <a:t>开销，节省了</a:t>
            </a:r>
            <a:r>
              <a:rPr lang="zh-CN" altLang="en-US" b="1" dirty="0" smtClean="0"/>
              <a:t>建立 </a:t>
            </a:r>
            <a:r>
              <a:rPr lang="en-US" altLang="zh-CN" b="1" dirty="0" smtClean="0"/>
              <a:t>TCP </a:t>
            </a:r>
            <a:r>
              <a:rPr lang="zh-CN" altLang="en-US" b="1" dirty="0" smtClean="0"/>
              <a:t>连接</a:t>
            </a:r>
            <a:r>
              <a:rPr lang="zh-CN" altLang="en-US" b="1" dirty="0"/>
              <a:t>所需的一</a:t>
            </a:r>
            <a:r>
              <a:rPr lang="zh-CN" altLang="en-US" b="1" dirty="0" smtClean="0"/>
              <a:t>个 </a:t>
            </a:r>
            <a:r>
              <a:rPr lang="en-US" altLang="zh-CN" b="1" dirty="0" smtClean="0"/>
              <a:t>RTT </a:t>
            </a:r>
            <a:r>
              <a:rPr lang="zh-CN" altLang="en-US" b="1" dirty="0" smtClean="0"/>
              <a:t>时间。</a:t>
            </a:r>
            <a:endParaRPr lang="en-US" altLang="zh-CN" b="1" dirty="0" smtClean="0"/>
          </a:p>
          <a:p>
            <a:r>
              <a:rPr lang="zh-CN" altLang="en-US" b="1" dirty="0" smtClean="0"/>
              <a:t>但</a:t>
            </a:r>
            <a:r>
              <a:rPr lang="zh-CN" altLang="en-US" b="1" dirty="0"/>
              <a:t>非流水线方式还是有缺点的，因为服务器在发送</a:t>
            </a:r>
            <a:r>
              <a:rPr lang="zh-CN" altLang="en-US" b="1" dirty="0" smtClean="0"/>
              <a:t>完一</a:t>
            </a:r>
            <a:r>
              <a:rPr lang="zh-CN" altLang="en-US" b="1" dirty="0"/>
              <a:t>个对象后，</a:t>
            </a:r>
            <a:r>
              <a:rPr lang="zh-CN" altLang="en-US" b="1" dirty="0" smtClean="0"/>
              <a:t>其 </a:t>
            </a:r>
            <a:r>
              <a:rPr lang="en-US" altLang="zh-CN" b="1" dirty="0" smtClean="0"/>
              <a:t>TCP </a:t>
            </a:r>
            <a:r>
              <a:rPr lang="zh-CN" altLang="en-US" b="1" dirty="0" smtClean="0"/>
              <a:t>连接</a:t>
            </a:r>
            <a:r>
              <a:rPr lang="zh-CN" altLang="en-US" b="1" dirty="0"/>
              <a:t>就处于空闲状态，浪费了服务器资源。</a:t>
            </a:r>
            <a:endParaRPr lang="zh-CN" alt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anim calcmode="lin" valueType="num">
                                      <p:cBhvr additive="base">
                                        <p:cTn id="7" dur="500" fill="hold"/>
                                        <p:tgtEl>
                                          <p:spTgt spid="3277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771">
                                            <p:txEl>
                                              <p:pRg st="2" end="2"/>
                                            </p:txEl>
                                          </p:spTgt>
                                        </p:tgtEl>
                                        <p:attrNameLst>
                                          <p:attrName>style.visibility</p:attrName>
                                        </p:attrNameLst>
                                      </p:cBhvr>
                                      <p:to>
                                        <p:strVal val="visible"/>
                                      </p:to>
                                    </p:set>
                                    <p:anim calcmode="lin" valueType="num">
                                      <p:cBhvr additive="base">
                                        <p:cTn id="13" dur="500" fill="hold"/>
                                        <p:tgtEl>
                                          <p:spTgt spid="3277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77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noChangeArrowheads="1"/>
          </p:cNvSpPr>
          <p:nvPr>
            <p:ph type="title"/>
          </p:nvPr>
        </p:nvSpPr>
        <p:spPr/>
        <p:txBody>
          <a:bodyPr/>
          <a:lstStyle/>
          <a:p>
            <a:pPr lvl="1"/>
            <a:r>
              <a:rPr lang="zh-CN" altLang="en-US" dirty="0"/>
              <a:t>非流水线方式</a:t>
            </a:r>
            <a:endParaRPr lang="zh-CN" altLang="en-US" dirty="0"/>
          </a:p>
        </p:txBody>
      </p:sp>
      <p:sp>
        <p:nvSpPr>
          <p:cNvPr id="5" name="Line 2"/>
          <p:cNvSpPr>
            <a:spLocks noChangeShapeType="1"/>
          </p:cNvSpPr>
          <p:nvPr/>
        </p:nvSpPr>
        <p:spPr bwMode="auto">
          <a:xfrm>
            <a:off x="2925500" y="1953685"/>
            <a:ext cx="0" cy="4460994"/>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6" name="Line 3"/>
          <p:cNvSpPr>
            <a:spLocks noChangeShapeType="1"/>
          </p:cNvSpPr>
          <p:nvPr/>
        </p:nvSpPr>
        <p:spPr bwMode="auto">
          <a:xfrm>
            <a:off x="5275883" y="1942802"/>
            <a:ext cx="0" cy="4460994"/>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7" name="Rectangle 6"/>
          <p:cNvSpPr>
            <a:spLocks noChangeArrowheads="1"/>
          </p:cNvSpPr>
          <p:nvPr/>
        </p:nvSpPr>
        <p:spPr bwMode="auto">
          <a:xfrm>
            <a:off x="4511824" y="1556792"/>
            <a:ext cx="166176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kumimoji="1" lang="zh-CN" altLang="en-US" b="1" dirty="0">
                <a:solidFill>
                  <a:srgbClr val="000000"/>
                </a:solidFill>
                <a:latin typeface="微软雅黑" panose="020B0503020204020204" pitchFamily="34" charset="-122"/>
                <a:ea typeface="微软雅黑" panose="020B0503020204020204" pitchFamily="34" charset="-122"/>
              </a:rPr>
              <a:t>万维网服务器</a:t>
            </a:r>
            <a:endParaRPr kumimoji="1" lang="zh-CN" altLang="en-US" b="1" dirty="0">
              <a:solidFill>
                <a:srgbClr val="000000"/>
              </a:solidFill>
              <a:latin typeface="微软雅黑" panose="020B0503020204020204" pitchFamily="34" charset="-122"/>
              <a:ea typeface="微软雅黑" panose="020B0503020204020204" pitchFamily="34" charset="-122"/>
            </a:endParaRPr>
          </a:p>
        </p:txBody>
      </p:sp>
      <p:sp>
        <p:nvSpPr>
          <p:cNvPr id="8" name="Rectangle 7"/>
          <p:cNvSpPr>
            <a:spLocks noChangeArrowheads="1"/>
          </p:cNvSpPr>
          <p:nvPr/>
        </p:nvSpPr>
        <p:spPr bwMode="auto">
          <a:xfrm>
            <a:off x="2279576" y="1556792"/>
            <a:ext cx="143056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kumimoji="1" lang="zh-CN" altLang="en-US" b="1" dirty="0">
                <a:solidFill>
                  <a:srgbClr val="000000"/>
                </a:solidFill>
                <a:latin typeface="微软雅黑" panose="020B0503020204020204" pitchFamily="34" charset="-122"/>
                <a:ea typeface="微软雅黑" panose="020B0503020204020204" pitchFamily="34" charset="-122"/>
              </a:rPr>
              <a:t>万维网客户</a:t>
            </a:r>
            <a:endParaRPr kumimoji="1" lang="zh-CN" altLang="en-US" b="1" dirty="0">
              <a:solidFill>
                <a:srgbClr val="000000"/>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1127448" y="2043638"/>
            <a:ext cx="4161304" cy="1077941"/>
            <a:chOff x="3775648" y="1316456"/>
            <a:chExt cx="2769774" cy="791486"/>
          </a:xfrm>
        </p:grpSpPr>
        <p:grpSp>
          <p:nvGrpSpPr>
            <p:cNvPr id="10" name="组合 9"/>
            <p:cNvGrpSpPr/>
            <p:nvPr/>
          </p:nvGrpSpPr>
          <p:grpSpPr>
            <a:xfrm>
              <a:off x="4981972" y="1764532"/>
              <a:ext cx="1544102" cy="343410"/>
              <a:chOff x="5408108" y="1764532"/>
              <a:chExt cx="1544102" cy="343410"/>
            </a:xfrm>
          </p:grpSpPr>
          <p:sp>
            <p:nvSpPr>
              <p:cNvPr id="16" name="Rectangle 21"/>
              <p:cNvSpPr>
                <a:spLocks noChangeArrowheads="1"/>
              </p:cNvSpPr>
              <p:nvPr/>
            </p:nvSpPr>
            <p:spPr bwMode="auto">
              <a:xfrm rot="21373942">
                <a:off x="5408108" y="1764532"/>
                <a:ext cx="1544102" cy="343410"/>
              </a:xfrm>
              <a:prstGeom prst="rect">
                <a:avLst/>
              </a:prstGeom>
              <a:solidFill>
                <a:srgbClr val="009900"/>
              </a:solidFill>
              <a:ln w="9525">
                <a:noFill/>
                <a:miter lim="800000"/>
              </a:ln>
              <a:effectLst/>
            </p:spPr>
            <p:txBody>
              <a:bodyPr wrap="none" anchor="ctr"/>
              <a:lstStyle/>
              <a:p>
                <a:pPr algn="ctr"/>
                <a:endParaRPr lang="en-CA" altLang="zh-CN" b="1">
                  <a:latin typeface="微软雅黑" panose="020B0503020204020204" pitchFamily="34" charset="-122"/>
                  <a:ea typeface="微软雅黑" panose="020B0503020204020204" pitchFamily="34" charset="-122"/>
                </a:endParaRPr>
              </a:p>
            </p:txBody>
          </p:sp>
          <p:sp>
            <p:nvSpPr>
              <p:cNvPr id="17" name="Text Box 23"/>
              <p:cNvSpPr txBox="1">
                <a:spLocks noChangeArrowheads="1"/>
              </p:cNvSpPr>
              <p:nvPr/>
            </p:nvSpPr>
            <p:spPr bwMode="auto">
              <a:xfrm rot="21392384">
                <a:off x="5660908" y="1804426"/>
                <a:ext cx="949779" cy="271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黑体" pitchFamily="2" charset="-122"/>
                  </a:defRPr>
                </a:lvl1pPr>
                <a:lvl2pPr marL="742950" indent="-285750">
                  <a:defRPr>
                    <a:solidFill>
                      <a:schemeClr val="tx1"/>
                    </a:solidFill>
                    <a:latin typeface="Tahoma" panose="020B0604030504040204" pitchFamily="34" charset="0"/>
                    <a:ea typeface="黑体" pitchFamily="2" charset="-122"/>
                  </a:defRPr>
                </a:lvl2pPr>
                <a:lvl3pPr marL="1143000" indent="-228600">
                  <a:defRPr>
                    <a:solidFill>
                      <a:schemeClr val="tx1"/>
                    </a:solidFill>
                    <a:latin typeface="Tahoma" panose="020B0604030504040204" pitchFamily="34" charset="0"/>
                    <a:ea typeface="黑体" pitchFamily="2" charset="-122"/>
                  </a:defRPr>
                </a:lvl3pPr>
                <a:lvl4pPr marL="1600200" indent="-228600">
                  <a:defRPr>
                    <a:solidFill>
                      <a:schemeClr val="tx1"/>
                    </a:solidFill>
                    <a:latin typeface="Tahoma" panose="020B0604030504040204" pitchFamily="34" charset="0"/>
                    <a:ea typeface="黑体" pitchFamily="2" charset="-122"/>
                  </a:defRPr>
                </a:lvl4pPr>
                <a:lvl5pPr marL="2057400" indent="-228600">
                  <a:defRPr>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9pPr>
              </a:lstStyle>
              <a:p>
                <a:r>
                  <a:rPr lang="en-US" altLang="zh-CN" b="1" dirty="0" smtClean="0">
                    <a:solidFill>
                      <a:schemeClr val="bg1"/>
                    </a:solidFill>
                    <a:latin typeface="微软雅黑" panose="020B0503020204020204" pitchFamily="34" charset="-122"/>
                    <a:ea typeface="微软雅黑" panose="020B0503020204020204" pitchFamily="34" charset="-122"/>
                  </a:rPr>
                  <a:t>page.html</a:t>
                </a:r>
                <a:endParaRPr lang="en-CA" altLang="zh-CN" b="1" dirty="0">
                  <a:solidFill>
                    <a:schemeClr val="bg1"/>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3775648" y="1316456"/>
              <a:ext cx="2769774" cy="347058"/>
              <a:chOff x="4201784" y="1316456"/>
              <a:chExt cx="2769774" cy="347058"/>
            </a:xfrm>
          </p:grpSpPr>
          <p:sp>
            <p:nvSpPr>
              <p:cNvPr id="12" name="Line 18"/>
              <p:cNvSpPr>
                <a:spLocks noChangeShapeType="1"/>
              </p:cNvSpPr>
              <p:nvPr/>
            </p:nvSpPr>
            <p:spPr bwMode="auto">
              <a:xfrm>
                <a:off x="5411697" y="1371510"/>
                <a:ext cx="1534290" cy="87057"/>
              </a:xfrm>
              <a:prstGeom prst="line">
                <a:avLst/>
              </a:prstGeom>
              <a:noFill/>
              <a:ln w="19050">
                <a:solidFill>
                  <a:srgbClr val="FF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3" name="Line 19"/>
              <p:cNvSpPr>
                <a:spLocks noChangeShapeType="1"/>
              </p:cNvSpPr>
              <p:nvPr/>
            </p:nvSpPr>
            <p:spPr bwMode="auto">
              <a:xfrm flipH="1">
                <a:off x="5427040" y="1491214"/>
                <a:ext cx="1488261" cy="43528"/>
              </a:xfrm>
              <a:prstGeom prst="line">
                <a:avLst/>
              </a:prstGeom>
              <a:noFill/>
              <a:ln w="19050">
                <a:solidFill>
                  <a:srgbClr val="FF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4" name="Line 20"/>
              <p:cNvSpPr>
                <a:spLocks noChangeShapeType="1"/>
              </p:cNvSpPr>
              <p:nvPr/>
            </p:nvSpPr>
            <p:spPr bwMode="auto">
              <a:xfrm>
                <a:off x="5437268" y="1576457"/>
                <a:ext cx="1534290" cy="87057"/>
              </a:xfrm>
              <a:prstGeom prst="line">
                <a:avLst/>
              </a:prstGeom>
              <a:noFill/>
              <a:ln w="19050">
                <a:solidFill>
                  <a:srgbClr val="FF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5" name="Text Box 14"/>
              <p:cNvSpPr txBox="1">
                <a:spLocks noChangeArrowheads="1"/>
              </p:cNvSpPr>
              <p:nvPr/>
            </p:nvSpPr>
            <p:spPr bwMode="auto">
              <a:xfrm>
                <a:off x="4201784" y="1316456"/>
                <a:ext cx="12528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黑体" pitchFamily="2" charset="-122"/>
                  </a:defRPr>
                </a:lvl1pPr>
                <a:lvl2pPr marL="742950" indent="-285750">
                  <a:defRPr>
                    <a:solidFill>
                      <a:schemeClr val="tx1"/>
                    </a:solidFill>
                    <a:latin typeface="Tahoma" panose="020B0604030504040204" pitchFamily="34" charset="0"/>
                    <a:ea typeface="黑体" pitchFamily="2" charset="-122"/>
                  </a:defRPr>
                </a:lvl2pPr>
                <a:lvl3pPr marL="1143000" indent="-228600">
                  <a:defRPr>
                    <a:solidFill>
                      <a:schemeClr val="tx1"/>
                    </a:solidFill>
                    <a:latin typeface="Tahoma" panose="020B0604030504040204" pitchFamily="34" charset="0"/>
                    <a:ea typeface="黑体" pitchFamily="2" charset="-122"/>
                  </a:defRPr>
                </a:lvl3pPr>
                <a:lvl4pPr marL="1600200" indent="-228600">
                  <a:defRPr>
                    <a:solidFill>
                      <a:schemeClr val="tx1"/>
                    </a:solidFill>
                    <a:latin typeface="Tahoma" panose="020B0604030504040204" pitchFamily="34" charset="0"/>
                    <a:ea typeface="黑体" pitchFamily="2" charset="-122"/>
                  </a:defRPr>
                </a:lvl4pPr>
                <a:lvl5pPr marL="2057400" indent="-228600">
                  <a:defRPr>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9pPr>
              </a:lstStyle>
              <a:p>
                <a:r>
                  <a:rPr lang="zh-CN" altLang="en-US" b="1" dirty="0">
                    <a:solidFill>
                      <a:srgbClr val="0000CC"/>
                    </a:solidFill>
                    <a:latin typeface="微软雅黑" panose="020B0503020204020204" pitchFamily="34" charset="-122"/>
                    <a:ea typeface="微软雅黑" panose="020B0503020204020204" pitchFamily="34" charset="-122"/>
                  </a:rPr>
                  <a:t>发起 </a:t>
                </a:r>
                <a:r>
                  <a:rPr lang="en-US" altLang="zh-CN" b="1" dirty="0">
                    <a:solidFill>
                      <a:srgbClr val="0000CC"/>
                    </a:solidFill>
                    <a:latin typeface="微软雅黑" panose="020B0503020204020204" pitchFamily="34" charset="-122"/>
                    <a:ea typeface="微软雅黑" panose="020B0503020204020204" pitchFamily="34" charset="-122"/>
                  </a:rPr>
                  <a:t>TCP </a:t>
                </a:r>
                <a:r>
                  <a:rPr lang="zh-CN" altLang="en-US" b="1" dirty="0">
                    <a:solidFill>
                      <a:srgbClr val="0000CC"/>
                    </a:solidFill>
                    <a:latin typeface="微软雅黑" panose="020B0503020204020204" pitchFamily="34" charset="-122"/>
                    <a:ea typeface="微软雅黑" panose="020B0503020204020204" pitchFamily="34" charset="-122"/>
                  </a:rPr>
                  <a:t>连接</a:t>
                </a:r>
                <a:endParaRPr lang="zh-CN" altLang="en-US" b="1" dirty="0">
                  <a:solidFill>
                    <a:srgbClr val="0000CC"/>
                  </a:solidFill>
                  <a:latin typeface="微软雅黑" panose="020B0503020204020204" pitchFamily="34" charset="-122"/>
                  <a:ea typeface="微软雅黑" panose="020B0503020204020204" pitchFamily="34" charset="-122"/>
                </a:endParaRPr>
              </a:p>
            </p:txBody>
          </p:sp>
        </p:grpSp>
      </p:grpSp>
      <p:grpSp>
        <p:nvGrpSpPr>
          <p:cNvPr id="22" name="组合 21"/>
          <p:cNvGrpSpPr/>
          <p:nvPr/>
        </p:nvGrpSpPr>
        <p:grpSpPr>
          <a:xfrm>
            <a:off x="1100055" y="5922839"/>
            <a:ext cx="4122324" cy="386473"/>
            <a:chOff x="4196854" y="4067972"/>
            <a:chExt cx="2743829" cy="283771"/>
          </a:xfrm>
        </p:grpSpPr>
        <p:grpSp>
          <p:nvGrpSpPr>
            <p:cNvPr id="23" name="组合 22"/>
            <p:cNvGrpSpPr/>
            <p:nvPr/>
          </p:nvGrpSpPr>
          <p:grpSpPr>
            <a:xfrm>
              <a:off x="5429646" y="4067972"/>
              <a:ext cx="1511037" cy="272914"/>
              <a:chOff x="5474036" y="4254409"/>
              <a:chExt cx="1511037" cy="272914"/>
            </a:xfrm>
          </p:grpSpPr>
          <p:sp>
            <p:nvSpPr>
              <p:cNvPr id="25" name="Line 8"/>
              <p:cNvSpPr>
                <a:spLocks noChangeShapeType="1"/>
              </p:cNvSpPr>
              <p:nvPr/>
            </p:nvSpPr>
            <p:spPr bwMode="auto">
              <a:xfrm flipH="1">
                <a:off x="5480596" y="4254409"/>
                <a:ext cx="1497522" cy="43528"/>
              </a:xfrm>
              <a:prstGeom prst="line">
                <a:avLst/>
              </a:prstGeom>
              <a:noFill/>
              <a:ln w="19050">
                <a:solidFill>
                  <a:srgbClr val="FF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6" name="Line 9"/>
              <p:cNvSpPr>
                <a:spLocks noChangeShapeType="1"/>
              </p:cNvSpPr>
              <p:nvPr/>
            </p:nvSpPr>
            <p:spPr bwMode="auto">
              <a:xfrm>
                <a:off x="5496035" y="4330583"/>
                <a:ext cx="1489038" cy="108822"/>
              </a:xfrm>
              <a:prstGeom prst="line">
                <a:avLst/>
              </a:prstGeom>
              <a:noFill/>
              <a:ln w="19050">
                <a:solidFill>
                  <a:srgbClr val="FF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7" name="Line 10"/>
              <p:cNvSpPr>
                <a:spLocks noChangeShapeType="1"/>
              </p:cNvSpPr>
              <p:nvPr/>
            </p:nvSpPr>
            <p:spPr bwMode="auto">
              <a:xfrm flipH="1">
                <a:off x="5474036" y="4483795"/>
                <a:ext cx="1497522" cy="43528"/>
              </a:xfrm>
              <a:prstGeom prst="line">
                <a:avLst/>
              </a:prstGeom>
              <a:noFill/>
              <a:ln w="19050">
                <a:solidFill>
                  <a:srgbClr val="FF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grpSp>
        <p:sp>
          <p:nvSpPr>
            <p:cNvPr id="24" name="Text Box 14"/>
            <p:cNvSpPr txBox="1">
              <a:spLocks noChangeArrowheads="1"/>
            </p:cNvSpPr>
            <p:nvPr/>
          </p:nvSpPr>
          <p:spPr bwMode="auto">
            <a:xfrm>
              <a:off x="4196854" y="4074744"/>
              <a:ext cx="12528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黑体" pitchFamily="2" charset="-122"/>
                </a:defRPr>
              </a:lvl1pPr>
              <a:lvl2pPr marL="742950" indent="-285750">
                <a:defRPr>
                  <a:solidFill>
                    <a:schemeClr val="tx1"/>
                  </a:solidFill>
                  <a:latin typeface="Tahoma" panose="020B0604030504040204" pitchFamily="34" charset="0"/>
                  <a:ea typeface="黑体" pitchFamily="2" charset="-122"/>
                </a:defRPr>
              </a:lvl2pPr>
              <a:lvl3pPr marL="1143000" indent="-228600">
                <a:defRPr>
                  <a:solidFill>
                    <a:schemeClr val="tx1"/>
                  </a:solidFill>
                  <a:latin typeface="Tahoma" panose="020B0604030504040204" pitchFamily="34" charset="0"/>
                  <a:ea typeface="黑体" pitchFamily="2" charset="-122"/>
                </a:defRPr>
              </a:lvl3pPr>
              <a:lvl4pPr marL="1600200" indent="-228600">
                <a:defRPr>
                  <a:solidFill>
                    <a:schemeClr val="tx1"/>
                  </a:solidFill>
                  <a:latin typeface="Tahoma" panose="020B0604030504040204" pitchFamily="34" charset="0"/>
                  <a:ea typeface="黑体" pitchFamily="2" charset="-122"/>
                </a:defRPr>
              </a:lvl4pPr>
              <a:lvl5pPr marL="2057400" indent="-228600">
                <a:defRPr>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9pPr>
            </a:lstStyle>
            <a:p>
              <a:r>
                <a:rPr lang="zh-CN" altLang="en-US" b="1" dirty="0" smtClean="0">
                  <a:solidFill>
                    <a:srgbClr val="0000CC"/>
                  </a:solidFill>
                  <a:latin typeface="微软雅黑" panose="020B0503020204020204" pitchFamily="34" charset="-122"/>
                  <a:ea typeface="微软雅黑" panose="020B0503020204020204" pitchFamily="34" charset="-122"/>
                </a:rPr>
                <a:t>释放 </a:t>
              </a:r>
              <a:r>
                <a:rPr lang="en-US" altLang="zh-CN" b="1" dirty="0">
                  <a:solidFill>
                    <a:srgbClr val="0000CC"/>
                  </a:solidFill>
                  <a:latin typeface="微软雅黑" panose="020B0503020204020204" pitchFamily="34" charset="-122"/>
                  <a:ea typeface="微软雅黑" panose="020B0503020204020204" pitchFamily="34" charset="-122"/>
                </a:rPr>
                <a:t>TCP </a:t>
              </a:r>
              <a:r>
                <a:rPr lang="zh-CN" altLang="en-US" b="1" dirty="0">
                  <a:solidFill>
                    <a:srgbClr val="0000CC"/>
                  </a:solidFill>
                  <a:latin typeface="微软雅黑" panose="020B0503020204020204" pitchFamily="34" charset="-122"/>
                  <a:ea typeface="微软雅黑" panose="020B0503020204020204" pitchFamily="34" charset="-122"/>
                </a:rPr>
                <a:t>连接</a:t>
              </a:r>
              <a:endParaRPr lang="zh-CN" altLang="en-US" b="1" dirty="0">
                <a:solidFill>
                  <a:srgbClr val="0000CC"/>
                </a:solidFill>
                <a:latin typeface="微软雅黑" panose="020B0503020204020204" pitchFamily="34" charset="-122"/>
                <a:ea typeface="微软雅黑" panose="020B0503020204020204" pitchFamily="34" charset="-122"/>
              </a:endParaRPr>
            </a:p>
          </p:txBody>
        </p:sp>
      </p:grpSp>
      <p:sp>
        <p:nvSpPr>
          <p:cNvPr id="28" name="矩形 27"/>
          <p:cNvSpPr/>
          <p:nvPr/>
        </p:nvSpPr>
        <p:spPr>
          <a:xfrm>
            <a:off x="7541005" y="2584667"/>
            <a:ext cx="3163507" cy="874407"/>
          </a:xfrm>
          <a:prstGeom prst="rect">
            <a:avLst/>
          </a:prstGeom>
          <a:solidFill>
            <a:srgbClr val="FFFF99"/>
          </a:solidFill>
        </p:spPr>
        <p:txBody>
          <a:bodyPr wrap="square">
            <a:spAutoFit/>
          </a:bodyPr>
          <a:lstStyle/>
          <a:p>
            <a:pPr>
              <a:lnSpc>
                <a:spcPct val="150000"/>
              </a:lnSpc>
            </a:pPr>
            <a:r>
              <a:rPr lang="zh-CN" altLang="en-US" b="1" dirty="0">
                <a:solidFill>
                  <a:srgbClr val="000000"/>
                </a:solidFill>
                <a:latin typeface="微软雅黑" panose="020B0503020204020204" pitchFamily="34" charset="-122"/>
                <a:ea typeface="微软雅黑" panose="020B0503020204020204" pitchFamily="34" charset="-122"/>
              </a:rPr>
              <a:t>所需的</a:t>
            </a:r>
            <a:r>
              <a:rPr lang="zh-CN" altLang="en-US" b="1" dirty="0" smtClean="0">
                <a:solidFill>
                  <a:srgbClr val="000000"/>
                </a:solidFill>
                <a:latin typeface="微软雅黑" panose="020B0503020204020204" pitchFamily="34" charset="-122"/>
                <a:ea typeface="微软雅黑" panose="020B0503020204020204" pitchFamily="34" charset="-122"/>
              </a:rPr>
              <a:t>时间 </a:t>
            </a:r>
            <a:r>
              <a:rPr lang="en-US" altLang="zh-CN" b="1" dirty="0">
                <a:solidFill>
                  <a:srgbClr val="000000"/>
                </a:solidFill>
                <a:latin typeface="微软雅黑" panose="020B0503020204020204" pitchFamily="34" charset="-122"/>
                <a:ea typeface="微软雅黑" panose="020B0503020204020204" pitchFamily="34" charset="-122"/>
              </a:rPr>
              <a:t>&gt;</a:t>
            </a:r>
            <a:r>
              <a:rPr lang="en-US" altLang="zh-CN" b="1" dirty="0" smtClean="0">
                <a:solidFill>
                  <a:srgbClr val="000000"/>
                </a:solidFill>
                <a:latin typeface="微软雅黑" panose="020B0503020204020204" pitchFamily="34" charset="-122"/>
                <a:ea typeface="微软雅黑" panose="020B0503020204020204" pitchFamily="34" charset="-122"/>
              </a:rPr>
              <a:t>= 12 x RTT </a:t>
            </a:r>
            <a:endParaRPr lang="en-US" altLang="zh-CN" b="1" dirty="0" smtClean="0">
              <a:solidFill>
                <a:srgbClr val="000000"/>
              </a:solidFill>
              <a:latin typeface="微软雅黑" panose="020B0503020204020204" pitchFamily="34" charset="-122"/>
              <a:ea typeface="微软雅黑" panose="020B0503020204020204" pitchFamily="34" charset="-122"/>
            </a:endParaRPr>
          </a:p>
          <a:p>
            <a:pPr>
              <a:lnSpc>
                <a:spcPct val="150000"/>
              </a:lnSpc>
            </a:pPr>
            <a:r>
              <a:rPr lang="en-US" altLang="zh-CN" b="1" dirty="0" smtClean="0">
                <a:solidFill>
                  <a:srgbClr val="000000"/>
                </a:solidFill>
                <a:latin typeface="微软雅黑" panose="020B0503020204020204" pitchFamily="34" charset="-122"/>
                <a:ea typeface="微软雅黑" panose="020B0503020204020204" pitchFamily="34" charset="-122"/>
              </a:rPr>
              <a:t>+ 11 </a:t>
            </a:r>
            <a:r>
              <a:rPr lang="zh-CN" altLang="en-US" b="1" dirty="0" smtClean="0">
                <a:solidFill>
                  <a:srgbClr val="000000"/>
                </a:solidFill>
                <a:latin typeface="微软雅黑" panose="020B0503020204020204" pitchFamily="34" charset="-122"/>
                <a:ea typeface="微软雅黑" panose="020B0503020204020204" pitchFamily="34" charset="-122"/>
              </a:rPr>
              <a:t>个文档</a:t>
            </a:r>
            <a:r>
              <a:rPr lang="zh-CN" altLang="en-US" b="1" dirty="0">
                <a:solidFill>
                  <a:srgbClr val="000000"/>
                </a:solidFill>
                <a:latin typeface="微软雅黑" panose="020B0503020204020204" pitchFamily="34" charset="-122"/>
                <a:ea typeface="微软雅黑" panose="020B0503020204020204" pitchFamily="34" charset="-122"/>
              </a:rPr>
              <a:t>的传输</a:t>
            </a:r>
            <a:r>
              <a:rPr lang="zh-CN" altLang="en-US" b="1" dirty="0" smtClean="0">
                <a:solidFill>
                  <a:srgbClr val="000000"/>
                </a:solidFill>
                <a:latin typeface="微软雅黑" panose="020B0503020204020204" pitchFamily="34" charset="-122"/>
                <a:ea typeface="微软雅黑" panose="020B0503020204020204" pitchFamily="34" charset="-122"/>
              </a:rPr>
              <a:t>时间</a:t>
            </a:r>
            <a:endParaRPr lang="zh-CN" altLang="en-US" b="1" dirty="0" smtClean="0">
              <a:solidFill>
                <a:srgbClr val="000000"/>
              </a:solidFill>
              <a:latin typeface="微软雅黑" panose="020B0503020204020204" pitchFamily="34" charset="-122"/>
              <a:ea typeface="微软雅黑" panose="020B0503020204020204" pitchFamily="34" charset="-122"/>
            </a:endParaRPr>
          </a:p>
        </p:txBody>
      </p:sp>
      <p:grpSp>
        <p:nvGrpSpPr>
          <p:cNvPr id="32785" name="组合 32784"/>
          <p:cNvGrpSpPr/>
          <p:nvPr/>
        </p:nvGrpSpPr>
        <p:grpSpPr>
          <a:xfrm>
            <a:off x="1919537" y="3208781"/>
            <a:ext cx="3328423" cy="680556"/>
            <a:chOff x="1919537" y="3208781"/>
            <a:chExt cx="3328423" cy="680556"/>
          </a:xfrm>
        </p:grpSpPr>
        <p:grpSp>
          <p:nvGrpSpPr>
            <p:cNvPr id="30" name="组合 29"/>
            <p:cNvGrpSpPr/>
            <p:nvPr/>
          </p:nvGrpSpPr>
          <p:grpSpPr>
            <a:xfrm>
              <a:off x="1919537" y="3208781"/>
              <a:ext cx="3328423" cy="680556"/>
              <a:chOff x="4734409" y="1983603"/>
              <a:chExt cx="2215406" cy="499704"/>
            </a:xfrm>
          </p:grpSpPr>
          <p:grpSp>
            <p:nvGrpSpPr>
              <p:cNvPr id="35" name="Group 26"/>
              <p:cNvGrpSpPr/>
              <p:nvPr/>
            </p:nvGrpSpPr>
            <p:grpSpPr bwMode="auto">
              <a:xfrm>
                <a:off x="5422702" y="2173164"/>
                <a:ext cx="1527113" cy="310143"/>
                <a:chOff x="1143" y="2132"/>
                <a:chExt cx="1187" cy="342"/>
              </a:xfrm>
            </p:grpSpPr>
            <p:sp>
              <p:nvSpPr>
                <p:cNvPr id="37" name="Rectangle 27"/>
                <p:cNvSpPr>
                  <a:spLocks noChangeArrowheads="1"/>
                </p:cNvSpPr>
                <p:nvPr/>
              </p:nvSpPr>
              <p:spPr bwMode="auto">
                <a:xfrm rot="21395996">
                  <a:off x="1143" y="2132"/>
                  <a:ext cx="1187" cy="342"/>
                </a:xfrm>
                <a:prstGeom prst="rect">
                  <a:avLst/>
                </a:prstGeom>
                <a:solidFill>
                  <a:srgbClr val="0099FF"/>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CA" altLang="zh-CN" b="1">
                    <a:latin typeface="微软雅黑" panose="020B0503020204020204" pitchFamily="34" charset="-122"/>
                    <a:ea typeface="微软雅黑" panose="020B0503020204020204" pitchFamily="34" charset="-122"/>
                  </a:endParaRPr>
                </a:p>
              </p:txBody>
            </p:sp>
            <p:sp>
              <p:nvSpPr>
                <p:cNvPr id="38" name="Text Box 28"/>
                <p:cNvSpPr txBox="1">
                  <a:spLocks noChangeArrowheads="1"/>
                </p:cNvSpPr>
                <p:nvPr/>
              </p:nvSpPr>
              <p:spPr bwMode="auto">
                <a:xfrm rot="21382933">
                  <a:off x="1362" y="2153"/>
                  <a:ext cx="768" cy="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黑体" pitchFamily="2" charset="-122"/>
                    </a:defRPr>
                  </a:lvl1pPr>
                  <a:lvl2pPr marL="742950" indent="-285750">
                    <a:defRPr>
                      <a:solidFill>
                        <a:schemeClr val="tx1"/>
                      </a:solidFill>
                      <a:latin typeface="Tahoma" panose="020B0604030504040204" pitchFamily="34" charset="0"/>
                      <a:ea typeface="黑体" pitchFamily="2" charset="-122"/>
                    </a:defRPr>
                  </a:lvl2pPr>
                  <a:lvl3pPr marL="1143000" indent="-228600">
                    <a:defRPr>
                      <a:solidFill>
                        <a:schemeClr val="tx1"/>
                      </a:solidFill>
                      <a:latin typeface="Tahoma" panose="020B0604030504040204" pitchFamily="34" charset="0"/>
                      <a:ea typeface="黑体" pitchFamily="2" charset="-122"/>
                    </a:defRPr>
                  </a:lvl3pPr>
                  <a:lvl4pPr marL="1600200" indent="-228600">
                    <a:defRPr>
                      <a:solidFill>
                        <a:schemeClr val="tx1"/>
                      </a:solidFill>
                      <a:latin typeface="Tahoma" panose="020B0604030504040204" pitchFamily="34" charset="0"/>
                      <a:ea typeface="黑体" pitchFamily="2" charset="-122"/>
                    </a:defRPr>
                  </a:lvl4pPr>
                  <a:lvl5pPr marL="2057400" indent="-228600">
                    <a:defRPr>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9pPr>
                </a:lstStyle>
                <a:p>
                  <a:r>
                    <a:rPr lang="en-US" altLang="zh-CN" b="1" dirty="0" smtClean="0">
                      <a:solidFill>
                        <a:srgbClr val="000000"/>
                      </a:solidFill>
                      <a:latin typeface="微软雅黑" panose="020B0503020204020204" pitchFamily="34" charset="-122"/>
                      <a:ea typeface="微软雅黑" panose="020B0503020204020204" pitchFamily="34" charset="-122"/>
                    </a:rPr>
                    <a:t>page1.jpg</a:t>
                  </a:r>
                  <a:endParaRPr lang="en-CA" altLang="zh-CN" b="1" dirty="0">
                    <a:solidFill>
                      <a:srgbClr val="000000"/>
                    </a:solidFill>
                    <a:latin typeface="微软雅黑" panose="020B0503020204020204" pitchFamily="34" charset="-122"/>
                    <a:ea typeface="微软雅黑" panose="020B0503020204020204" pitchFamily="34" charset="-122"/>
                  </a:endParaRPr>
                </a:p>
              </p:txBody>
            </p:sp>
          </p:grpSp>
          <p:sp>
            <p:nvSpPr>
              <p:cNvPr id="36" name="Text Box 29"/>
              <p:cNvSpPr txBox="1">
                <a:spLocks noChangeArrowheads="1"/>
              </p:cNvSpPr>
              <p:nvPr/>
            </p:nvSpPr>
            <p:spPr bwMode="auto">
              <a:xfrm>
                <a:off x="4734409" y="1983603"/>
                <a:ext cx="604670" cy="271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黑体" pitchFamily="2" charset="-122"/>
                  </a:defRPr>
                </a:lvl1pPr>
                <a:lvl2pPr marL="742950" indent="-285750">
                  <a:defRPr>
                    <a:solidFill>
                      <a:schemeClr val="tx1"/>
                    </a:solidFill>
                    <a:latin typeface="Tahoma" panose="020B0604030504040204" pitchFamily="34" charset="0"/>
                    <a:ea typeface="黑体" pitchFamily="2" charset="-122"/>
                  </a:defRPr>
                </a:lvl2pPr>
                <a:lvl3pPr marL="1143000" indent="-228600">
                  <a:defRPr>
                    <a:solidFill>
                      <a:schemeClr val="tx1"/>
                    </a:solidFill>
                    <a:latin typeface="Tahoma" panose="020B0604030504040204" pitchFamily="34" charset="0"/>
                    <a:ea typeface="黑体" pitchFamily="2" charset="-122"/>
                  </a:defRPr>
                </a:lvl3pPr>
                <a:lvl4pPr marL="1600200" indent="-228600">
                  <a:defRPr>
                    <a:solidFill>
                      <a:schemeClr val="tx1"/>
                    </a:solidFill>
                    <a:latin typeface="Tahoma" panose="020B0604030504040204" pitchFamily="34" charset="0"/>
                    <a:ea typeface="黑体" pitchFamily="2" charset="-122"/>
                  </a:defRPr>
                </a:lvl4pPr>
                <a:lvl5pPr marL="2057400" indent="-228600">
                  <a:defRPr>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9pPr>
              </a:lstStyle>
              <a:p>
                <a:r>
                  <a:rPr lang="zh-CN" altLang="en-US" b="1" dirty="0" smtClean="0">
                    <a:solidFill>
                      <a:srgbClr val="000000"/>
                    </a:solidFill>
                    <a:latin typeface="微软雅黑" panose="020B0503020204020204" pitchFamily="34" charset="-122"/>
                    <a:ea typeface="微软雅黑" panose="020B0503020204020204" pitchFamily="34" charset="-122"/>
                  </a:rPr>
                  <a:t>空闲</a:t>
                </a:r>
                <a:endParaRPr lang="en-CA" altLang="zh-CN" b="1" dirty="0">
                  <a:solidFill>
                    <a:srgbClr val="000000"/>
                  </a:solidFill>
                  <a:latin typeface="微软雅黑" panose="020B0503020204020204" pitchFamily="34" charset="-122"/>
                  <a:ea typeface="微软雅黑" panose="020B0503020204020204" pitchFamily="34" charset="-122"/>
                </a:endParaRPr>
              </a:p>
            </p:txBody>
          </p:sp>
        </p:grpSp>
        <p:sp>
          <p:nvSpPr>
            <p:cNvPr id="31" name="Line 18"/>
            <p:cNvSpPr>
              <a:spLocks noChangeShapeType="1"/>
            </p:cNvSpPr>
            <p:nvPr/>
          </p:nvSpPr>
          <p:spPr bwMode="auto">
            <a:xfrm>
              <a:off x="2926789" y="3218309"/>
              <a:ext cx="2305115" cy="118565"/>
            </a:xfrm>
            <a:prstGeom prst="line">
              <a:avLst/>
            </a:prstGeom>
            <a:noFill/>
            <a:ln w="19050">
              <a:solidFill>
                <a:srgbClr val="FF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cxnSp>
          <p:nvCxnSpPr>
            <p:cNvPr id="32" name="直接连接符 31"/>
            <p:cNvCxnSpPr/>
            <p:nvPr/>
          </p:nvCxnSpPr>
          <p:spPr>
            <a:xfrm>
              <a:off x="2635867" y="3390899"/>
              <a:ext cx="289431"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cxnSp>
          <p:nvCxnSpPr>
            <p:cNvPr id="34" name="直接连接符 33"/>
            <p:cNvCxnSpPr/>
            <p:nvPr/>
          </p:nvCxnSpPr>
          <p:spPr>
            <a:xfrm flipV="1">
              <a:off x="2938868" y="3241573"/>
              <a:ext cx="0" cy="274293"/>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grpSp>
      <p:grpSp>
        <p:nvGrpSpPr>
          <p:cNvPr id="32786" name="组合 32785"/>
          <p:cNvGrpSpPr/>
          <p:nvPr/>
        </p:nvGrpSpPr>
        <p:grpSpPr>
          <a:xfrm>
            <a:off x="1911214" y="3985997"/>
            <a:ext cx="3340017" cy="712069"/>
            <a:chOff x="1911214" y="3985997"/>
            <a:chExt cx="3340017" cy="712069"/>
          </a:xfrm>
        </p:grpSpPr>
        <p:cxnSp>
          <p:nvCxnSpPr>
            <p:cNvPr id="33" name="直接连接符 32"/>
            <p:cNvCxnSpPr/>
            <p:nvPr/>
          </p:nvCxnSpPr>
          <p:spPr>
            <a:xfrm>
              <a:off x="2635867" y="4173465"/>
              <a:ext cx="289431"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grpSp>
          <p:nvGrpSpPr>
            <p:cNvPr id="39" name="组合 38"/>
            <p:cNvGrpSpPr/>
            <p:nvPr/>
          </p:nvGrpSpPr>
          <p:grpSpPr>
            <a:xfrm>
              <a:off x="1911214" y="3985997"/>
              <a:ext cx="3340017" cy="712069"/>
              <a:chOff x="4309769" y="2562743"/>
              <a:chExt cx="2223895" cy="522843"/>
            </a:xfrm>
          </p:grpSpPr>
          <p:grpSp>
            <p:nvGrpSpPr>
              <p:cNvPr id="40" name="组合 39"/>
              <p:cNvGrpSpPr/>
              <p:nvPr/>
            </p:nvGrpSpPr>
            <p:grpSpPr>
              <a:xfrm>
                <a:off x="4309769" y="2569741"/>
                <a:ext cx="2223895" cy="515845"/>
                <a:chOff x="4734409" y="2365550"/>
                <a:chExt cx="2223123" cy="515846"/>
              </a:xfrm>
            </p:grpSpPr>
            <p:grpSp>
              <p:nvGrpSpPr>
                <p:cNvPr id="43" name="Group 31"/>
                <p:cNvGrpSpPr/>
                <p:nvPr/>
              </p:nvGrpSpPr>
              <p:grpSpPr bwMode="auto">
                <a:xfrm>
                  <a:off x="5432993" y="2554026"/>
                  <a:ext cx="1524539" cy="327370"/>
                  <a:chOff x="1139" y="3224"/>
                  <a:chExt cx="1185" cy="361"/>
                </a:xfrm>
              </p:grpSpPr>
              <p:sp>
                <p:nvSpPr>
                  <p:cNvPr id="45" name="Rectangle 32"/>
                  <p:cNvSpPr>
                    <a:spLocks noChangeArrowheads="1"/>
                  </p:cNvSpPr>
                  <p:nvPr/>
                </p:nvSpPr>
                <p:spPr bwMode="auto">
                  <a:xfrm rot="21347042">
                    <a:off x="1139" y="3224"/>
                    <a:ext cx="1185" cy="361"/>
                  </a:xfrm>
                  <a:prstGeom prst="rect">
                    <a:avLst/>
                  </a:prstGeom>
                  <a:solidFill>
                    <a:srgbClr val="0099FF"/>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CA" altLang="zh-CN" b="1">
                      <a:latin typeface="微软雅黑" panose="020B0503020204020204" pitchFamily="34" charset="-122"/>
                      <a:ea typeface="微软雅黑" panose="020B0503020204020204" pitchFamily="34" charset="-122"/>
                    </a:endParaRPr>
                  </a:p>
                </p:txBody>
              </p:sp>
              <p:sp>
                <p:nvSpPr>
                  <p:cNvPr id="46" name="Text Box 33"/>
                  <p:cNvSpPr txBox="1">
                    <a:spLocks noChangeArrowheads="1"/>
                  </p:cNvSpPr>
                  <p:nvPr/>
                </p:nvSpPr>
                <p:spPr bwMode="auto">
                  <a:xfrm rot="21324961">
                    <a:off x="1394" y="3261"/>
                    <a:ext cx="727" cy="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黑体" pitchFamily="2" charset="-122"/>
                      </a:defRPr>
                    </a:lvl1pPr>
                    <a:lvl2pPr marL="742950" indent="-285750">
                      <a:defRPr>
                        <a:solidFill>
                          <a:schemeClr val="tx1"/>
                        </a:solidFill>
                        <a:latin typeface="Tahoma" panose="020B0604030504040204" pitchFamily="34" charset="0"/>
                        <a:ea typeface="黑体" pitchFamily="2" charset="-122"/>
                      </a:defRPr>
                    </a:lvl2pPr>
                    <a:lvl3pPr marL="1143000" indent="-228600">
                      <a:defRPr>
                        <a:solidFill>
                          <a:schemeClr val="tx1"/>
                        </a:solidFill>
                        <a:latin typeface="Tahoma" panose="020B0604030504040204" pitchFamily="34" charset="0"/>
                        <a:ea typeface="黑体" pitchFamily="2" charset="-122"/>
                      </a:defRPr>
                    </a:lvl3pPr>
                    <a:lvl4pPr marL="1600200" indent="-228600">
                      <a:defRPr>
                        <a:solidFill>
                          <a:schemeClr val="tx1"/>
                        </a:solidFill>
                        <a:latin typeface="Tahoma" panose="020B0604030504040204" pitchFamily="34" charset="0"/>
                        <a:ea typeface="黑体" pitchFamily="2" charset="-122"/>
                      </a:defRPr>
                    </a:lvl4pPr>
                    <a:lvl5pPr marL="2057400" indent="-228600">
                      <a:defRPr>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9pPr>
                  </a:lstStyle>
                  <a:p>
                    <a:r>
                      <a:rPr lang="en-US" altLang="zh-CN" b="1" dirty="0" smtClean="0">
                        <a:solidFill>
                          <a:srgbClr val="000000"/>
                        </a:solidFill>
                        <a:latin typeface="微软雅黑" panose="020B0503020204020204" pitchFamily="34" charset="-122"/>
                        <a:ea typeface="微软雅黑" panose="020B0503020204020204" pitchFamily="34" charset="-122"/>
                      </a:rPr>
                      <a:t>page2.jpg</a:t>
                    </a:r>
                    <a:endParaRPr lang="en-CA" altLang="zh-CN" b="1" dirty="0">
                      <a:solidFill>
                        <a:srgbClr val="000000"/>
                      </a:solidFill>
                      <a:latin typeface="微软雅黑" panose="020B0503020204020204" pitchFamily="34" charset="-122"/>
                      <a:ea typeface="微软雅黑" panose="020B0503020204020204" pitchFamily="34" charset="-122"/>
                    </a:endParaRPr>
                  </a:p>
                </p:txBody>
              </p:sp>
            </p:grpSp>
            <p:sp>
              <p:nvSpPr>
                <p:cNvPr id="44" name="Text Box 29"/>
                <p:cNvSpPr txBox="1">
                  <a:spLocks noChangeArrowheads="1"/>
                </p:cNvSpPr>
                <p:nvPr/>
              </p:nvSpPr>
              <p:spPr bwMode="auto">
                <a:xfrm>
                  <a:off x="4734409" y="2365550"/>
                  <a:ext cx="604670" cy="271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黑体" pitchFamily="2" charset="-122"/>
                    </a:defRPr>
                  </a:lvl1pPr>
                  <a:lvl2pPr marL="742950" indent="-285750">
                    <a:defRPr>
                      <a:solidFill>
                        <a:schemeClr val="tx1"/>
                      </a:solidFill>
                      <a:latin typeface="Tahoma" panose="020B0604030504040204" pitchFamily="34" charset="0"/>
                      <a:ea typeface="黑体" pitchFamily="2" charset="-122"/>
                    </a:defRPr>
                  </a:lvl2pPr>
                  <a:lvl3pPr marL="1143000" indent="-228600">
                    <a:defRPr>
                      <a:solidFill>
                        <a:schemeClr val="tx1"/>
                      </a:solidFill>
                      <a:latin typeface="Tahoma" panose="020B0604030504040204" pitchFamily="34" charset="0"/>
                      <a:ea typeface="黑体" pitchFamily="2" charset="-122"/>
                    </a:defRPr>
                  </a:lvl3pPr>
                  <a:lvl4pPr marL="1600200" indent="-228600">
                    <a:defRPr>
                      <a:solidFill>
                        <a:schemeClr val="tx1"/>
                      </a:solidFill>
                      <a:latin typeface="Tahoma" panose="020B0604030504040204" pitchFamily="34" charset="0"/>
                      <a:ea typeface="黑体" pitchFamily="2" charset="-122"/>
                    </a:defRPr>
                  </a:lvl4pPr>
                  <a:lvl5pPr marL="2057400" indent="-228600">
                    <a:defRPr>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9pPr>
                </a:lstStyle>
                <a:p>
                  <a:r>
                    <a:rPr lang="zh-CN" altLang="en-US" b="1" dirty="0" smtClean="0">
                      <a:solidFill>
                        <a:srgbClr val="000000"/>
                      </a:solidFill>
                      <a:latin typeface="微软雅黑" panose="020B0503020204020204" pitchFamily="34" charset="-122"/>
                      <a:ea typeface="微软雅黑" panose="020B0503020204020204" pitchFamily="34" charset="-122"/>
                    </a:rPr>
                    <a:t>空闲</a:t>
                  </a:r>
                  <a:endParaRPr lang="en-CA" altLang="zh-CN" b="1" dirty="0">
                    <a:solidFill>
                      <a:srgbClr val="000000"/>
                    </a:solidFill>
                    <a:latin typeface="微软雅黑" panose="020B0503020204020204" pitchFamily="34" charset="-122"/>
                    <a:ea typeface="微软雅黑" panose="020B0503020204020204" pitchFamily="34" charset="-122"/>
                  </a:endParaRPr>
                </a:p>
              </p:txBody>
            </p:sp>
          </p:grpSp>
          <p:sp>
            <p:nvSpPr>
              <p:cNvPr id="41" name="Line 18"/>
              <p:cNvSpPr>
                <a:spLocks noChangeShapeType="1"/>
              </p:cNvSpPr>
              <p:nvPr/>
            </p:nvSpPr>
            <p:spPr bwMode="auto">
              <a:xfrm>
                <a:off x="4979437" y="2562743"/>
                <a:ext cx="1534822" cy="87057"/>
              </a:xfrm>
              <a:prstGeom prst="line">
                <a:avLst/>
              </a:prstGeom>
              <a:noFill/>
              <a:ln w="19050">
                <a:solidFill>
                  <a:srgbClr val="FF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cxnSp>
            <p:nvCxnSpPr>
              <p:cNvPr id="42" name="直接连接符 41"/>
              <p:cNvCxnSpPr/>
              <p:nvPr/>
            </p:nvCxnSpPr>
            <p:spPr>
              <a:xfrm flipV="1">
                <a:off x="4998624" y="2573656"/>
                <a:ext cx="799" cy="232476"/>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grpSp>
      </p:grpSp>
      <p:grpSp>
        <p:nvGrpSpPr>
          <p:cNvPr id="32784" name="组合 32783"/>
          <p:cNvGrpSpPr/>
          <p:nvPr/>
        </p:nvGrpSpPr>
        <p:grpSpPr>
          <a:xfrm>
            <a:off x="4060732" y="5153000"/>
            <a:ext cx="91052" cy="383513"/>
            <a:chOff x="4060732" y="5229200"/>
            <a:chExt cx="91052" cy="383513"/>
          </a:xfrm>
        </p:grpSpPr>
        <p:sp>
          <p:nvSpPr>
            <p:cNvPr id="19" name="Oval 30"/>
            <p:cNvSpPr>
              <a:spLocks noChangeArrowheads="1"/>
            </p:cNvSpPr>
            <p:nvPr/>
          </p:nvSpPr>
          <p:spPr bwMode="auto">
            <a:xfrm>
              <a:off x="4062226" y="5229200"/>
              <a:ext cx="89514" cy="82637"/>
            </a:xfrm>
            <a:prstGeom prst="ellipse">
              <a:avLst/>
            </a:prstGeom>
            <a:solidFill>
              <a:srgbClr val="000000"/>
            </a:solidFill>
            <a:ln w="12700">
              <a:noFill/>
              <a:round/>
            </a:ln>
            <a:effec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56" name="Oval 30"/>
            <p:cNvSpPr>
              <a:spLocks noChangeArrowheads="1"/>
            </p:cNvSpPr>
            <p:nvPr/>
          </p:nvSpPr>
          <p:spPr bwMode="auto">
            <a:xfrm>
              <a:off x="4060732" y="5381621"/>
              <a:ext cx="89514" cy="82637"/>
            </a:xfrm>
            <a:prstGeom prst="ellipse">
              <a:avLst/>
            </a:prstGeom>
            <a:solidFill>
              <a:srgbClr val="000000"/>
            </a:solidFill>
            <a:ln w="12700">
              <a:noFill/>
              <a:round/>
            </a:ln>
            <a:effec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57" name="Oval 30"/>
            <p:cNvSpPr>
              <a:spLocks noChangeArrowheads="1"/>
            </p:cNvSpPr>
            <p:nvPr/>
          </p:nvSpPr>
          <p:spPr bwMode="auto">
            <a:xfrm>
              <a:off x="4062270" y="5530076"/>
              <a:ext cx="89514" cy="82637"/>
            </a:xfrm>
            <a:prstGeom prst="ellipse">
              <a:avLst/>
            </a:prstGeom>
            <a:solidFill>
              <a:srgbClr val="000000"/>
            </a:solidFill>
            <a:ln w="12700">
              <a:noFill/>
              <a:round/>
            </a:ln>
            <a:effec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2785"/>
                                        </p:tgtEl>
                                        <p:attrNameLst>
                                          <p:attrName>style.visibility</p:attrName>
                                        </p:attrNameLst>
                                      </p:cBhvr>
                                      <p:to>
                                        <p:strVal val="visible"/>
                                      </p:to>
                                    </p:set>
                                    <p:animEffect transition="in" filter="wipe(up)">
                                      <p:cBhvr>
                                        <p:cTn id="12" dur="1000"/>
                                        <p:tgtEl>
                                          <p:spTgt spid="3278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2786"/>
                                        </p:tgtEl>
                                        <p:attrNameLst>
                                          <p:attrName>style.visibility</p:attrName>
                                        </p:attrNameLst>
                                      </p:cBhvr>
                                      <p:to>
                                        <p:strVal val="visible"/>
                                      </p:to>
                                    </p:set>
                                    <p:animEffect transition="in" filter="wipe(up)">
                                      <p:cBhvr>
                                        <p:cTn id="17" dur="1000"/>
                                        <p:tgtEl>
                                          <p:spTgt spid="32786"/>
                                        </p:tgtEl>
                                      </p:cBhvr>
                                    </p:animEffect>
                                  </p:childTnLst>
                                </p:cTn>
                              </p:par>
                            </p:childTnLst>
                          </p:cTn>
                        </p:par>
                        <p:par>
                          <p:cTn id="18" fill="hold">
                            <p:stCondLst>
                              <p:cond delay="1000"/>
                            </p:stCondLst>
                            <p:childTnLst>
                              <p:par>
                                <p:cTn id="19" presetID="22" presetClass="entr" presetSubtype="1" fill="hold" nodeType="afterEffect">
                                  <p:stCondLst>
                                    <p:cond delay="0"/>
                                  </p:stCondLst>
                                  <p:childTnLst>
                                    <p:set>
                                      <p:cBhvr>
                                        <p:cTn id="20" dur="1" fill="hold">
                                          <p:stCondLst>
                                            <p:cond delay="0"/>
                                          </p:stCondLst>
                                        </p:cTn>
                                        <p:tgtEl>
                                          <p:spTgt spid="32784"/>
                                        </p:tgtEl>
                                        <p:attrNameLst>
                                          <p:attrName>style.visibility</p:attrName>
                                        </p:attrNameLst>
                                      </p:cBhvr>
                                      <p:to>
                                        <p:strVal val="visible"/>
                                      </p:to>
                                    </p:set>
                                    <p:animEffect transition="in" filter="wipe(up)">
                                      <p:cBhvr>
                                        <p:cTn id="21" dur="1000"/>
                                        <p:tgtEl>
                                          <p:spTgt spid="3278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up)">
                                      <p:cBhvr>
                                        <p:cTn id="26" dur="10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noChangeArrowheads="1"/>
          </p:cNvSpPr>
          <p:nvPr>
            <p:ph type="title"/>
          </p:nvPr>
        </p:nvSpPr>
        <p:spPr/>
        <p:txBody>
          <a:bodyPr/>
          <a:lstStyle/>
          <a:p>
            <a:pPr lvl="1"/>
            <a:r>
              <a:rPr lang="zh-CN" altLang="en-US" dirty="0" smtClean="0"/>
              <a:t>流水线</a:t>
            </a:r>
            <a:r>
              <a:rPr lang="zh-CN" altLang="en-US" dirty="0"/>
              <a:t>方式</a:t>
            </a:r>
            <a:endParaRPr lang="zh-CN" altLang="en-US" dirty="0"/>
          </a:p>
        </p:txBody>
      </p:sp>
      <p:sp>
        <p:nvSpPr>
          <p:cNvPr id="32771" name="内容占位符 2"/>
          <p:cNvSpPr>
            <a:spLocks noGrp="1" noChangeArrowheads="1"/>
          </p:cNvSpPr>
          <p:nvPr>
            <p:ph idx="1"/>
          </p:nvPr>
        </p:nvSpPr>
        <p:spPr>
          <a:xfrm>
            <a:off x="442913" y="1266825"/>
            <a:ext cx="11304587" cy="4895850"/>
          </a:xfrm>
        </p:spPr>
        <p:txBody>
          <a:bodyPr/>
          <a:lstStyle/>
          <a:p>
            <a:r>
              <a:rPr lang="zh-CN" altLang="en-US" b="1" dirty="0"/>
              <a:t>流水线方式：客户在</a:t>
            </a:r>
            <a:r>
              <a:rPr lang="zh-CN" altLang="en-US" b="1" dirty="0" smtClean="0"/>
              <a:t>收到 </a:t>
            </a:r>
            <a:r>
              <a:rPr lang="en-US" altLang="zh-CN" b="1" dirty="0" smtClean="0"/>
              <a:t>HTTP </a:t>
            </a:r>
            <a:r>
              <a:rPr lang="zh-CN" altLang="en-US" b="1" dirty="0" smtClean="0"/>
              <a:t>响应</a:t>
            </a:r>
            <a:r>
              <a:rPr lang="zh-CN" altLang="en-US" b="1" dirty="0"/>
              <a:t>报文</a:t>
            </a:r>
            <a:r>
              <a:rPr lang="zh-CN" altLang="en-US" b="1" dirty="0" smtClean="0"/>
              <a:t>之前能够</a:t>
            </a:r>
            <a:r>
              <a:rPr lang="zh-CN" altLang="en-US" b="1" dirty="0"/>
              <a:t>接着发送新的请求报文。连续的多个请求报文到达服务器后，服务器就可连续发回响应</a:t>
            </a:r>
            <a:r>
              <a:rPr lang="zh-CN" altLang="en-US" b="1" dirty="0" smtClean="0"/>
              <a:t>报文。</a:t>
            </a:r>
            <a:endParaRPr lang="en-US" altLang="zh-CN" b="1" dirty="0" smtClean="0"/>
          </a:p>
          <a:p>
            <a:r>
              <a:rPr lang="zh-CN" altLang="en-US" b="1" dirty="0" smtClean="0"/>
              <a:t>流水线</a:t>
            </a:r>
            <a:r>
              <a:rPr lang="zh-CN" altLang="en-US" b="1" dirty="0"/>
              <a:t>工作方式</a:t>
            </a:r>
            <a:r>
              <a:rPr lang="zh-CN" altLang="en-US" b="1" dirty="0" smtClean="0"/>
              <a:t>使 </a:t>
            </a:r>
            <a:r>
              <a:rPr lang="en-US" altLang="zh-CN" b="1" dirty="0" smtClean="0"/>
              <a:t>TCP </a:t>
            </a:r>
            <a:r>
              <a:rPr lang="zh-CN" altLang="en-US" b="1" dirty="0" smtClean="0"/>
              <a:t>连接</a:t>
            </a:r>
            <a:r>
              <a:rPr lang="zh-CN" altLang="en-US" b="1" dirty="0"/>
              <a:t>中的空闲时间减少，提高了下载</a:t>
            </a:r>
            <a:r>
              <a:rPr lang="zh-CN" altLang="en-US" b="1" dirty="0" smtClean="0"/>
              <a:t>文档的效率</a:t>
            </a:r>
            <a:r>
              <a:rPr lang="zh-CN" altLang="en-US" b="1" dirty="0"/>
              <a:t>。</a:t>
            </a:r>
            <a:endParaRPr lang="zh-CN" altLang="en-US" b="1"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noChangeArrowheads="1"/>
          </p:cNvSpPr>
          <p:nvPr>
            <p:ph type="title"/>
          </p:nvPr>
        </p:nvSpPr>
        <p:spPr/>
        <p:txBody>
          <a:bodyPr/>
          <a:lstStyle/>
          <a:p>
            <a:pPr lvl="1"/>
            <a:r>
              <a:rPr lang="zh-CN" altLang="en-US" dirty="0" smtClean="0"/>
              <a:t>流水线</a:t>
            </a:r>
            <a:r>
              <a:rPr lang="zh-CN" altLang="en-US" dirty="0"/>
              <a:t>方式</a:t>
            </a:r>
            <a:endParaRPr lang="zh-CN" altLang="en-US" dirty="0"/>
          </a:p>
        </p:txBody>
      </p:sp>
      <p:sp>
        <p:nvSpPr>
          <p:cNvPr id="5" name="Line 2"/>
          <p:cNvSpPr>
            <a:spLocks noChangeShapeType="1"/>
          </p:cNvSpPr>
          <p:nvPr/>
        </p:nvSpPr>
        <p:spPr bwMode="auto">
          <a:xfrm>
            <a:off x="2925500" y="1953685"/>
            <a:ext cx="0" cy="4460994"/>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6" name="Line 3"/>
          <p:cNvSpPr>
            <a:spLocks noChangeShapeType="1"/>
          </p:cNvSpPr>
          <p:nvPr/>
        </p:nvSpPr>
        <p:spPr bwMode="auto">
          <a:xfrm>
            <a:off x="5275883" y="1942802"/>
            <a:ext cx="0" cy="4460994"/>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7" name="Rectangle 6"/>
          <p:cNvSpPr>
            <a:spLocks noChangeArrowheads="1"/>
          </p:cNvSpPr>
          <p:nvPr/>
        </p:nvSpPr>
        <p:spPr bwMode="auto">
          <a:xfrm>
            <a:off x="4511824" y="1556792"/>
            <a:ext cx="166176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kumimoji="1" lang="zh-CN" altLang="en-US" b="1" dirty="0">
                <a:solidFill>
                  <a:srgbClr val="000000"/>
                </a:solidFill>
                <a:latin typeface="微软雅黑" panose="020B0503020204020204" pitchFamily="34" charset="-122"/>
                <a:ea typeface="微软雅黑" panose="020B0503020204020204" pitchFamily="34" charset="-122"/>
              </a:rPr>
              <a:t>万维网服务器</a:t>
            </a:r>
            <a:endParaRPr kumimoji="1" lang="zh-CN" altLang="en-US" b="1" dirty="0">
              <a:solidFill>
                <a:srgbClr val="000000"/>
              </a:solidFill>
              <a:latin typeface="微软雅黑" panose="020B0503020204020204" pitchFamily="34" charset="-122"/>
              <a:ea typeface="微软雅黑" panose="020B0503020204020204" pitchFamily="34" charset="-122"/>
            </a:endParaRPr>
          </a:p>
        </p:txBody>
      </p:sp>
      <p:sp>
        <p:nvSpPr>
          <p:cNvPr id="8" name="Rectangle 7"/>
          <p:cNvSpPr>
            <a:spLocks noChangeArrowheads="1"/>
          </p:cNvSpPr>
          <p:nvPr/>
        </p:nvSpPr>
        <p:spPr bwMode="auto">
          <a:xfrm>
            <a:off x="2279576" y="1556792"/>
            <a:ext cx="143056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kumimoji="1" lang="zh-CN" altLang="en-US" b="1" dirty="0">
                <a:solidFill>
                  <a:srgbClr val="000000"/>
                </a:solidFill>
                <a:latin typeface="微软雅黑" panose="020B0503020204020204" pitchFamily="34" charset="-122"/>
                <a:ea typeface="微软雅黑" panose="020B0503020204020204" pitchFamily="34" charset="-122"/>
              </a:rPr>
              <a:t>万维网客户</a:t>
            </a:r>
            <a:endParaRPr kumimoji="1" lang="zh-CN" altLang="en-US" b="1" dirty="0">
              <a:solidFill>
                <a:srgbClr val="000000"/>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1127448" y="2043638"/>
            <a:ext cx="4161304" cy="1077941"/>
            <a:chOff x="3775648" y="1316456"/>
            <a:chExt cx="2769774" cy="791486"/>
          </a:xfrm>
        </p:grpSpPr>
        <p:grpSp>
          <p:nvGrpSpPr>
            <p:cNvPr id="10" name="组合 9"/>
            <p:cNvGrpSpPr/>
            <p:nvPr/>
          </p:nvGrpSpPr>
          <p:grpSpPr>
            <a:xfrm>
              <a:off x="4981972" y="1764532"/>
              <a:ext cx="1544102" cy="343410"/>
              <a:chOff x="5408108" y="1764532"/>
              <a:chExt cx="1544102" cy="343410"/>
            </a:xfrm>
          </p:grpSpPr>
          <p:sp>
            <p:nvSpPr>
              <p:cNvPr id="16" name="Rectangle 21"/>
              <p:cNvSpPr>
                <a:spLocks noChangeArrowheads="1"/>
              </p:cNvSpPr>
              <p:nvPr/>
            </p:nvSpPr>
            <p:spPr bwMode="auto">
              <a:xfrm rot="21373942">
                <a:off x="5408108" y="1764532"/>
                <a:ext cx="1544102" cy="343410"/>
              </a:xfrm>
              <a:prstGeom prst="rect">
                <a:avLst/>
              </a:prstGeom>
              <a:solidFill>
                <a:srgbClr val="009900"/>
              </a:solidFill>
              <a:ln w="9525">
                <a:noFill/>
                <a:miter lim="800000"/>
              </a:ln>
              <a:effectLst/>
            </p:spPr>
            <p:txBody>
              <a:bodyPr wrap="none" anchor="ctr"/>
              <a:lstStyle/>
              <a:p>
                <a:pPr algn="ctr"/>
                <a:endParaRPr lang="en-CA" altLang="zh-CN" b="1">
                  <a:latin typeface="微软雅黑" panose="020B0503020204020204" pitchFamily="34" charset="-122"/>
                  <a:ea typeface="微软雅黑" panose="020B0503020204020204" pitchFamily="34" charset="-122"/>
                </a:endParaRPr>
              </a:p>
            </p:txBody>
          </p:sp>
          <p:sp>
            <p:nvSpPr>
              <p:cNvPr id="17" name="Text Box 23"/>
              <p:cNvSpPr txBox="1">
                <a:spLocks noChangeArrowheads="1"/>
              </p:cNvSpPr>
              <p:nvPr/>
            </p:nvSpPr>
            <p:spPr bwMode="auto">
              <a:xfrm rot="21392384">
                <a:off x="5660908" y="1804426"/>
                <a:ext cx="949779" cy="271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黑体" pitchFamily="2" charset="-122"/>
                  </a:defRPr>
                </a:lvl1pPr>
                <a:lvl2pPr marL="742950" indent="-285750">
                  <a:defRPr>
                    <a:solidFill>
                      <a:schemeClr val="tx1"/>
                    </a:solidFill>
                    <a:latin typeface="Tahoma" panose="020B0604030504040204" pitchFamily="34" charset="0"/>
                    <a:ea typeface="黑体" pitchFamily="2" charset="-122"/>
                  </a:defRPr>
                </a:lvl2pPr>
                <a:lvl3pPr marL="1143000" indent="-228600">
                  <a:defRPr>
                    <a:solidFill>
                      <a:schemeClr val="tx1"/>
                    </a:solidFill>
                    <a:latin typeface="Tahoma" panose="020B0604030504040204" pitchFamily="34" charset="0"/>
                    <a:ea typeface="黑体" pitchFamily="2" charset="-122"/>
                  </a:defRPr>
                </a:lvl3pPr>
                <a:lvl4pPr marL="1600200" indent="-228600">
                  <a:defRPr>
                    <a:solidFill>
                      <a:schemeClr val="tx1"/>
                    </a:solidFill>
                    <a:latin typeface="Tahoma" panose="020B0604030504040204" pitchFamily="34" charset="0"/>
                    <a:ea typeface="黑体" pitchFamily="2" charset="-122"/>
                  </a:defRPr>
                </a:lvl4pPr>
                <a:lvl5pPr marL="2057400" indent="-228600">
                  <a:defRPr>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9pPr>
              </a:lstStyle>
              <a:p>
                <a:r>
                  <a:rPr lang="en-US" altLang="zh-CN" b="1" dirty="0" smtClean="0">
                    <a:solidFill>
                      <a:schemeClr val="bg1"/>
                    </a:solidFill>
                    <a:latin typeface="微软雅黑" panose="020B0503020204020204" pitchFamily="34" charset="-122"/>
                    <a:ea typeface="微软雅黑" panose="020B0503020204020204" pitchFamily="34" charset="-122"/>
                  </a:rPr>
                  <a:t>page.html</a:t>
                </a:r>
                <a:endParaRPr lang="en-CA" altLang="zh-CN" b="1" dirty="0">
                  <a:solidFill>
                    <a:schemeClr val="bg1"/>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3775648" y="1316456"/>
              <a:ext cx="2769774" cy="347058"/>
              <a:chOff x="4201784" y="1316456"/>
              <a:chExt cx="2769774" cy="347058"/>
            </a:xfrm>
          </p:grpSpPr>
          <p:sp>
            <p:nvSpPr>
              <p:cNvPr id="12" name="Line 18"/>
              <p:cNvSpPr>
                <a:spLocks noChangeShapeType="1"/>
              </p:cNvSpPr>
              <p:nvPr/>
            </p:nvSpPr>
            <p:spPr bwMode="auto">
              <a:xfrm>
                <a:off x="5411697" y="1371510"/>
                <a:ext cx="1534290" cy="87057"/>
              </a:xfrm>
              <a:prstGeom prst="line">
                <a:avLst/>
              </a:prstGeom>
              <a:noFill/>
              <a:ln w="19050">
                <a:solidFill>
                  <a:srgbClr val="FF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3" name="Line 19"/>
              <p:cNvSpPr>
                <a:spLocks noChangeShapeType="1"/>
              </p:cNvSpPr>
              <p:nvPr/>
            </p:nvSpPr>
            <p:spPr bwMode="auto">
              <a:xfrm flipH="1">
                <a:off x="5427040" y="1491214"/>
                <a:ext cx="1488261" cy="43528"/>
              </a:xfrm>
              <a:prstGeom prst="line">
                <a:avLst/>
              </a:prstGeom>
              <a:noFill/>
              <a:ln w="19050">
                <a:solidFill>
                  <a:srgbClr val="FF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4" name="Line 20"/>
              <p:cNvSpPr>
                <a:spLocks noChangeShapeType="1"/>
              </p:cNvSpPr>
              <p:nvPr/>
            </p:nvSpPr>
            <p:spPr bwMode="auto">
              <a:xfrm>
                <a:off x="5437268" y="1576457"/>
                <a:ext cx="1534290" cy="87057"/>
              </a:xfrm>
              <a:prstGeom prst="line">
                <a:avLst/>
              </a:prstGeom>
              <a:noFill/>
              <a:ln w="19050">
                <a:solidFill>
                  <a:srgbClr val="FF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5" name="Text Box 14"/>
              <p:cNvSpPr txBox="1">
                <a:spLocks noChangeArrowheads="1"/>
              </p:cNvSpPr>
              <p:nvPr/>
            </p:nvSpPr>
            <p:spPr bwMode="auto">
              <a:xfrm>
                <a:off x="4201784" y="1316456"/>
                <a:ext cx="12528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黑体" pitchFamily="2" charset="-122"/>
                  </a:defRPr>
                </a:lvl1pPr>
                <a:lvl2pPr marL="742950" indent="-285750">
                  <a:defRPr>
                    <a:solidFill>
                      <a:schemeClr val="tx1"/>
                    </a:solidFill>
                    <a:latin typeface="Tahoma" panose="020B0604030504040204" pitchFamily="34" charset="0"/>
                    <a:ea typeface="黑体" pitchFamily="2" charset="-122"/>
                  </a:defRPr>
                </a:lvl2pPr>
                <a:lvl3pPr marL="1143000" indent="-228600">
                  <a:defRPr>
                    <a:solidFill>
                      <a:schemeClr val="tx1"/>
                    </a:solidFill>
                    <a:latin typeface="Tahoma" panose="020B0604030504040204" pitchFamily="34" charset="0"/>
                    <a:ea typeface="黑体" pitchFamily="2" charset="-122"/>
                  </a:defRPr>
                </a:lvl3pPr>
                <a:lvl4pPr marL="1600200" indent="-228600">
                  <a:defRPr>
                    <a:solidFill>
                      <a:schemeClr val="tx1"/>
                    </a:solidFill>
                    <a:latin typeface="Tahoma" panose="020B0604030504040204" pitchFamily="34" charset="0"/>
                    <a:ea typeface="黑体" pitchFamily="2" charset="-122"/>
                  </a:defRPr>
                </a:lvl4pPr>
                <a:lvl5pPr marL="2057400" indent="-228600">
                  <a:defRPr>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9pPr>
              </a:lstStyle>
              <a:p>
                <a:r>
                  <a:rPr lang="zh-CN" altLang="en-US" b="1" dirty="0">
                    <a:solidFill>
                      <a:srgbClr val="0000CC"/>
                    </a:solidFill>
                    <a:latin typeface="微软雅黑" panose="020B0503020204020204" pitchFamily="34" charset="-122"/>
                    <a:ea typeface="微软雅黑" panose="020B0503020204020204" pitchFamily="34" charset="-122"/>
                  </a:rPr>
                  <a:t>发起 </a:t>
                </a:r>
                <a:r>
                  <a:rPr lang="en-US" altLang="zh-CN" b="1" dirty="0">
                    <a:solidFill>
                      <a:srgbClr val="0000CC"/>
                    </a:solidFill>
                    <a:latin typeface="微软雅黑" panose="020B0503020204020204" pitchFamily="34" charset="-122"/>
                    <a:ea typeface="微软雅黑" panose="020B0503020204020204" pitchFamily="34" charset="-122"/>
                  </a:rPr>
                  <a:t>TCP </a:t>
                </a:r>
                <a:r>
                  <a:rPr lang="zh-CN" altLang="en-US" b="1" dirty="0">
                    <a:solidFill>
                      <a:srgbClr val="0000CC"/>
                    </a:solidFill>
                    <a:latin typeface="微软雅黑" panose="020B0503020204020204" pitchFamily="34" charset="-122"/>
                    <a:ea typeface="微软雅黑" panose="020B0503020204020204" pitchFamily="34" charset="-122"/>
                  </a:rPr>
                  <a:t>连接</a:t>
                </a:r>
                <a:endParaRPr lang="zh-CN" altLang="en-US" b="1" dirty="0">
                  <a:solidFill>
                    <a:srgbClr val="0000CC"/>
                  </a:solidFill>
                  <a:latin typeface="微软雅黑" panose="020B0503020204020204" pitchFamily="34" charset="-122"/>
                  <a:ea typeface="微软雅黑" panose="020B0503020204020204" pitchFamily="34" charset="-122"/>
                </a:endParaRPr>
              </a:p>
            </p:txBody>
          </p:sp>
        </p:grpSp>
      </p:grpSp>
      <p:grpSp>
        <p:nvGrpSpPr>
          <p:cNvPr id="18" name="组合 17"/>
          <p:cNvGrpSpPr/>
          <p:nvPr/>
        </p:nvGrpSpPr>
        <p:grpSpPr>
          <a:xfrm>
            <a:off x="1100055" y="5922839"/>
            <a:ext cx="4122324" cy="386473"/>
            <a:chOff x="4196854" y="4067972"/>
            <a:chExt cx="2743829" cy="283771"/>
          </a:xfrm>
        </p:grpSpPr>
        <p:grpSp>
          <p:nvGrpSpPr>
            <p:cNvPr id="19" name="组合 18"/>
            <p:cNvGrpSpPr/>
            <p:nvPr/>
          </p:nvGrpSpPr>
          <p:grpSpPr>
            <a:xfrm>
              <a:off x="5429646" y="4067972"/>
              <a:ext cx="1511037" cy="272914"/>
              <a:chOff x="5474036" y="4254409"/>
              <a:chExt cx="1511037" cy="272914"/>
            </a:xfrm>
          </p:grpSpPr>
          <p:sp>
            <p:nvSpPr>
              <p:cNvPr id="21" name="Line 8"/>
              <p:cNvSpPr>
                <a:spLocks noChangeShapeType="1"/>
              </p:cNvSpPr>
              <p:nvPr/>
            </p:nvSpPr>
            <p:spPr bwMode="auto">
              <a:xfrm flipH="1">
                <a:off x="5480596" y="4254409"/>
                <a:ext cx="1497522" cy="43528"/>
              </a:xfrm>
              <a:prstGeom prst="line">
                <a:avLst/>
              </a:prstGeom>
              <a:noFill/>
              <a:ln w="19050">
                <a:solidFill>
                  <a:srgbClr val="FF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2" name="Line 9"/>
              <p:cNvSpPr>
                <a:spLocks noChangeShapeType="1"/>
              </p:cNvSpPr>
              <p:nvPr/>
            </p:nvSpPr>
            <p:spPr bwMode="auto">
              <a:xfrm>
                <a:off x="5496035" y="4330583"/>
                <a:ext cx="1489038" cy="108822"/>
              </a:xfrm>
              <a:prstGeom prst="line">
                <a:avLst/>
              </a:prstGeom>
              <a:noFill/>
              <a:ln w="19050">
                <a:solidFill>
                  <a:srgbClr val="FF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3" name="Line 10"/>
              <p:cNvSpPr>
                <a:spLocks noChangeShapeType="1"/>
              </p:cNvSpPr>
              <p:nvPr/>
            </p:nvSpPr>
            <p:spPr bwMode="auto">
              <a:xfrm flipH="1">
                <a:off x="5474036" y="4483795"/>
                <a:ext cx="1497522" cy="43528"/>
              </a:xfrm>
              <a:prstGeom prst="line">
                <a:avLst/>
              </a:prstGeom>
              <a:noFill/>
              <a:ln w="19050">
                <a:solidFill>
                  <a:srgbClr val="FF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grpSp>
        <p:sp>
          <p:nvSpPr>
            <p:cNvPr id="20" name="Text Box 14"/>
            <p:cNvSpPr txBox="1">
              <a:spLocks noChangeArrowheads="1"/>
            </p:cNvSpPr>
            <p:nvPr/>
          </p:nvSpPr>
          <p:spPr bwMode="auto">
            <a:xfrm>
              <a:off x="4196854" y="4074744"/>
              <a:ext cx="12528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黑体" pitchFamily="2" charset="-122"/>
                </a:defRPr>
              </a:lvl1pPr>
              <a:lvl2pPr marL="742950" indent="-285750">
                <a:defRPr>
                  <a:solidFill>
                    <a:schemeClr val="tx1"/>
                  </a:solidFill>
                  <a:latin typeface="Tahoma" panose="020B0604030504040204" pitchFamily="34" charset="0"/>
                  <a:ea typeface="黑体" pitchFamily="2" charset="-122"/>
                </a:defRPr>
              </a:lvl2pPr>
              <a:lvl3pPr marL="1143000" indent="-228600">
                <a:defRPr>
                  <a:solidFill>
                    <a:schemeClr val="tx1"/>
                  </a:solidFill>
                  <a:latin typeface="Tahoma" panose="020B0604030504040204" pitchFamily="34" charset="0"/>
                  <a:ea typeface="黑体" pitchFamily="2" charset="-122"/>
                </a:defRPr>
              </a:lvl3pPr>
              <a:lvl4pPr marL="1600200" indent="-228600">
                <a:defRPr>
                  <a:solidFill>
                    <a:schemeClr val="tx1"/>
                  </a:solidFill>
                  <a:latin typeface="Tahoma" panose="020B0604030504040204" pitchFamily="34" charset="0"/>
                  <a:ea typeface="黑体" pitchFamily="2" charset="-122"/>
                </a:defRPr>
              </a:lvl4pPr>
              <a:lvl5pPr marL="2057400" indent="-228600">
                <a:defRPr>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9pPr>
            </a:lstStyle>
            <a:p>
              <a:r>
                <a:rPr lang="zh-CN" altLang="en-US" b="1" dirty="0" smtClean="0">
                  <a:solidFill>
                    <a:srgbClr val="0000CC"/>
                  </a:solidFill>
                  <a:latin typeface="微软雅黑" panose="020B0503020204020204" pitchFamily="34" charset="-122"/>
                  <a:ea typeface="微软雅黑" panose="020B0503020204020204" pitchFamily="34" charset="-122"/>
                </a:rPr>
                <a:t>释放 </a:t>
              </a:r>
              <a:r>
                <a:rPr lang="en-US" altLang="zh-CN" b="1" dirty="0">
                  <a:solidFill>
                    <a:srgbClr val="0000CC"/>
                  </a:solidFill>
                  <a:latin typeface="微软雅黑" panose="020B0503020204020204" pitchFamily="34" charset="-122"/>
                  <a:ea typeface="微软雅黑" panose="020B0503020204020204" pitchFamily="34" charset="-122"/>
                </a:rPr>
                <a:t>TCP </a:t>
              </a:r>
              <a:r>
                <a:rPr lang="zh-CN" altLang="en-US" b="1" dirty="0">
                  <a:solidFill>
                    <a:srgbClr val="0000CC"/>
                  </a:solidFill>
                  <a:latin typeface="微软雅黑" panose="020B0503020204020204" pitchFamily="34" charset="-122"/>
                  <a:ea typeface="微软雅黑" panose="020B0503020204020204" pitchFamily="34" charset="-122"/>
                </a:rPr>
                <a:t>连接</a:t>
              </a:r>
              <a:endParaRPr lang="zh-CN" altLang="en-US" b="1" dirty="0">
                <a:solidFill>
                  <a:srgbClr val="0000CC"/>
                </a:solidFill>
                <a:latin typeface="微软雅黑" panose="020B0503020204020204" pitchFamily="34" charset="-122"/>
                <a:ea typeface="微软雅黑" panose="020B0503020204020204" pitchFamily="34" charset="-122"/>
              </a:endParaRPr>
            </a:p>
          </p:txBody>
        </p:sp>
      </p:grpSp>
      <p:sp>
        <p:nvSpPr>
          <p:cNvPr id="24" name="矩形 23"/>
          <p:cNvSpPr/>
          <p:nvPr/>
        </p:nvSpPr>
        <p:spPr>
          <a:xfrm>
            <a:off x="7541005" y="2584667"/>
            <a:ext cx="3163507" cy="923330"/>
          </a:xfrm>
          <a:prstGeom prst="rect">
            <a:avLst/>
          </a:prstGeom>
          <a:solidFill>
            <a:srgbClr val="FFFF99"/>
          </a:solidFill>
        </p:spPr>
        <p:txBody>
          <a:bodyPr wrap="square">
            <a:spAutoFit/>
          </a:bodyPr>
          <a:lstStyle/>
          <a:p>
            <a:pPr>
              <a:lnSpc>
                <a:spcPct val="150000"/>
              </a:lnSpc>
            </a:pPr>
            <a:r>
              <a:rPr lang="zh-CN" altLang="en-US" b="1" dirty="0">
                <a:solidFill>
                  <a:srgbClr val="000000"/>
                </a:solidFill>
                <a:latin typeface="微软雅黑" panose="020B0503020204020204" pitchFamily="34" charset="-122"/>
                <a:ea typeface="微软雅黑" panose="020B0503020204020204" pitchFamily="34" charset="-122"/>
              </a:rPr>
              <a:t>所需的</a:t>
            </a:r>
            <a:r>
              <a:rPr lang="zh-CN" altLang="en-US" b="1" dirty="0" smtClean="0">
                <a:solidFill>
                  <a:srgbClr val="000000"/>
                </a:solidFill>
                <a:latin typeface="微软雅黑" panose="020B0503020204020204" pitchFamily="34" charset="-122"/>
                <a:ea typeface="微软雅黑" panose="020B0503020204020204" pitchFamily="34" charset="-122"/>
              </a:rPr>
              <a:t>时间 </a:t>
            </a:r>
            <a:r>
              <a:rPr lang="en-US" altLang="zh-CN" b="1" dirty="0">
                <a:solidFill>
                  <a:srgbClr val="000000"/>
                </a:solidFill>
                <a:latin typeface="微软雅黑" panose="020B0503020204020204" pitchFamily="34" charset="-122"/>
                <a:ea typeface="微软雅黑" panose="020B0503020204020204" pitchFamily="34" charset="-122"/>
              </a:rPr>
              <a:t>&gt;</a:t>
            </a:r>
            <a:r>
              <a:rPr lang="en-US" altLang="zh-CN" b="1" dirty="0" smtClean="0">
                <a:solidFill>
                  <a:srgbClr val="000000"/>
                </a:solidFill>
                <a:latin typeface="微软雅黑" panose="020B0503020204020204" pitchFamily="34" charset="-122"/>
                <a:ea typeface="微软雅黑" panose="020B0503020204020204" pitchFamily="34" charset="-122"/>
              </a:rPr>
              <a:t>= </a:t>
            </a:r>
            <a:r>
              <a:rPr lang="en-US" altLang="zh-CN" b="1" dirty="0">
                <a:solidFill>
                  <a:srgbClr val="000000"/>
                </a:solidFill>
                <a:latin typeface="微软雅黑" panose="020B0503020204020204" pitchFamily="34" charset="-122"/>
                <a:ea typeface="微软雅黑" panose="020B0503020204020204" pitchFamily="34" charset="-122"/>
              </a:rPr>
              <a:t>3</a:t>
            </a:r>
            <a:r>
              <a:rPr lang="en-US" altLang="zh-CN" b="1" dirty="0" smtClean="0">
                <a:solidFill>
                  <a:srgbClr val="000000"/>
                </a:solidFill>
                <a:latin typeface="微软雅黑" panose="020B0503020204020204" pitchFamily="34" charset="-122"/>
                <a:ea typeface="微软雅黑" panose="020B0503020204020204" pitchFamily="34" charset="-122"/>
              </a:rPr>
              <a:t> x RTT </a:t>
            </a:r>
            <a:endParaRPr lang="en-US" altLang="zh-CN" b="1" dirty="0" smtClean="0">
              <a:solidFill>
                <a:srgbClr val="000000"/>
              </a:solidFill>
              <a:latin typeface="微软雅黑" panose="020B0503020204020204" pitchFamily="34" charset="-122"/>
              <a:ea typeface="微软雅黑" panose="020B0503020204020204" pitchFamily="34" charset="-122"/>
            </a:endParaRPr>
          </a:p>
          <a:p>
            <a:pPr>
              <a:lnSpc>
                <a:spcPct val="150000"/>
              </a:lnSpc>
            </a:pPr>
            <a:r>
              <a:rPr lang="en-US" altLang="zh-CN" b="1" dirty="0" smtClean="0">
                <a:solidFill>
                  <a:srgbClr val="000000"/>
                </a:solidFill>
                <a:latin typeface="微软雅黑" panose="020B0503020204020204" pitchFamily="34" charset="-122"/>
                <a:ea typeface="微软雅黑" panose="020B0503020204020204" pitchFamily="34" charset="-122"/>
              </a:rPr>
              <a:t>+ 11 </a:t>
            </a:r>
            <a:r>
              <a:rPr lang="zh-CN" altLang="en-US" b="1" dirty="0" smtClean="0">
                <a:solidFill>
                  <a:srgbClr val="000000"/>
                </a:solidFill>
                <a:latin typeface="微软雅黑" panose="020B0503020204020204" pitchFamily="34" charset="-122"/>
                <a:ea typeface="微软雅黑" panose="020B0503020204020204" pitchFamily="34" charset="-122"/>
              </a:rPr>
              <a:t>个文档</a:t>
            </a:r>
            <a:r>
              <a:rPr lang="zh-CN" altLang="en-US" b="1" dirty="0">
                <a:solidFill>
                  <a:srgbClr val="000000"/>
                </a:solidFill>
                <a:latin typeface="微软雅黑" panose="020B0503020204020204" pitchFamily="34" charset="-122"/>
                <a:ea typeface="微软雅黑" panose="020B0503020204020204" pitchFamily="34" charset="-122"/>
              </a:rPr>
              <a:t>的传输</a:t>
            </a:r>
            <a:r>
              <a:rPr lang="zh-CN" altLang="en-US" b="1" dirty="0" smtClean="0">
                <a:solidFill>
                  <a:srgbClr val="000000"/>
                </a:solidFill>
                <a:latin typeface="微软雅黑" panose="020B0503020204020204" pitchFamily="34" charset="-122"/>
                <a:ea typeface="微软雅黑" panose="020B0503020204020204" pitchFamily="34" charset="-122"/>
              </a:rPr>
              <a:t>时间</a:t>
            </a:r>
            <a:endParaRPr lang="zh-CN" altLang="en-US" b="1" dirty="0" smtClean="0">
              <a:solidFill>
                <a:srgbClr val="000000"/>
              </a:solidFill>
              <a:latin typeface="微软雅黑" panose="020B0503020204020204" pitchFamily="34" charset="-122"/>
              <a:ea typeface="微软雅黑" panose="020B0503020204020204" pitchFamily="34" charset="-122"/>
            </a:endParaRPr>
          </a:p>
        </p:txBody>
      </p:sp>
      <p:grpSp>
        <p:nvGrpSpPr>
          <p:cNvPr id="61" name="组合 60"/>
          <p:cNvGrpSpPr/>
          <p:nvPr/>
        </p:nvGrpSpPr>
        <p:grpSpPr>
          <a:xfrm>
            <a:off x="892374" y="3218309"/>
            <a:ext cx="4359438" cy="2734171"/>
            <a:chOff x="892374" y="3218309"/>
            <a:chExt cx="4359438" cy="2734171"/>
          </a:xfrm>
        </p:grpSpPr>
        <p:grpSp>
          <p:nvGrpSpPr>
            <p:cNvPr id="60" name="组合 59"/>
            <p:cNvGrpSpPr/>
            <p:nvPr/>
          </p:nvGrpSpPr>
          <p:grpSpPr>
            <a:xfrm>
              <a:off x="2945548" y="3218309"/>
              <a:ext cx="2306264" cy="2682436"/>
              <a:chOff x="2945548" y="3218309"/>
              <a:chExt cx="2306264" cy="2682436"/>
            </a:xfrm>
          </p:grpSpPr>
          <p:grpSp>
            <p:nvGrpSpPr>
              <p:cNvPr id="4" name="组合 3"/>
              <p:cNvGrpSpPr/>
              <p:nvPr/>
            </p:nvGrpSpPr>
            <p:grpSpPr>
              <a:xfrm>
                <a:off x="2952031" y="4077072"/>
                <a:ext cx="2295929" cy="1823673"/>
                <a:chOff x="2952031" y="4077072"/>
                <a:chExt cx="2295929" cy="1823673"/>
              </a:xfrm>
            </p:grpSpPr>
            <p:grpSp>
              <p:nvGrpSpPr>
                <p:cNvPr id="30" name="Group 26"/>
                <p:cNvGrpSpPr/>
                <p:nvPr/>
              </p:nvGrpSpPr>
              <p:grpSpPr bwMode="auto">
                <a:xfrm>
                  <a:off x="2953627" y="4077072"/>
                  <a:ext cx="2294333" cy="422389"/>
                  <a:chOff x="1143" y="2132"/>
                  <a:chExt cx="1187" cy="342"/>
                </a:xfrm>
              </p:grpSpPr>
              <p:sp>
                <p:nvSpPr>
                  <p:cNvPr id="32" name="Rectangle 27"/>
                  <p:cNvSpPr>
                    <a:spLocks noChangeArrowheads="1"/>
                  </p:cNvSpPr>
                  <p:nvPr/>
                </p:nvSpPr>
                <p:spPr bwMode="auto">
                  <a:xfrm rot="21395996">
                    <a:off x="1143" y="2132"/>
                    <a:ext cx="1187" cy="342"/>
                  </a:xfrm>
                  <a:prstGeom prst="rect">
                    <a:avLst/>
                  </a:prstGeom>
                  <a:solidFill>
                    <a:srgbClr val="0099FF"/>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CA" altLang="zh-CN" b="1">
                      <a:latin typeface="微软雅黑" panose="020B0503020204020204" pitchFamily="34" charset="-122"/>
                      <a:ea typeface="微软雅黑" panose="020B0503020204020204" pitchFamily="34" charset="-122"/>
                    </a:endParaRPr>
                  </a:p>
                </p:txBody>
              </p:sp>
              <p:sp>
                <p:nvSpPr>
                  <p:cNvPr id="33" name="Text Box 28"/>
                  <p:cNvSpPr txBox="1">
                    <a:spLocks noChangeArrowheads="1"/>
                  </p:cNvSpPr>
                  <p:nvPr/>
                </p:nvSpPr>
                <p:spPr bwMode="auto">
                  <a:xfrm rot="21382933">
                    <a:off x="1362" y="2153"/>
                    <a:ext cx="768" cy="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黑体" pitchFamily="2" charset="-122"/>
                      </a:defRPr>
                    </a:lvl1pPr>
                    <a:lvl2pPr marL="742950" indent="-285750">
                      <a:defRPr>
                        <a:solidFill>
                          <a:schemeClr val="tx1"/>
                        </a:solidFill>
                        <a:latin typeface="Tahoma" panose="020B0604030504040204" pitchFamily="34" charset="0"/>
                        <a:ea typeface="黑体" pitchFamily="2" charset="-122"/>
                      </a:defRPr>
                    </a:lvl2pPr>
                    <a:lvl3pPr marL="1143000" indent="-228600">
                      <a:defRPr>
                        <a:solidFill>
                          <a:schemeClr val="tx1"/>
                        </a:solidFill>
                        <a:latin typeface="Tahoma" panose="020B0604030504040204" pitchFamily="34" charset="0"/>
                        <a:ea typeface="黑体" pitchFamily="2" charset="-122"/>
                      </a:defRPr>
                    </a:lvl3pPr>
                    <a:lvl4pPr marL="1600200" indent="-228600">
                      <a:defRPr>
                        <a:solidFill>
                          <a:schemeClr val="tx1"/>
                        </a:solidFill>
                        <a:latin typeface="Tahoma" panose="020B0604030504040204" pitchFamily="34" charset="0"/>
                        <a:ea typeface="黑体" pitchFamily="2" charset="-122"/>
                      </a:defRPr>
                    </a:lvl4pPr>
                    <a:lvl5pPr marL="2057400" indent="-228600">
                      <a:defRPr>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9pPr>
                  </a:lstStyle>
                  <a:p>
                    <a:r>
                      <a:rPr lang="en-US" altLang="zh-CN" b="1" dirty="0" smtClean="0">
                        <a:solidFill>
                          <a:srgbClr val="000000"/>
                        </a:solidFill>
                        <a:latin typeface="微软雅黑" panose="020B0503020204020204" pitchFamily="34" charset="-122"/>
                        <a:ea typeface="微软雅黑" panose="020B0503020204020204" pitchFamily="34" charset="-122"/>
                      </a:rPr>
                      <a:t>page1.jpg</a:t>
                    </a:r>
                    <a:endParaRPr lang="en-CA" altLang="zh-CN" b="1" dirty="0">
                      <a:solidFill>
                        <a:srgbClr val="000000"/>
                      </a:solidFill>
                      <a:latin typeface="微软雅黑" panose="020B0503020204020204" pitchFamily="34" charset="-122"/>
                      <a:ea typeface="微软雅黑" panose="020B0503020204020204" pitchFamily="34" charset="-122"/>
                    </a:endParaRPr>
                  </a:p>
                </p:txBody>
              </p:sp>
            </p:grpSp>
            <p:grpSp>
              <p:nvGrpSpPr>
                <p:cNvPr id="44" name="组合 43"/>
                <p:cNvGrpSpPr/>
                <p:nvPr/>
              </p:nvGrpSpPr>
              <p:grpSpPr>
                <a:xfrm>
                  <a:off x="4060732" y="5517232"/>
                  <a:ext cx="91052" cy="383513"/>
                  <a:chOff x="4060732" y="5229200"/>
                  <a:chExt cx="91052" cy="383513"/>
                </a:xfrm>
              </p:grpSpPr>
              <p:sp>
                <p:nvSpPr>
                  <p:cNvPr id="45" name="Oval 30"/>
                  <p:cNvSpPr>
                    <a:spLocks noChangeArrowheads="1"/>
                  </p:cNvSpPr>
                  <p:nvPr/>
                </p:nvSpPr>
                <p:spPr bwMode="auto">
                  <a:xfrm>
                    <a:off x="4062226" y="5229200"/>
                    <a:ext cx="89514" cy="82637"/>
                  </a:xfrm>
                  <a:prstGeom prst="ellipse">
                    <a:avLst/>
                  </a:prstGeom>
                  <a:solidFill>
                    <a:srgbClr val="000000"/>
                  </a:solidFill>
                  <a:ln w="12700">
                    <a:noFill/>
                    <a:round/>
                  </a:ln>
                  <a:effec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46" name="Oval 30"/>
                  <p:cNvSpPr>
                    <a:spLocks noChangeArrowheads="1"/>
                  </p:cNvSpPr>
                  <p:nvPr/>
                </p:nvSpPr>
                <p:spPr bwMode="auto">
                  <a:xfrm>
                    <a:off x="4060732" y="5381621"/>
                    <a:ext cx="89514" cy="82637"/>
                  </a:xfrm>
                  <a:prstGeom prst="ellipse">
                    <a:avLst/>
                  </a:prstGeom>
                  <a:solidFill>
                    <a:srgbClr val="000000"/>
                  </a:solidFill>
                  <a:ln w="12700">
                    <a:noFill/>
                    <a:round/>
                  </a:ln>
                  <a:effec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47" name="Oval 30"/>
                  <p:cNvSpPr>
                    <a:spLocks noChangeArrowheads="1"/>
                  </p:cNvSpPr>
                  <p:nvPr/>
                </p:nvSpPr>
                <p:spPr bwMode="auto">
                  <a:xfrm>
                    <a:off x="4062270" y="5530076"/>
                    <a:ext cx="89514" cy="82637"/>
                  </a:xfrm>
                  <a:prstGeom prst="ellipse">
                    <a:avLst/>
                  </a:prstGeom>
                  <a:solidFill>
                    <a:srgbClr val="000000"/>
                  </a:solidFill>
                  <a:ln w="12700">
                    <a:noFill/>
                    <a:round/>
                  </a:ln>
                  <a:effec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grpSp>
            <p:grpSp>
              <p:nvGrpSpPr>
                <p:cNvPr id="48" name="Group 26"/>
                <p:cNvGrpSpPr/>
                <p:nvPr/>
              </p:nvGrpSpPr>
              <p:grpSpPr bwMode="auto">
                <a:xfrm>
                  <a:off x="2952031" y="4518779"/>
                  <a:ext cx="2294333" cy="422389"/>
                  <a:chOff x="1143" y="2132"/>
                  <a:chExt cx="1187" cy="342"/>
                </a:xfrm>
              </p:grpSpPr>
              <p:sp>
                <p:nvSpPr>
                  <p:cNvPr id="49" name="Rectangle 27"/>
                  <p:cNvSpPr>
                    <a:spLocks noChangeArrowheads="1"/>
                  </p:cNvSpPr>
                  <p:nvPr/>
                </p:nvSpPr>
                <p:spPr bwMode="auto">
                  <a:xfrm rot="21395996">
                    <a:off x="1143" y="2132"/>
                    <a:ext cx="1187" cy="342"/>
                  </a:xfrm>
                  <a:prstGeom prst="rect">
                    <a:avLst/>
                  </a:prstGeom>
                  <a:solidFill>
                    <a:srgbClr val="0099FF"/>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CA" altLang="zh-CN" b="1">
                      <a:latin typeface="微软雅黑" panose="020B0503020204020204" pitchFamily="34" charset="-122"/>
                      <a:ea typeface="微软雅黑" panose="020B0503020204020204" pitchFamily="34" charset="-122"/>
                    </a:endParaRPr>
                  </a:p>
                </p:txBody>
              </p:sp>
              <p:sp>
                <p:nvSpPr>
                  <p:cNvPr id="50" name="Text Box 28"/>
                  <p:cNvSpPr txBox="1">
                    <a:spLocks noChangeArrowheads="1"/>
                  </p:cNvSpPr>
                  <p:nvPr/>
                </p:nvSpPr>
                <p:spPr bwMode="auto">
                  <a:xfrm rot="21382933">
                    <a:off x="1362" y="2153"/>
                    <a:ext cx="768" cy="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黑体" pitchFamily="2" charset="-122"/>
                      </a:defRPr>
                    </a:lvl1pPr>
                    <a:lvl2pPr marL="742950" indent="-285750">
                      <a:defRPr>
                        <a:solidFill>
                          <a:schemeClr val="tx1"/>
                        </a:solidFill>
                        <a:latin typeface="Tahoma" panose="020B0604030504040204" pitchFamily="34" charset="0"/>
                        <a:ea typeface="黑体" pitchFamily="2" charset="-122"/>
                      </a:defRPr>
                    </a:lvl2pPr>
                    <a:lvl3pPr marL="1143000" indent="-228600">
                      <a:defRPr>
                        <a:solidFill>
                          <a:schemeClr val="tx1"/>
                        </a:solidFill>
                        <a:latin typeface="Tahoma" panose="020B0604030504040204" pitchFamily="34" charset="0"/>
                        <a:ea typeface="黑体" pitchFamily="2" charset="-122"/>
                      </a:defRPr>
                    </a:lvl3pPr>
                    <a:lvl4pPr marL="1600200" indent="-228600">
                      <a:defRPr>
                        <a:solidFill>
                          <a:schemeClr val="tx1"/>
                        </a:solidFill>
                        <a:latin typeface="Tahoma" panose="020B0604030504040204" pitchFamily="34" charset="0"/>
                        <a:ea typeface="黑体" pitchFamily="2" charset="-122"/>
                      </a:defRPr>
                    </a:lvl4pPr>
                    <a:lvl5pPr marL="2057400" indent="-228600">
                      <a:defRPr>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9pPr>
                  </a:lstStyle>
                  <a:p>
                    <a:r>
                      <a:rPr lang="en-US" altLang="zh-CN" b="1" dirty="0" smtClean="0">
                        <a:solidFill>
                          <a:srgbClr val="000000"/>
                        </a:solidFill>
                        <a:latin typeface="微软雅黑" panose="020B0503020204020204" pitchFamily="34" charset="-122"/>
                        <a:ea typeface="微软雅黑" panose="020B0503020204020204" pitchFamily="34" charset="-122"/>
                      </a:rPr>
                      <a:t>page2.jpg</a:t>
                    </a:r>
                    <a:endParaRPr lang="en-CA" altLang="zh-CN" b="1" dirty="0">
                      <a:solidFill>
                        <a:srgbClr val="000000"/>
                      </a:solidFill>
                      <a:latin typeface="微软雅黑" panose="020B0503020204020204" pitchFamily="34" charset="-122"/>
                      <a:ea typeface="微软雅黑" panose="020B0503020204020204" pitchFamily="34" charset="-122"/>
                    </a:endParaRPr>
                  </a:p>
                </p:txBody>
              </p:sp>
            </p:grpSp>
            <p:grpSp>
              <p:nvGrpSpPr>
                <p:cNvPr id="51" name="Group 26"/>
                <p:cNvGrpSpPr/>
                <p:nvPr/>
              </p:nvGrpSpPr>
              <p:grpSpPr bwMode="auto">
                <a:xfrm>
                  <a:off x="2952031" y="4965685"/>
                  <a:ext cx="2294333" cy="422389"/>
                  <a:chOff x="1143" y="2132"/>
                  <a:chExt cx="1187" cy="342"/>
                </a:xfrm>
              </p:grpSpPr>
              <p:sp>
                <p:nvSpPr>
                  <p:cNvPr id="52" name="Rectangle 27"/>
                  <p:cNvSpPr>
                    <a:spLocks noChangeArrowheads="1"/>
                  </p:cNvSpPr>
                  <p:nvPr/>
                </p:nvSpPr>
                <p:spPr bwMode="auto">
                  <a:xfrm rot="21395996">
                    <a:off x="1143" y="2132"/>
                    <a:ext cx="1187" cy="342"/>
                  </a:xfrm>
                  <a:prstGeom prst="rect">
                    <a:avLst/>
                  </a:prstGeom>
                  <a:solidFill>
                    <a:srgbClr val="0099FF"/>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CA" altLang="zh-CN" b="1">
                      <a:latin typeface="微软雅黑" panose="020B0503020204020204" pitchFamily="34" charset="-122"/>
                      <a:ea typeface="微软雅黑" panose="020B0503020204020204" pitchFamily="34" charset="-122"/>
                    </a:endParaRPr>
                  </a:p>
                </p:txBody>
              </p:sp>
              <p:sp>
                <p:nvSpPr>
                  <p:cNvPr id="53" name="Text Box 28"/>
                  <p:cNvSpPr txBox="1">
                    <a:spLocks noChangeArrowheads="1"/>
                  </p:cNvSpPr>
                  <p:nvPr/>
                </p:nvSpPr>
                <p:spPr bwMode="auto">
                  <a:xfrm rot="21382933">
                    <a:off x="1362" y="2153"/>
                    <a:ext cx="768" cy="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黑体" pitchFamily="2" charset="-122"/>
                      </a:defRPr>
                    </a:lvl1pPr>
                    <a:lvl2pPr marL="742950" indent="-285750">
                      <a:defRPr>
                        <a:solidFill>
                          <a:schemeClr val="tx1"/>
                        </a:solidFill>
                        <a:latin typeface="Tahoma" panose="020B0604030504040204" pitchFamily="34" charset="0"/>
                        <a:ea typeface="黑体" pitchFamily="2" charset="-122"/>
                      </a:defRPr>
                    </a:lvl2pPr>
                    <a:lvl3pPr marL="1143000" indent="-228600">
                      <a:defRPr>
                        <a:solidFill>
                          <a:schemeClr val="tx1"/>
                        </a:solidFill>
                        <a:latin typeface="Tahoma" panose="020B0604030504040204" pitchFamily="34" charset="0"/>
                        <a:ea typeface="黑体" pitchFamily="2" charset="-122"/>
                      </a:defRPr>
                    </a:lvl3pPr>
                    <a:lvl4pPr marL="1600200" indent="-228600">
                      <a:defRPr>
                        <a:solidFill>
                          <a:schemeClr val="tx1"/>
                        </a:solidFill>
                        <a:latin typeface="Tahoma" panose="020B0604030504040204" pitchFamily="34" charset="0"/>
                        <a:ea typeface="黑体" pitchFamily="2" charset="-122"/>
                      </a:defRPr>
                    </a:lvl4pPr>
                    <a:lvl5pPr marL="2057400" indent="-228600">
                      <a:defRPr>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9pPr>
                  </a:lstStyle>
                  <a:p>
                    <a:r>
                      <a:rPr lang="en-US" altLang="zh-CN" b="1" dirty="0" smtClean="0">
                        <a:solidFill>
                          <a:srgbClr val="000000"/>
                        </a:solidFill>
                        <a:latin typeface="微软雅黑" panose="020B0503020204020204" pitchFamily="34" charset="-122"/>
                        <a:ea typeface="微软雅黑" panose="020B0503020204020204" pitchFamily="34" charset="-122"/>
                      </a:rPr>
                      <a:t>page3.jpg</a:t>
                    </a:r>
                    <a:endParaRPr lang="en-CA" altLang="zh-CN" b="1" dirty="0">
                      <a:solidFill>
                        <a:srgbClr val="000000"/>
                      </a:solidFill>
                      <a:latin typeface="微软雅黑" panose="020B0503020204020204" pitchFamily="34" charset="-122"/>
                      <a:ea typeface="微软雅黑" panose="020B0503020204020204" pitchFamily="34" charset="-122"/>
                    </a:endParaRPr>
                  </a:p>
                </p:txBody>
              </p:sp>
            </p:grpSp>
          </p:grpSp>
          <p:grpSp>
            <p:nvGrpSpPr>
              <p:cNvPr id="3" name="组合 2"/>
              <p:cNvGrpSpPr/>
              <p:nvPr/>
            </p:nvGrpSpPr>
            <p:grpSpPr>
              <a:xfrm>
                <a:off x="2945548" y="3218309"/>
                <a:ext cx="2306264" cy="758180"/>
                <a:chOff x="2945548" y="3218309"/>
                <a:chExt cx="2306264" cy="758180"/>
              </a:xfrm>
            </p:grpSpPr>
            <p:sp>
              <p:nvSpPr>
                <p:cNvPr id="27" name="Line 18"/>
                <p:cNvSpPr>
                  <a:spLocks noChangeShapeType="1"/>
                </p:cNvSpPr>
                <p:nvPr/>
              </p:nvSpPr>
              <p:spPr bwMode="auto">
                <a:xfrm>
                  <a:off x="2945839" y="3218309"/>
                  <a:ext cx="2305115" cy="118565"/>
                </a:xfrm>
                <a:prstGeom prst="line">
                  <a:avLst/>
                </a:prstGeom>
                <a:noFill/>
                <a:ln w="19050">
                  <a:solidFill>
                    <a:srgbClr val="FF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38" name="Line 18"/>
                <p:cNvSpPr>
                  <a:spLocks noChangeShapeType="1"/>
                </p:cNvSpPr>
                <p:nvPr/>
              </p:nvSpPr>
              <p:spPr bwMode="auto">
                <a:xfrm>
                  <a:off x="2945548" y="3284984"/>
                  <a:ext cx="2305114" cy="118564"/>
                </a:xfrm>
                <a:prstGeom prst="line">
                  <a:avLst/>
                </a:prstGeom>
                <a:noFill/>
                <a:ln w="19050">
                  <a:solidFill>
                    <a:srgbClr val="FF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grpSp>
              <p:nvGrpSpPr>
                <p:cNvPr id="54" name="组合 53"/>
                <p:cNvGrpSpPr/>
                <p:nvPr/>
              </p:nvGrpSpPr>
              <p:grpSpPr>
                <a:xfrm>
                  <a:off x="4079776" y="3481958"/>
                  <a:ext cx="91052" cy="383513"/>
                  <a:chOff x="4060732" y="5229200"/>
                  <a:chExt cx="91052" cy="383513"/>
                </a:xfrm>
              </p:grpSpPr>
              <p:sp>
                <p:nvSpPr>
                  <p:cNvPr id="55" name="Oval 30"/>
                  <p:cNvSpPr>
                    <a:spLocks noChangeArrowheads="1"/>
                  </p:cNvSpPr>
                  <p:nvPr/>
                </p:nvSpPr>
                <p:spPr bwMode="auto">
                  <a:xfrm>
                    <a:off x="4062226" y="5229200"/>
                    <a:ext cx="89514" cy="82637"/>
                  </a:xfrm>
                  <a:prstGeom prst="ellipse">
                    <a:avLst/>
                  </a:prstGeom>
                  <a:solidFill>
                    <a:srgbClr val="000000"/>
                  </a:solidFill>
                  <a:ln w="12700">
                    <a:noFill/>
                    <a:round/>
                  </a:ln>
                  <a:effec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56" name="Oval 30"/>
                  <p:cNvSpPr>
                    <a:spLocks noChangeArrowheads="1"/>
                  </p:cNvSpPr>
                  <p:nvPr/>
                </p:nvSpPr>
                <p:spPr bwMode="auto">
                  <a:xfrm>
                    <a:off x="4060732" y="5381621"/>
                    <a:ext cx="89514" cy="82637"/>
                  </a:xfrm>
                  <a:prstGeom prst="ellipse">
                    <a:avLst/>
                  </a:prstGeom>
                  <a:solidFill>
                    <a:srgbClr val="000000"/>
                  </a:solidFill>
                  <a:ln w="12700">
                    <a:noFill/>
                    <a:round/>
                  </a:ln>
                  <a:effec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57" name="Oval 30"/>
                  <p:cNvSpPr>
                    <a:spLocks noChangeArrowheads="1"/>
                  </p:cNvSpPr>
                  <p:nvPr/>
                </p:nvSpPr>
                <p:spPr bwMode="auto">
                  <a:xfrm>
                    <a:off x="4062270" y="5530076"/>
                    <a:ext cx="89514" cy="82637"/>
                  </a:xfrm>
                  <a:prstGeom prst="ellipse">
                    <a:avLst/>
                  </a:prstGeom>
                  <a:solidFill>
                    <a:srgbClr val="000000"/>
                  </a:solidFill>
                  <a:ln w="12700">
                    <a:noFill/>
                    <a:round/>
                  </a:ln>
                  <a:effec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grpSp>
            <p:sp>
              <p:nvSpPr>
                <p:cNvPr id="58" name="Line 18"/>
                <p:cNvSpPr>
                  <a:spLocks noChangeShapeType="1"/>
                </p:cNvSpPr>
                <p:nvPr/>
              </p:nvSpPr>
              <p:spPr bwMode="auto">
                <a:xfrm>
                  <a:off x="2946698" y="3361184"/>
                  <a:ext cx="2305114" cy="118564"/>
                </a:xfrm>
                <a:prstGeom prst="line">
                  <a:avLst/>
                </a:prstGeom>
                <a:noFill/>
                <a:ln w="19050">
                  <a:solidFill>
                    <a:srgbClr val="FF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59" name="Line 18"/>
                <p:cNvSpPr>
                  <a:spLocks noChangeShapeType="1"/>
                </p:cNvSpPr>
                <p:nvPr/>
              </p:nvSpPr>
              <p:spPr bwMode="auto">
                <a:xfrm>
                  <a:off x="2946698" y="3857925"/>
                  <a:ext cx="2305114" cy="118564"/>
                </a:xfrm>
                <a:prstGeom prst="line">
                  <a:avLst/>
                </a:prstGeom>
                <a:noFill/>
                <a:ln w="19050">
                  <a:solidFill>
                    <a:srgbClr val="FF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grpSp>
        </p:grpSp>
        <p:sp>
          <p:nvSpPr>
            <p:cNvPr id="63" name="AutoShape 15"/>
            <p:cNvSpPr/>
            <p:nvPr/>
          </p:nvSpPr>
          <p:spPr bwMode="auto">
            <a:xfrm>
              <a:off x="2653601" y="3255169"/>
              <a:ext cx="101751" cy="893911"/>
            </a:xfrm>
            <a:prstGeom prst="leftBrace">
              <a:avLst>
                <a:gd name="adj1" fmla="val 52058"/>
                <a:gd name="adj2" fmla="val 50000"/>
              </a:avLst>
            </a:prstGeom>
            <a:noFill/>
            <a:ln w="19050">
              <a:solidFill>
                <a:srgbClr val="000000"/>
              </a:solidFill>
              <a:round/>
            </a:ln>
            <a:effectLst/>
          </p:spPr>
          <p:txBody>
            <a:bodyPr wrap="none" anchor="ctr"/>
            <a:lstStyle/>
            <a:p>
              <a:endParaRPr lang="zh-CN" altLang="en-US" b="1">
                <a:solidFill>
                  <a:srgbClr val="000000"/>
                </a:solidFill>
                <a:latin typeface="微软雅黑" panose="020B0503020204020204" pitchFamily="34" charset="-122"/>
                <a:ea typeface="微软雅黑" panose="020B0503020204020204" pitchFamily="34" charset="-122"/>
              </a:endParaRPr>
            </a:p>
          </p:txBody>
        </p:sp>
        <p:sp>
          <p:nvSpPr>
            <p:cNvPr id="64" name="Text Box 16"/>
            <p:cNvSpPr txBox="1">
              <a:spLocks noChangeArrowheads="1"/>
            </p:cNvSpPr>
            <p:nvPr/>
          </p:nvSpPr>
          <p:spPr bwMode="auto">
            <a:xfrm>
              <a:off x="2063552" y="3543954"/>
              <a:ext cx="6349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黑体" pitchFamily="2" charset="-122"/>
                </a:defRPr>
              </a:lvl1pPr>
              <a:lvl2pPr marL="742950" indent="-285750">
                <a:defRPr>
                  <a:solidFill>
                    <a:schemeClr val="tx1"/>
                  </a:solidFill>
                  <a:latin typeface="Tahoma" panose="020B0604030504040204" pitchFamily="34" charset="0"/>
                  <a:ea typeface="黑体" pitchFamily="2" charset="-122"/>
                </a:defRPr>
              </a:lvl2pPr>
              <a:lvl3pPr marL="1143000" indent="-228600">
                <a:defRPr>
                  <a:solidFill>
                    <a:schemeClr val="tx1"/>
                  </a:solidFill>
                  <a:latin typeface="Tahoma" panose="020B0604030504040204" pitchFamily="34" charset="0"/>
                  <a:ea typeface="黑体" pitchFamily="2" charset="-122"/>
                </a:defRPr>
              </a:lvl3pPr>
              <a:lvl4pPr marL="1600200" indent="-228600">
                <a:defRPr>
                  <a:solidFill>
                    <a:schemeClr val="tx1"/>
                  </a:solidFill>
                  <a:latin typeface="Tahoma" panose="020B0604030504040204" pitchFamily="34" charset="0"/>
                  <a:ea typeface="黑体" pitchFamily="2" charset="-122"/>
                </a:defRPr>
              </a:lvl4pPr>
              <a:lvl5pPr marL="2057400" indent="-228600">
                <a:defRPr>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9pPr>
            </a:lstStyle>
            <a:p>
              <a:r>
                <a:rPr lang="en-US" altLang="zh-CN" b="1" dirty="0">
                  <a:solidFill>
                    <a:srgbClr val="000000"/>
                  </a:solidFill>
                  <a:latin typeface="微软雅黑" panose="020B0503020204020204" pitchFamily="34" charset="-122"/>
                  <a:ea typeface="微软雅黑" panose="020B0503020204020204" pitchFamily="34" charset="-122"/>
                </a:rPr>
                <a:t>RTT</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65" name="AutoShape 15"/>
            <p:cNvSpPr/>
            <p:nvPr/>
          </p:nvSpPr>
          <p:spPr bwMode="auto">
            <a:xfrm>
              <a:off x="2653601" y="4151155"/>
              <a:ext cx="89278" cy="1801325"/>
            </a:xfrm>
            <a:prstGeom prst="leftBrace">
              <a:avLst>
                <a:gd name="adj1" fmla="val 52058"/>
                <a:gd name="adj2" fmla="val 50000"/>
              </a:avLst>
            </a:prstGeom>
            <a:noFill/>
            <a:ln w="19050">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66" name="Text Box 12"/>
            <p:cNvSpPr txBox="1">
              <a:spLocks noChangeArrowheads="1"/>
            </p:cNvSpPr>
            <p:nvPr/>
          </p:nvSpPr>
          <p:spPr bwMode="auto">
            <a:xfrm>
              <a:off x="892374" y="4806910"/>
              <a:ext cx="17953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黑体" pitchFamily="2" charset="-122"/>
                </a:defRPr>
              </a:lvl1pPr>
              <a:lvl2pPr marL="742950" indent="-285750">
                <a:defRPr>
                  <a:solidFill>
                    <a:schemeClr val="tx1"/>
                  </a:solidFill>
                  <a:latin typeface="Tahoma" panose="020B0604030504040204" pitchFamily="34" charset="0"/>
                  <a:ea typeface="黑体" pitchFamily="2" charset="-122"/>
                </a:defRPr>
              </a:lvl2pPr>
              <a:lvl3pPr marL="1143000" indent="-228600">
                <a:defRPr>
                  <a:solidFill>
                    <a:schemeClr val="tx1"/>
                  </a:solidFill>
                  <a:latin typeface="Tahoma" panose="020B0604030504040204" pitchFamily="34" charset="0"/>
                  <a:ea typeface="黑体" pitchFamily="2" charset="-122"/>
                </a:defRPr>
              </a:lvl3pPr>
              <a:lvl4pPr marL="1600200" indent="-228600">
                <a:defRPr>
                  <a:solidFill>
                    <a:schemeClr val="tx1"/>
                  </a:solidFill>
                  <a:latin typeface="Tahoma" panose="020B0604030504040204" pitchFamily="34" charset="0"/>
                  <a:ea typeface="黑体" pitchFamily="2" charset="-122"/>
                </a:defRPr>
              </a:lvl4pPr>
              <a:lvl5pPr marL="2057400" indent="-228600">
                <a:defRPr>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9pPr>
            </a:lstStyle>
            <a:p>
              <a:pPr algn="r"/>
              <a:r>
                <a:rPr lang="zh-CN" altLang="en-US" b="1" dirty="0" smtClean="0">
                  <a:solidFill>
                    <a:srgbClr val="0000CC"/>
                  </a:solidFill>
                  <a:latin typeface="微软雅黑" panose="020B0503020204020204" pitchFamily="34" charset="-122"/>
                  <a:ea typeface="微软雅黑" panose="020B0503020204020204" pitchFamily="34" charset="-122"/>
                </a:rPr>
                <a:t>传输文档的时间</a:t>
              </a:r>
              <a:endParaRPr lang="zh-CN" altLang="en-US" b="1" dirty="0">
                <a:solidFill>
                  <a:srgbClr val="0000CC"/>
                </a:solidFill>
                <a:latin typeface="微软雅黑" panose="020B0503020204020204" pitchFamily="34" charset="-122"/>
                <a:ea typeface="微软雅黑" panose="020B0503020204020204" pitchFamily="34" charset="-122"/>
              </a:endParaRPr>
            </a:p>
          </p:txBody>
        </p:sp>
      </p:grpSp>
      <p:sp>
        <p:nvSpPr>
          <p:cNvPr id="68" name="矩形 67"/>
          <p:cNvSpPr/>
          <p:nvPr/>
        </p:nvSpPr>
        <p:spPr>
          <a:xfrm>
            <a:off x="7555863" y="3801814"/>
            <a:ext cx="3163507" cy="923330"/>
          </a:xfrm>
          <a:prstGeom prst="rect">
            <a:avLst/>
          </a:prstGeom>
          <a:solidFill>
            <a:srgbClr val="FFFF99"/>
          </a:solidFill>
        </p:spPr>
        <p:txBody>
          <a:bodyPr wrap="square">
            <a:spAutoFit/>
          </a:bodyPr>
          <a:lstStyle/>
          <a:p>
            <a:pPr>
              <a:lnSpc>
                <a:spcPct val="150000"/>
              </a:lnSpc>
            </a:pPr>
            <a:r>
              <a:rPr lang="zh-CN" altLang="en-US" b="1" dirty="0" smtClean="0">
                <a:solidFill>
                  <a:srgbClr val="000000"/>
                </a:solidFill>
                <a:latin typeface="微软雅黑" panose="020B0503020204020204" pitchFamily="34" charset="-122"/>
                <a:ea typeface="微软雅黑" panose="020B0503020204020204" pitchFamily="34" charset="-122"/>
              </a:rPr>
              <a:t>流水线部分所</a:t>
            </a:r>
            <a:r>
              <a:rPr lang="zh-CN" altLang="en-US" b="1" dirty="0">
                <a:solidFill>
                  <a:srgbClr val="000000"/>
                </a:solidFill>
                <a:latin typeface="微软雅黑" panose="020B0503020204020204" pitchFamily="34" charset="-122"/>
                <a:ea typeface="微软雅黑" panose="020B0503020204020204" pitchFamily="34" charset="-122"/>
              </a:rPr>
              <a:t>需的</a:t>
            </a:r>
            <a:r>
              <a:rPr lang="zh-CN" altLang="en-US" b="1" dirty="0" smtClean="0">
                <a:solidFill>
                  <a:srgbClr val="000000"/>
                </a:solidFill>
                <a:latin typeface="微软雅黑" panose="020B0503020204020204" pitchFamily="34" charset="-122"/>
                <a:ea typeface="微软雅黑" panose="020B0503020204020204" pitchFamily="34" charset="-122"/>
              </a:rPr>
              <a:t>时间 </a:t>
            </a:r>
            <a:r>
              <a:rPr lang="en-US" altLang="zh-CN" b="1" dirty="0">
                <a:solidFill>
                  <a:srgbClr val="000000"/>
                </a:solidFill>
                <a:latin typeface="微软雅黑" panose="020B0503020204020204" pitchFamily="34" charset="-122"/>
                <a:ea typeface="微软雅黑" panose="020B0503020204020204" pitchFamily="34" charset="-122"/>
              </a:rPr>
              <a:t>&gt;</a:t>
            </a:r>
            <a:r>
              <a:rPr lang="en-US" altLang="zh-CN" b="1" dirty="0" smtClean="0">
                <a:solidFill>
                  <a:srgbClr val="000000"/>
                </a:solidFill>
                <a:latin typeface="微软雅黑" panose="020B0503020204020204" pitchFamily="34" charset="-122"/>
                <a:ea typeface="微软雅黑" panose="020B0503020204020204" pitchFamily="34" charset="-122"/>
              </a:rPr>
              <a:t>=  RTT + 10 </a:t>
            </a:r>
            <a:r>
              <a:rPr lang="zh-CN" altLang="en-US" b="1" dirty="0" smtClean="0">
                <a:solidFill>
                  <a:srgbClr val="000000"/>
                </a:solidFill>
                <a:latin typeface="微软雅黑" panose="020B0503020204020204" pitchFamily="34" charset="-122"/>
                <a:ea typeface="微软雅黑" panose="020B0503020204020204" pitchFamily="34" charset="-122"/>
              </a:rPr>
              <a:t>个文档</a:t>
            </a:r>
            <a:r>
              <a:rPr lang="zh-CN" altLang="en-US" b="1" dirty="0">
                <a:solidFill>
                  <a:srgbClr val="000000"/>
                </a:solidFill>
                <a:latin typeface="微软雅黑" panose="020B0503020204020204" pitchFamily="34" charset="-122"/>
                <a:ea typeface="微软雅黑" panose="020B0503020204020204" pitchFamily="34" charset="-122"/>
              </a:rPr>
              <a:t>的传输</a:t>
            </a:r>
            <a:r>
              <a:rPr lang="zh-CN" altLang="en-US" b="1" dirty="0" smtClean="0">
                <a:solidFill>
                  <a:srgbClr val="000000"/>
                </a:solidFill>
                <a:latin typeface="微软雅黑" panose="020B0503020204020204" pitchFamily="34" charset="-122"/>
                <a:ea typeface="微软雅黑" panose="020B0503020204020204" pitchFamily="34" charset="-122"/>
              </a:rPr>
              <a:t>时间</a:t>
            </a:r>
            <a:endParaRPr lang="zh-CN" altLang="en-US" b="1" dirty="0" smtClean="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wipe(up)">
                                      <p:cBhvr>
                                        <p:cTn id="12" dur="30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up)">
                                      <p:cBhvr>
                                        <p:cTn id="17" dur="10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10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fade">
                                      <p:cBhvr>
                                        <p:cTn id="27" dur="10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6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noChangeArrowheads="1"/>
          </p:cNvSpPr>
          <p:nvPr>
            <p:ph type="title"/>
          </p:nvPr>
        </p:nvSpPr>
        <p:spPr/>
        <p:txBody>
          <a:bodyPr/>
          <a:lstStyle/>
          <a:p>
            <a:r>
              <a:rPr lang="zh-CN" altLang="en-US" dirty="0" smtClean="0"/>
              <a:t>并行 </a:t>
            </a:r>
            <a:r>
              <a:rPr lang="en-US" altLang="zh-CN" dirty="0" smtClean="0"/>
              <a:t>TCP </a:t>
            </a:r>
            <a:r>
              <a:rPr lang="zh-CN" altLang="en-US" dirty="0" smtClean="0"/>
              <a:t>连接</a:t>
            </a:r>
            <a:endParaRPr lang="zh-CN" altLang="en-US" dirty="0" smtClean="0"/>
          </a:p>
        </p:txBody>
      </p:sp>
      <p:sp>
        <p:nvSpPr>
          <p:cNvPr id="32771" name="内容占位符 2"/>
          <p:cNvSpPr>
            <a:spLocks noGrp="1" noChangeArrowheads="1"/>
          </p:cNvSpPr>
          <p:nvPr>
            <p:ph idx="1"/>
          </p:nvPr>
        </p:nvSpPr>
        <p:spPr>
          <a:xfrm>
            <a:off x="442913" y="1266825"/>
            <a:ext cx="11304587" cy="4895850"/>
          </a:xfrm>
        </p:spPr>
        <p:txBody>
          <a:bodyPr/>
          <a:lstStyle/>
          <a:p>
            <a:r>
              <a:rPr lang="zh-CN" altLang="en-US" b="1" dirty="0" smtClean="0"/>
              <a:t>无论 </a:t>
            </a:r>
            <a:r>
              <a:rPr lang="en-US" altLang="zh-CN" b="1" dirty="0" smtClean="0"/>
              <a:t>HTTP </a:t>
            </a:r>
            <a:r>
              <a:rPr lang="zh-CN" altLang="en-US" b="1" dirty="0" smtClean="0"/>
              <a:t>使用</a:t>
            </a:r>
            <a:r>
              <a:rPr lang="zh-CN" altLang="en-US" b="1" dirty="0" smtClean="0">
                <a:solidFill>
                  <a:schemeClr val="tx2">
                    <a:lumMod val="60000"/>
                    <a:lumOff val="40000"/>
                  </a:schemeClr>
                </a:solidFill>
              </a:rPr>
              <a:t>持续连接</a:t>
            </a:r>
            <a:r>
              <a:rPr lang="zh-CN" altLang="en-US" b="1" dirty="0" smtClean="0"/>
              <a:t>还是</a:t>
            </a:r>
            <a:r>
              <a:rPr lang="zh-CN" altLang="en-US" b="1" dirty="0" smtClean="0">
                <a:solidFill>
                  <a:schemeClr val="tx2">
                    <a:lumMod val="60000"/>
                    <a:lumOff val="40000"/>
                  </a:schemeClr>
                </a:solidFill>
              </a:rPr>
              <a:t>非持续连接</a:t>
            </a:r>
            <a:r>
              <a:rPr lang="zh-CN" altLang="en-US" b="1" dirty="0" smtClean="0"/>
              <a:t>，浏览器都可以打开多个</a:t>
            </a:r>
            <a:r>
              <a:rPr lang="zh-CN" altLang="en-US" b="1" dirty="0" smtClean="0">
                <a:solidFill>
                  <a:schemeClr val="tx2">
                    <a:lumMod val="60000"/>
                    <a:lumOff val="40000"/>
                  </a:schemeClr>
                </a:solidFill>
              </a:rPr>
              <a:t>并行</a:t>
            </a:r>
            <a:r>
              <a:rPr lang="zh-CN" altLang="en-US" b="1" dirty="0" smtClean="0"/>
              <a:t>的 </a:t>
            </a:r>
            <a:r>
              <a:rPr lang="en-US" altLang="zh-CN" b="1" dirty="0" smtClean="0"/>
              <a:t>TCP </a:t>
            </a:r>
            <a:r>
              <a:rPr lang="zh-CN" altLang="en-US" b="1" dirty="0" smtClean="0"/>
              <a:t>连接以提高访问速度。</a:t>
            </a:r>
            <a:endParaRPr lang="en-US" altLang="zh-CN" b="1" dirty="0" smtClean="0"/>
          </a:p>
          <a:p>
            <a:endParaRPr lang="zh-CN" altLang="en-US" b="1" dirty="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HTTP/2</a:t>
            </a:r>
            <a:endParaRPr lang="zh-CN" altLang="en-US" dirty="0"/>
          </a:p>
        </p:txBody>
      </p:sp>
      <p:sp>
        <p:nvSpPr>
          <p:cNvPr id="3" name="内容占位符 2"/>
          <p:cNvSpPr>
            <a:spLocks noGrp="1"/>
          </p:cNvSpPr>
          <p:nvPr>
            <p:ph idx="1"/>
          </p:nvPr>
        </p:nvSpPr>
        <p:spPr/>
        <p:txBody>
          <a:bodyPr/>
          <a:lstStyle/>
          <a:p>
            <a:r>
              <a:rPr lang="en-US" altLang="zh-CN" b="1" dirty="0" smtClean="0"/>
              <a:t>HTTP/2 </a:t>
            </a:r>
            <a:r>
              <a:rPr lang="zh-CN" altLang="en-US" b="1" dirty="0" smtClean="0"/>
              <a:t>是 </a:t>
            </a:r>
            <a:r>
              <a:rPr lang="en-US" altLang="zh-CN" b="1" dirty="0"/>
              <a:t>HTTP/1.1 </a:t>
            </a:r>
            <a:r>
              <a:rPr lang="zh-CN" altLang="en-US" b="1" dirty="0"/>
              <a:t>的升级</a:t>
            </a:r>
            <a:r>
              <a:rPr lang="zh-CN" altLang="en-US" b="1" dirty="0" smtClean="0"/>
              <a:t>版本，其新增特性如下：</a:t>
            </a:r>
            <a:endParaRPr lang="en-US" altLang="zh-CN" b="1" dirty="0" smtClean="0"/>
          </a:p>
          <a:p>
            <a:pPr lvl="1"/>
            <a:r>
              <a:rPr lang="zh-CN" altLang="en-US" b="1" dirty="0"/>
              <a:t>服务器</a:t>
            </a:r>
            <a:r>
              <a:rPr lang="zh-CN" altLang="en-US" b="1" dirty="0" smtClean="0"/>
              <a:t>可以</a:t>
            </a:r>
            <a:r>
              <a:rPr lang="zh-CN" altLang="en-US" b="1" dirty="0"/>
              <a:t>使用</a:t>
            </a:r>
            <a:r>
              <a:rPr lang="zh-CN" altLang="en-US" b="1" dirty="0">
                <a:solidFill>
                  <a:schemeClr val="tx2">
                    <a:lumMod val="60000"/>
                    <a:lumOff val="40000"/>
                  </a:schemeClr>
                </a:solidFill>
              </a:rPr>
              <a:t>同一个</a:t>
            </a:r>
            <a:r>
              <a:rPr lang="zh-CN" altLang="en-US" b="1" dirty="0"/>
              <a:t> </a:t>
            </a:r>
            <a:r>
              <a:rPr lang="en-US" altLang="zh-CN" b="1" dirty="0"/>
              <a:t>TCP </a:t>
            </a:r>
            <a:r>
              <a:rPr lang="zh-CN" altLang="en-US" b="1" dirty="0"/>
              <a:t>连接</a:t>
            </a:r>
            <a:r>
              <a:rPr lang="zh-CN" altLang="en-US" b="1" dirty="0" smtClean="0">
                <a:solidFill>
                  <a:schemeClr val="tx2">
                    <a:lumMod val="60000"/>
                    <a:lumOff val="40000"/>
                  </a:schemeClr>
                </a:solidFill>
              </a:rPr>
              <a:t>并行地</a:t>
            </a:r>
            <a:r>
              <a:rPr lang="zh-CN" altLang="en-US" b="1" dirty="0" smtClean="0"/>
              <a:t>发</a:t>
            </a:r>
            <a:r>
              <a:rPr lang="zh-CN" altLang="en-US" b="1" dirty="0"/>
              <a:t>回</a:t>
            </a:r>
            <a:r>
              <a:rPr lang="zh-CN" altLang="en-US" b="1" dirty="0" smtClean="0"/>
              <a:t>响应。</a:t>
            </a:r>
            <a:endParaRPr lang="en-US" altLang="zh-CN" b="1" dirty="0" smtClean="0"/>
          </a:p>
          <a:p>
            <a:pPr lvl="1"/>
            <a:r>
              <a:rPr lang="zh-CN" altLang="en-US" b="1" dirty="0"/>
              <a:t>允许客户复用 </a:t>
            </a:r>
            <a:r>
              <a:rPr lang="en-US" altLang="zh-CN" b="1" dirty="0"/>
              <a:t>TCP </a:t>
            </a:r>
            <a:r>
              <a:rPr lang="zh-CN" altLang="en-US" b="1" dirty="0"/>
              <a:t>连接进行多个</a:t>
            </a:r>
            <a:r>
              <a:rPr lang="zh-CN" altLang="en-US" b="1" dirty="0" smtClean="0"/>
              <a:t>请求，节省连续多次建立和释放 </a:t>
            </a:r>
            <a:r>
              <a:rPr lang="en-US" altLang="zh-CN" b="1" dirty="0" smtClean="0"/>
              <a:t>TCP </a:t>
            </a:r>
            <a:r>
              <a:rPr lang="zh-CN" altLang="en-US" b="1" dirty="0" smtClean="0"/>
              <a:t>连接所花费的时间。</a:t>
            </a:r>
            <a:endParaRPr lang="en-US" altLang="zh-CN" b="1" dirty="0" smtClean="0"/>
          </a:p>
          <a:p>
            <a:pPr lvl="1"/>
            <a:r>
              <a:rPr lang="zh-CN" altLang="en-US" b="1" dirty="0"/>
              <a:t>把所有的报文都划分为许多较小的二进制编码的帧，并</a:t>
            </a:r>
            <a:r>
              <a:rPr lang="zh-CN" altLang="en-US" b="1" dirty="0" smtClean="0"/>
              <a:t>采用新</a:t>
            </a:r>
            <a:r>
              <a:rPr lang="zh-CN" altLang="en-US" b="1" dirty="0"/>
              <a:t>的压缩算法，不发送重复的首部字段，大大减小了首部的开销，提高了传输效率。</a:t>
            </a:r>
            <a:endParaRPr lang="zh-CN" altLang="en-US" b="1" dirty="0"/>
          </a:p>
          <a:p>
            <a:pPr lvl="1"/>
            <a:endParaRPr lang="zh-CN" altLang="en-US" b="1" dirty="0" smtClean="0"/>
          </a:p>
          <a:p>
            <a:pPr lvl="1"/>
            <a:endParaRPr lang="zh-CN" altLang="en-US" b="1" dirty="0" smtClean="0"/>
          </a:p>
          <a:p>
            <a:pPr lvl="1"/>
            <a:endParaRPr lang="zh-CN" altLang="en-US" b="1" dirty="0" smtClean="0"/>
          </a:p>
          <a:p>
            <a:endParaRPr lang="zh-CN" altLang="en-US" b="1"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noChangeArrowheads="1"/>
          </p:cNvSpPr>
          <p:nvPr>
            <p:ph type="title"/>
          </p:nvPr>
        </p:nvSpPr>
        <p:spPr/>
        <p:txBody>
          <a:bodyPr/>
          <a:lstStyle/>
          <a:p>
            <a:r>
              <a:rPr lang="zh-CN" altLang="en-US" smtClean="0"/>
              <a:t>代理服务器</a:t>
            </a:r>
            <a:endParaRPr lang="zh-CN" altLang="en-US" smtClean="0"/>
          </a:p>
        </p:txBody>
      </p:sp>
      <p:sp>
        <p:nvSpPr>
          <p:cNvPr id="33795" name="内容占位符 2"/>
          <p:cNvSpPr>
            <a:spLocks noGrp="1" noChangeArrowheads="1"/>
          </p:cNvSpPr>
          <p:nvPr>
            <p:ph idx="1"/>
          </p:nvPr>
        </p:nvSpPr>
        <p:spPr>
          <a:xfrm>
            <a:off x="442913" y="1266825"/>
            <a:ext cx="11304587" cy="4895850"/>
          </a:xfrm>
        </p:spPr>
        <p:txBody>
          <a:bodyPr/>
          <a:lstStyle/>
          <a:p>
            <a:r>
              <a:rPr lang="zh-CN" altLang="en-US" b="1" dirty="0" smtClean="0">
                <a:solidFill>
                  <a:srgbClr val="C00000"/>
                </a:solidFill>
              </a:rPr>
              <a:t>代理服务器</a:t>
            </a:r>
            <a:r>
              <a:rPr lang="en-US" altLang="zh-CN" b="1" dirty="0" smtClean="0"/>
              <a:t>(proxy server)</a:t>
            </a:r>
            <a:r>
              <a:rPr lang="zh-CN" altLang="en-US" b="1" dirty="0" smtClean="0"/>
              <a:t>是一种网络硬件设备，又称为</a:t>
            </a:r>
            <a:r>
              <a:rPr lang="zh-CN" altLang="en-US" b="1" dirty="0" smtClean="0">
                <a:solidFill>
                  <a:srgbClr val="C00000"/>
                </a:solidFill>
              </a:rPr>
              <a:t>万维网高速缓存</a:t>
            </a:r>
            <a:r>
              <a:rPr lang="en-US" altLang="zh-CN" b="1" dirty="0" smtClean="0"/>
              <a:t>(Web cache)</a:t>
            </a:r>
            <a:r>
              <a:rPr lang="zh-CN" altLang="en-US" b="1" dirty="0" smtClean="0"/>
              <a:t>，它一般工作在中间系统上。</a:t>
            </a:r>
            <a:endParaRPr lang="zh-CN" altLang="en-US" b="1" dirty="0" smtClean="0"/>
          </a:p>
          <a:p>
            <a:r>
              <a:rPr lang="zh-CN" altLang="en-US" b="1" dirty="0" smtClean="0"/>
              <a:t>代理服务器把最近的一些</a:t>
            </a:r>
            <a:r>
              <a:rPr lang="zh-CN" altLang="en-US" b="1" dirty="0" smtClean="0">
                <a:solidFill>
                  <a:schemeClr val="tx2">
                    <a:lumMod val="60000"/>
                    <a:lumOff val="40000"/>
                  </a:schemeClr>
                </a:solidFill>
              </a:rPr>
              <a:t>请求</a:t>
            </a:r>
            <a:r>
              <a:rPr lang="zh-CN" altLang="en-US" b="1" dirty="0" smtClean="0"/>
              <a:t>和</a:t>
            </a:r>
            <a:r>
              <a:rPr lang="zh-CN" altLang="en-US" b="1" dirty="0" smtClean="0">
                <a:solidFill>
                  <a:schemeClr val="tx2">
                    <a:lumMod val="60000"/>
                    <a:lumOff val="40000"/>
                  </a:schemeClr>
                </a:solidFill>
              </a:rPr>
              <a:t>响应</a:t>
            </a:r>
            <a:r>
              <a:rPr lang="zh-CN" altLang="en-US" b="1" dirty="0" smtClean="0"/>
              <a:t>暂存在本地磁盘中。当与暂时存放的请求相同的新请求到达时，代理服务器就返回暂存的响应，而不需要按 </a:t>
            </a:r>
            <a:r>
              <a:rPr lang="en-US" altLang="zh-CN" b="1" dirty="0" smtClean="0"/>
              <a:t>URL </a:t>
            </a:r>
            <a:r>
              <a:rPr lang="zh-CN" altLang="en-US" b="1" dirty="0" smtClean="0"/>
              <a:t>去互联网访问该资源。</a:t>
            </a:r>
            <a:endParaRPr lang="en-US" altLang="zh-CN" b="1" dirty="0" smtClean="0"/>
          </a:p>
          <a:p>
            <a:r>
              <a:rPr lang="zh-CN" altLang="en-US" b="1" dirty="0" smtClean="0"/>
              <a:t>以代理服务器方式构成的</a:t>
            </a:r>
            <a:r>
              <a:rPr lang="zh-CN" altLang="en-US" b="1" dirty="0" smtClean="0">
                <a:solidFill>
                  <a:srgbClr val="C00000"/>
                </a:solidFill>
              </a:rPr>
              <a:t>内容分发网络 </a:t>
            </a:r>
            <a:r>
              <a:rPr lang="en-US" altLang="zh-CN" b="1" dirty="0" smtClean="0">
                <a:solidFill>
                  <a:srgbClr val="C00000"/>
                </a:solidFill>
              </a:rPr>
              <a:t>CDN</a:t>
            </a:r>
            <a:r>
              <a:rPr lang="zh-CN" altLang="en-US" b="1" dirty="0" smtClean="0">
                <a:solidFill>
                  <a:srgbClr val="C00000"/>
                </a:solidFill>
              </a:rPr>
              <a:t> </a:t>
            </a:r>
            <a:r>
              <a:rPr lang="zh-CN" altLang="en-US" b="1" dirty="0" smtClean="0"/>
              <a:t>在互联网应用中起到了很大的作用。</a:t>
            </a:r>
            <a:endParaRPr lang="zh-CN" alt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anim calcmode="lin" valueType="num">
                                      <p:cBhvr additive="base">
                                        <p:cTn id="7" dur="500" fill="hold"/>
                                        <p:tgtEl>
                                          <p:spTgt spid="3379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795">
                                            <p:txEl>
                                              <p:pRg st="2" end="2"/>
                                            </p:txEl>
                                          </p:spTgt>
                                        </p:tgtEl>
                                        <p:attrNameLst>
                                          <p:attrName>style.visibility</p:attrName>
                                        </p:attrNameLst>
                                      </p:cBhvr>
                                      <p:to>
                                        <p:strVal val="visible"/>
                                      </p:to>
                                    </p:set>
                                    <p:anim calcmode="lin" valueType="num">
                                      <p:cBhvr additive="base">
                                        <p:cTn id="13" dur="500" fill="hold"/>
                                        <p:tgtEl>
                                          <p:spTgt spid="3379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noChangeArrowheads="1"/>
          </p:cNvSpPr>
          <p:nvPr>
            <p:ph type="title"/>
          </p:nvPr>
        </p:nvSpPr>
        <p:spPr/>
        <p:txBody>
          <a:bodyPr/>
          <a:lstStyle/>
          <a:p>
            <a:r>
              <a:rPr lang="zh-CN" altLang="en-US" dirty="0"/>
              <a:t>没有使用</a:t>
            </a:r>
            <a:r>
              <a:rPr lang="zh-CN" altLang="en-US" dirty="0" smtClean="0"/>
              <a:t>代理服务器的情况</a:t>
            </a:r>
            <a:endParaRPr lang="zh-CN" altLang="en-US" dirty="0" smtClean="0"/>
          </a:p>
        </p:txBody>
      </p:sp>
      <p:grpSp>
        <p:nvGrpSpPr>
          <p:cNvPr id="35843" name="Group 6"/>
          <p:cNvGrpSpPr/>
          <p:nvPr/>
        </p:nvGrpSpPr>
        <p:grpSpPr bwMode="auto">
          <a:xfrm>
            <a:off x="1236663" y="2484438"/>
            <a:ext cx="3454400" cy="2570162"/>
            <a:chOff x="912" y="768"/>
            <a:chExt cx="2400" cy="1584"/>
          </a:xfrm>
        </p:grpSpPr>
        <p:sp>
          <p:nvSpPr>
            <p:cNvPr id="36145" name="Oval 7"/>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46" name="Oval 8"/>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47" name="Oval 9"/>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48" name="Oval 10"/>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49" name="Oval 11"/>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50" name="Oval 12"/>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51" name="Oval 13"/>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52" name="Oval 14"/>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53" name="Oval 15"/>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grpSp>
          <p:nvGrpSpPr>
            <p:cNvPr id="36154" name="Group 16"/>
            <p:cNvGrpSpPr/>
            <p:nvPr/>
          </p:nvGrpSpPr>
          <p:grpSpPr bwMode="auto">
            <a:xfrm>
              <a:off x="912" y="768"/>
              <a:ext cx="2386" cy="1553"/>
              <a:chOff x="912" y="768"/>
              <a:chExt cx="2386" cy="1553"/>
            </a:xfrm>
          </p:grpSpPr>
          <p:sp>
            <p:nvSpPr>
              <p:cNvPr id="36155" name="Oval 17"/>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56" name="Oval 18"/>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57" name="Oval 19"/>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58" name="Oval 20"/>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59" name="Oval 21"/>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60" name="Oval 22"/>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61" name="Oval 23"/>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62" name="Oval 24"/>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63" name="Oval 25"/>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grpSp>
      </p:grpSp>
      <p:graphicFrame>
        <p:nvGraphicFramePr>
          <p:cNvPr id="35844" name="Object 26"/>
          <p:cNvGraphicFramePr>
            <a:graphicFrameLocks noChangeAspect="1"/>
          </p:cNvGraphicFramePr>
          <p:nvPr/>
        </p:nvGraphicFramePr>
        <p:xfrm>
          <a:off x="7527925" y="3208338"/>
          <a:ext cx="1770063" cy="1149350"/>
        </p:xfrm>
        <a:graphic>
          <a:graphicData uri="http://schemas.openxmlformats.org/presentationml/2006/ole">
            <mc:AlternateContent xmlns:mc="http://schemas.openxmlformats.org/markup-compatibility/2006">
              <mc:Choice xmlns:v="urn:schemas-microsoft-com:vml" Requires="v">
                <p:oleObj spid="_x0000_s36568" name="VISIO" r:id="rId1" imgW="1687195" imgH="964565" progId="Visio.Drawing.6">
                  <p:embed/>
                </p:oleObj>
              </mc:Choice>
              <mc:Fallback>
                <p:oleObj name="VISIO" r:id="rId1" imgW="1687195" imgH="964565" progId="Visio.Drawing.6">
                  <p:embed/>
                  <p:pic>
                    <p:nvPicPr>
                      <p:cNvPr id="0" name="Object 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7925" y="3208338"/>
                        <a:ext cx="1770063" cy="11493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5" name="Line 27"/>
          <p:cNvSpPr>
            <a:spLocks noChangeShapeType="1"/>
          </p:cNvSpPr>
          <p:nvPr/>
        </p:nvSpPr>
        <p:spPr bwMode="auto">
          <a:xfrm>
            <a:off x="4721225" y="3770313"/>
            <a:ext cx="2524125" cy="0"/>
          </a:xfrm>
          <a:prstGeom prst="line">
            <a:avLst/>
          </a:prstGeom>
          <a:noFill/>
          <a:ln w="38100">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846" name="Line 28"/>
          <p:cNvSpPr>
            <a:spLocks noChangeShapeType="1"/>
          </p:cNvSpPr>
          <p:nvPr/>
        </p:nvSpPr>
        <p:spPr bwMode="auto">
          <a:xfrm>
            <a:off x="8623300" y="4279900"/>
            <a:ext cx="649288" cy="54292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847" name="Line 29"/>
          <p:cNvSpPr>
            <a:spLocks noChangeShapeType="1"/>
          </p:cNvSpPr>
          <p:nvPr/>
        </p:nvSpPr>
        <p:spPr bwMode="auto">
          <a:xfrm>
            <a:off x="8997950" y="4000500"/>
            <a:ext cx="520700" cy="115888"/>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848" name="Line 30"/>
          <p:cNvSpPr>
            <a:spLocks noChangeShapeType="1"/>
          </p:cNvSpPr>
          <p:nvPr/>
        </p:nvSpPr>
        <p:spPr bwMode="auto">
          <a:xfrm flipV="1">
            <a:off x="9026525" y="3319463"/>
            <a:ext cx="492125" cy="153987"/>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849" name="Line 31"/>
          <p:cNvSpPr>
            <a:spLocks noChangeShapeType="1"/>
          </p:cNvSpPr>
          <p:nvPr/>
        </p:nvSpPr>
        <p:spPr bwMode="auto">
          <a:xfrm flipV="1">
            <a:off x="8593138" y="2700338"/>
            <a:ext cx="679450" cy="595312"/>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5850" name="Group 33"/>
          <p:cNvGrpSpPr/>
          <p:nvPr/>
        </p:nvGrpSpPr>
        <p:grpSpPr bwMode="auto">
          <a:xfrm>
            <a:off x="9385300" y="2974975"/>
            <a:ext cx="393700" cy="661988"/>
            <a:chOff x="4486" y="2730"/>
            <a:chExt cx="217" cy="339"/>
          </a:xfrm>
        </p:grpSpPr>
        <p:grpSp>
          <p:nvGrpSpPr>
            <p:cNvPr id="36125" name="Group 34"/>
            <p:cNvGrpSpPr/>
            <p:nvPr/>
          </p:nvGrpSpPr>
          <p:grpSpPr bwMode="auto">
            <a:xfrm>
              <a:off x="4491" y="2736"/>
              <a:ext cx="212" cy="333"/>
              <a:chOff x="4491" y="2736"/>
              <a:chExt cx="212" cy="333"/>
            </a:xfrm>
          </p:grpSpPr>
          <p:sp>
            <p:nvSpPr>
              <p:cNvPr id="36136" name="Freeform 35"/>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37" name="Freeform 36"/>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38" name="Freeform 37"/>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39" name="Freeform 38"/>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40" name="Rectangle 39"/>
              <p:cNvSpPr>
                <a:spLocks noChangeArrowheads="1"/>
              </p:cNvSpPr>
              <p:nvPr/>
            </p:nvSpPr>
            <p:spPr bwMode="auto">
              <a:xfrm>
                <a:off x="4491" y="279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41" name="Rectangle 40"/>
              <p:cNvSpPr>
                <a:spLocks noChangeArrowheads="1"/>
              </p:cNvSpPr>
              <p:nvPr/>
            </p:nvSpPr>
            <p:spPr bwMode="auto">
              <a:xfrm>
                <a:off x="4496" y="2812"/>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42" name="Line 41"/>
              <p:cNvSpPr>
                <a:spLocks noChangeShapeType="1"/>
              </p:cNvSpPr>
              <p:nvPr/>
            </p:nvSpPr>
            <p:spPr bwMode="auto">
              <a:xfrm>
                <a:off x="4501" y="2837"/>
                <a:ext cx="51"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43" name="Line 42"/>
              <p:cNvSpPr>
                <a:spLocks noChangeShapeType="1"/>
              </p:cNvSpPr>
              <p:nvPr/>
            </p:nvSpPr>
            <p:spPr bwMode="auto">
              <a:xfrm flipH="1">
                <a:off x="4491" y="3013"/>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44" name="Line 43"/>
              <p:cNvSpPr>
                <a:spLocks noChangeShapeType="1"/>
              </p:cNvSpPr>
              <p:nvPr/>
            </p:nvSpPr>
            <p:spPr bwMode="auto">
              <a:xfrm flipH="1">
                <a:off x="4491" y="2900"/>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grpSp>
          <p:nvGrpSpPr>
            <p:cNvPr id="36126" name="Group 44"/>
            <p:cNvGrpSpPr/>
            <p:nvPr/>
          </p:nvGrpSpPr>
          <p:grpSpPr bwMode="auto">
            <a:xfrm>
              <a:off x="4486" y="2730"/>
              <a:ext cx="212" cy="333"/>
              <a:chOff x="4486" y="2730"/>
              <a:chExt cx="212" cy="333"/>
            </a:xfrm>
          </p:grpSpPr>
          <p:sp>
            <p:nvSpPr>
              <p:cNvPr id="36127" name="Freeform 45"/>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28" name="Freeform 46"/>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29" name="Freeform 47"/>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30" name="Freeform 48"/>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31" name="Rectangle 49"/>
              <p:cNvSpPr>
                <a:spLocks noChangeArrowheads="1"/>
              </p:cNvSpPr>
              <p:nvPr/>
            </p:nvSpPr>
            <p:spPr bwMode="auto">
              <a:xfrm>
                <a:off x="4486" y="2793"/>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32" name="Rectangle 50"/>
              <p:cNvSpPr>
                <a:spLocks noChangeArrowheads="1"/>
              </p:cNvSpPr>
              <p:nvPr/>
            </p:nvSpPr>
            <p:spPr bwMode="auto">
              <a:xfrm>
                <a:off x="4491" y="2806"/>
                <a:ext cx="66" cy="43"/>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33" name="Line 51"/>
              <p:cNvSpPr>
                <a:spLocks noChangeShapeType="1"/>
              </p:cNvSpPr>
              <p:nvPr/>
            </p:nvSpPr>
            <p:spPr bwMode="auto">
              <a:xfrm>
                <a:off x="4501" y="2824"/>
                <a:ext cx="41"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34" name="Line 52"/>
              <p:cNvSpPr>
                <a:spLocks noChangeShapeType="1"/>
              </p:cNvSpPr>
              <p:nvPr/>
            </p:nvSpPr>
            <p:spPr bwMode="auto">
              <a:xfrm flipH="1">
                <a:off x="4491" y="3006"/>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35" name="Line 53"/>
              <p:cNvSpPr>
                <a:spLocks noChangeShapeType="1"/>
              </p:cNvSpPr>
              <p:nvPr/>
            </p:nvSpPr>
            <p:spPr bwMode="auto">
              <a:xfrm flipH="1">
                <a:off x="4491" y="2893"/>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grpSp>
      </p:grpSp>
      <p:grpSp>
        <p:nvGrpSpPr>
          <p:cNvPr id="35851" name="Group 54"/>
          <p:cNvGrpSpPr/>
          <p:nvPr/>
        </p:nvGrpSpPr>
        <p:grpSpPr bwMode="auto">
          <a:xfrm>
            <a:off x="9385300" y="3835400"/>
            <a:ext cx="393700" cy="661988"/>
            <a:chOff x="4486" y="3170"/>
            <a:chExt cx="217" cy="339"/>
          </a:xfrm>
        </p:grpSpPr>
        <p:grpSp>
          <p:nvGrpSpPr>
            <p:cNvPr id="36105" name="Group 55"/>
            <p:cNvGrpSpPr/>
            <p:nvPr/>
          </p:nvGrpSpPr>
          <p:grpSpPr bwMode="auto">
            <a:xfrm>
              <a:off x="4491" y="3176"/>
              <a:ext cx="212" cy="333"/>
              <a:chOff x="4491" y="3176"/>
              <a:chExt cx="212" cy="333"/>
            </a:xfrm>
          </p:grpSpPr>
          <p:sp>
            <p:nvSpPr>
              <p:cNvPr id="36116" name="Freeform 56"/>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17" name="Freeform 57"/>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18" name="Freeform 58"/>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19" name="Freeform 59"/>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20" name="Rectangle 60"/>
              <p:cNvSpPr>
                <a:spLocks noChangeArrowheads="1"/>
              </p:cNvSpPr>
              <p:nvPr/>
            </p:nvSpPr>
            <p:spPr bwMode="auto">
              <a:xfrm>
                <a:off x="4491" y="323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21" name="Rectangle 61"/>
              <p:cNvSpPr>
                <a:spLocks noChangeArrowheads="1"/>
              </p:cNvSpPr>
              <p:nvPr/>
            </p:nvSpPr>
            <p:spPr bwMode="auto">
              <a:xfrm>
                <a:off x="4496" y="3251"/>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22" name="Line 62"/>
              <p:cNvSpPr>
                <a:spLocks noChangeShapeType="1"/>
              </p:cNvSpPr>
              <p:nvPr/>
            </p:nvSpPr>
            <p:spPr bwMode="auto">
              <a:xfrm>
                <a:off x="4501" y="3276"/>
                <a:ext cx="51"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23" name="Line 63"/>
              <p:cNvSpPr>
                <a:spLocks noChangeShapeType="1"/>
              </p:cNvSpPr>
              <p:nvPr/>
            </p:nvSpPr>
            <p:spPr bwMode="auto">
              <a:xfrm flipH="1">
                <a:off x="4491" y="3452"/>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24" name="Line 64"/>
              <p:cNvSpPr>
                <a:spLocks noChangeShapeType="1"/>
              </p:cNvSpPr>
              <p:nvPr/>
            </p:nvSpPr>
            <p:spPr bwMode="auto">
              <a:xfrm flipH="1">
                <a:off x="4491" y="3339"/>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grpSp>
          <p:nvGrpSpPr>
            <p:cNvPr id="36106" name="Group 65"/>
            <p:cNvGrpSpPr/>
            <p:nvPr/>
          </p:nvGrpSpPr>
          <p:grpSpPr bwMode="auto">
            <a:xfrm>
              <a:off x="4486" y="3170"/>
              <a:ext cx="212" cy="332"/>
              <a:chOff x="4486" y="3170"/>
              <a:chExt cx="212" cy="332"/>
            </a:xfrm>
          </p:grpSpPr>
          <p:sp>
            <p:nvSpPr>
              <p:cNvPr id="36107" name="Freeform 66"/>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08" name="Freeform 67"/>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09" name="Freeform 68"/>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 name="T15" fmla="*/ 0 w 212"/>
                  <a:gd name="T16" fmla="*/ 0 h 62"/>
                  <a:gd name="T17" fmla="*/ 212 w 212"/>
                  <a:gd name="T18" fmla="*/ 62 h 62"/>
                </a:gdLst>
                <a:ahLst/>
                <a:cxnLst>
                  <a:cxn ang="T10">
                    <a:pos x="T0" y="T1"/>
                  </a:cxn>
                  <a:cxn ang="T11">
                    <a:pos x="T2" y="T3"/>
                  </a:cxn>
                  <a:cxn ang="T12">
                    <a:pos x="T4" y="T5"/>
                  </a:cxn>
                  <a:cxn ang="T13">
                    <a:pos x="T6" y="T7"/>
                  </a:cxn>
                  <a:cxn ang="T14">
                    <a:pos x="T8" y="T9"/>
                  </a:cxn>
                </a:cxnLst>
                <a:rect l="T15" t="T16" r="T17" b="T18"/>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10" name="Freeform 69"/>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 name="T15" fmla="*/ 0 w 212"/>
                  <a:gd name="T16" fmla="*/ 0 h 62"/>
                  <a:gd name="T17" fmla="*/ 212 w 212"/>
                  <a:gd name="T18" fmla="*/ 62 h 62"/>
                </a:gdLst>
                <a:ahLst/>
                <a:cxnLst>
                  <a:cxn ang="T10">
                    <a:pos x="T0" y="T1"/>
                  </a:cxn>
                  <a:cxn ang="T11">
                    <a:pos x="T2" y="T3"/>
                  </a:cxn>
                  <a:cxn ang="T12">
                    <a:pos x="T4" y="T5"/>
                  </a:cxn>
                  <a:cxn ang="T13">
                    <a:pos x="T6" y="T7"/>
                  </a:cxn>
                  <a:cxn ang="T14">
                    <a:pos x="T8" y="T9"/>
                  </a:cxn>
                </a:cxnLst>
                <a:rect l="T15" t="T16" r="T17" b="T18"/>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11" name="Rectangle 70"/>
              <p:cNvSpPr>
                <a:spLocks noChangeArrowheads="1"/>
              </p:cNvSpPr>
              <p:nvPr/>
            </p:nvSpPr>
            <p:spPr bwMode="auto">
              <a:xfrm>
                <a:off x="4486" y="3232"/>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12" name="Rectangle 71"/>
              <p:cNvSpPr>
                <a:spLocks noChangeArrowheads="1"/>
              </p:cNvSpPr>
              <p:nvPr/>
            </p:nvSpPr>
            <p:spPr bwMode="auto">
              <a:xfrm>
                <a:off x="4491" y="3245"/>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13" name="Line 72"/>
              <p:cNvSpPr>
                <a:spLocks noChangeShapeType="1"/>
              </p:cNvSpPr>
              <p:nvPr/>
            </p:nvSpPr>
            <p:spPr bwMode="auto">
              <a:xfrm>
                <a:off x="4501" y="3264"/>
                <a:ext cx="41"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14" name="Line 73"/>
              <p:cNvSpPr>
                <a:spLocks noChangeShapeType="1"/>
              </p:cNvSpPr>
              <p:nvPr/>
            </p:nvSpPr>
            <p:spPr bwMode="auto">
              <a:xfrm flipH="1">
                <a:off x="4491" y="3446"/>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15" name="Line 74"/>
              <p:cNvSpPr>
                <a:spLocks noChangeShapeType="1"/>
              </p:cNvSpPr>
              <p:nvPr/>
            </p:nvSpPr>
            <p:spPr bwMode="auto">
              <a:xfrm flipH="1">
                <a:off x="4491" y="3333"/>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grpSp>
      </p:grpSp>
      <p:grpSp>
        <p:nvGrpSpPr>
          <p:cNvPr id="35852" name="Group 75"/>
          <p:cNvGrpSpPr/>
          <p:nvPr/>
        </p:nvGrpSpPr>
        <p:grpSpPr bwMode="auto">
          <a:xfrm>
            <a:off x="8975725" y="4508500"/>
            <a:ext cx="390525" cy="661988"/>
            <a:chOff x="4260" y="3515"/>
            <a:chExt cx="216" cy="339"/>
          </a:xfrm>
        </p:grpSpPr>
        <p:grpSp>
          <p:nvGrpSpPr>
            <p:cNvPr id="36085" name="Group 76"/>
            <p:cNvGrpSpPr/>
            <p:nvPr/>
          </p:nvGrpSpPr>
          <p:grpSpPr bwMode="auto">
            <a:xfrm>
              <a:off x="4265" y="3521"/>
              <a:ext cx="211" cy="333"/>
              <a:chOff x="4265" y="3521"/>
              <a:chExt cx="211" cy="333"/>
            </a:xfrm>
          </p:grpSpPr>
          <p:sp>
            <p:nvSpPr>
              <p:cNvPr id="36096" name="Freeform 77"/>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97" name="Freeform 78"/>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98" name="Freeform 79"/>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99" name="Freeform 80"/>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00" name="Rectangle 81"/>
              <p:cNvSpPr>
                <a:spLocks noChangeArrowheads="1"/>
              </p:cNvSpPr>
              <p:nvPr/>
            </p:nvSpPr>
            <p:spPr bwMode="auto">
              <a:xfrm>
                <a:off x="4265" y="3584"/>
                <a:ext cx="115"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01" name="Rectangle 82"/>
              <p:cNvSpPr>
                <a:spLocks noChangeArrowheads="1"/>
              </p:cNvSpPr>
              <p:nvPr/>
            </p:nvSpPr>
            <p:spPr bwMode="auto">
              <a:xfrm>
                <a:off x="4270" y="359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02" name="Line 83"/>
              <p:cNvSpPr>
                <a:spLocks noChangeShapeType="1"/>
              </p:cNvSpPr>
              <p:nvPr/>
            </p:nvSpPr>
            <p:spPr bwMode="auto">
              <a:xfrm>
                <a:off x="4275" y="3622"/>
                <a:ext cx="50"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03" name="Line 84"/>
              <p:cNvSpPr>
                <a:spLocks noChangeShapeType="1"/>
              </p:cNvSpPr>
              <p:nvPr/>
            </p:nvSpPr>
            <p:spPr bwMode="auto">
              <a:xfrm flipH="1">
                <a:off x="4265" y="3797"/>
                <a:ext cx="115"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04" name="Line 85"/>
              <p:cNvSpPr>
                <a:spLocks noChangeShapeType="1"/>
              </p:cNvSpPr>
              <p:nvPr/>
            </p:nvSpPr>
            <p:spPr bwMode="auto">
              <a:xfrm flipH="1">
                <a:off x="4265" y="3684"/>
                <a:ext cx="115"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grpSp>
          <p:nvGrpSpPr>
            <p:cNvPr id="36086" name="Group 86"/>
            <p:cNvGrpSpPr/>
            <p:nvPr/>
          </p:nvGrpSpPr>
          <p:grpSpPr bwMode="auto">
            <a:xfrm>
              <a:off x="4260" y="3515"/>
              <a:ext cx="211" cy="332"/>
              <a:chOff x="4260" y="3515"/>
              <a:chExt cx="211" cy="332"/>
            </a:xfrm>
          </p:grpSpPr>
          <p:sp>
            <p:nvSpPr>
              <p:cNvPr id="36087" name="Freeform 87"/>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88" name="Freeform 88"/>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89" name="Freeform 89"/>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90" name="Freeform 90"/>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91" name="Rectangle 91"/>
              <p:cNvSpPr>
                <a:spLocks noChangeArrowheads="1"/>
              </p:cNvSpPr>
              <p:nvPr/>
            </p:nvSpPr>
            <p:spPr bwMode="auto">
              <a:xfrm>
                <a:off x="4260" y="3578"/>
                <a:ext cx="115"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92" name="Rectangle 92"/>
              <p:cNvSpPr>
                <a:spLocks noChangeArrowheads="1"/>
              </p:cNvSpPr>
              <p:nvPr/>
            </p:nvSpPr>
            <p:spPr bwMode="auto">
              <a:xfrm>
                <a:off x="4265" y="359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93" name="Line 93"/>
              <p:cNvSpPr>
                <a:spLocks noChangeShapeType="1"/>
              </p:cNvSpPr>
              <p:nvPr/>
            </p:nvSpPr>
            <p:spPr bwMode="auto">
              <a:xfrm>
                <a:off x="4275" y="3609"/>
                <a:ext cx="40"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094" name="Line 94"/>
              <p:cNvSpPr>
                <a:spLocks noChangeShapeType="1"/>
              </p:cNvSpPr>
              <p:nvPr/>
            </p:nvSpPr>
            <p:spPr bwMode="auto">
              <a:xfrm flipH="1">
                <a:off x="4265" y="3791"/>
                <a:ext cx="105"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095" name="Line 95"/>
              <p:cNvSpPr>
                <a:spLocks noChangeShapeType="1"/>
              </p:cNvSpPr>
              <p:nvPr/>
            </p:nvSpPr>
            <p:spPr bwMode="auto">
              <a:xfrm flipH="1">
                <a:off x="4265" y="3678"/>
                <a:ext cx="105"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grpSp>
      </p:grpSp>
      <p:sp>
        <p:nvSpPr>
          <p:cNvPr id="35853" name="Rectangle 96"/>
          <p:cNvSpPr>
            <a:spLocks noChangeArrowheads="1"/>
          </p:cNvSpPr>
          <p:nvPr/>
        </p:nvSpPr>
        <p:spPr bwMode="auto">
          <a:xfrm>
            <a:off x="3095625" y="2435225"/>
            <a:ext cx="30163" cy="2598738"/>
          </a:xfrm>
          <a:prstGeom prst="rect">
            <a:avLst/>
          </a:prstGeom>
          <a:solidFill>
            <a:srgbClr val="000000"/>
          </a:solidFill>
          <a:ln w="28575">
            <a:solidFill>
              <a:srgbClr val="333399"/>
            </a:solidFill>
            <a:miter lim="800000"/>
          </a:ln>
        </p:spPr>
        <p:txBody>
          <a:bodyPr/>
          <a:lstStyle/>
          <a:p>
            <a:pPr eaLnBrk="1" hangingPunct="1"/>
            <a:endParaRPr lang="zh-CN" altLang="en-US" sz="2400" b="1">
              <a:latin typeface="Tahoma" panose="020B0604030504040204" pitchFamily="34" charset="0"/>
            </a:endParaRPr>
          </a:p>
        </p:txBody>
      </p:sp>
      <p:sp>
        <p:nvSpPr>
          <p:cNvPr id="35854" name="Line 97"/>
          <p:cNvSpPr>
            <a:spLocks noChangeShapeType="1"/>
          </p:cNvSpPr>
          <p:nvPr/>
        </p:nvSpPr>
        <p:spPr bwMode="auto">
          <a:xfrm>
            <a:off x="2289175" y="2816225"/>
            <a:ext cx="820738" cy="317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855" name="Line 98"/>
          <p:cNvSpPr>
            <a:spLocks noChangeShapeType="1"/>
          </p:cNvSpPr>
          <p:nvPr/>
        </p:nvSpPr>
        <p:spPr bwMode="auto">
          <a:xfrm>
            <a:off x="2535238" y="3525838"/>
            <a:ext cx="574675" cy="1587"/>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856" name="Line 99"/>
          <p:cNvSpPr>
            <a:spLocks noChangeShapeType="1"/>
          </p:cNvSpPr>
          <p:nvPr/>
        </p:nvSpPr>
        <p:spPr bwMode="auto">
          <a:xfrm>
            <a:off x="1876425" y="4027488"/>
            <a:ext cx="1233488" cy="317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857" name="Line 100"/>
          <p:cNvSpPr>
            <a:spLocks noChangeShapeType="1"/>
          </p:cNvSpPr>
          <p:nvPr/>
        </p:nvSpPr>
        <p:spPr bwMode="auto">
          <a:xfrm>
            <a:off x="2370138" y="4645025"/>
            <a:ext cx="739775" cy="317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860" name="Line 102"/>
          <p:cNvSpPr>
            <a:spLocks noChangeShapeType="1"/>
          </p:cNvSpPr>
          <p:nvPr/>
        </p:nvSpPr>
        <p:spPr bwMode="auto">
          <a:xfrm>
            <a:off x="3109913" y="3762375"/>
            <a:ext cx="1398587" cy="1588"/>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5861" name="Group 103"/>
          <p:cNvGrpSpPr/>
          <p:nvPr/>
        </p:nvGrpSpPr>
        <p:grpSpPr bwMode="auto">
          <a:xfrm>
            <a:off x="4360863" y="3567113"/>
            <a:ext cx="560387" cy="374650"/>
            <a:chOff x="2154" y="3033"/>
            <a:chExt cx="309" cy="192"/>
          </a:xfrm>
        </p:grpSpPr>
        <p:sp>
          <p:nvSpPr>
            <p:cNvPr id="36060" name="Oval 104"/>
            <p:cNvSpPr>
              <a:spLocks noChangeArrowheads="1"/>
            </p:cNvSpPr>
            <p:nvPr/>
          </p:nvSpPr>
          <p:spPr bwMode="auto">
            <a:xfrm>
              <a:off x="2155" y="3113"/>
              <a:ext cx="308" cy="112"/>
            </a:xfrm>
            <a:prstGeom prst="ellipse">
              <a:avLst/>
            </a:prstGeom>
            <a:solidFill>
              <a:srgbClr val="0078AA"/>
            </a:solidFill>
            <a:ln w="3175">
              <a:solidFill>
                <a:srgbClr val="AAE6FF"/>
              </a:solidFill>
              <a:round/>
            </a:ln>
          </p:spPr>
          <p:txBody>
            <a:bodyPr/>
            <a:lstStyle/>
            <a:p>
              <a:pPr eaLnBrk="1" hangingPunct="1"/>
              <a:endParaRPr lang="zh-CN" altLang="en-US" sz="2400" b="1">
                <a:latin typeface="Tahoma" panose="020B0604030504040204" pitchFamily="34" charset="0"/>
              </a:endParaRPr>
            </a:p>
          </p:txBody>
        </p:sp>
        <p:sp>
          <p:nvSpPr>
            <p:cNvPr id="36061" name="Rectangle 105"/>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62" name="Rectangle 106"/>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63" name="Oval 107"/>
            <p:cNvSpPr>
              <a:spLocks noChangeArrowheads="1"/>
            </p:cNvSpPr>
            <p:nvPr/>
          </p:nvSpPr>
          <p:spPr bwMode="auto">
            <a:xfrm>
              <a:off x="2155" y="3033"/>
              <a:ext cx="308" cy="112"/>
            </a:xfrm>
            <a:prstGeom prst="ellipse">
              <a:avLst/>
            </a:prstGeom>
            <a:solidFill>
              <a:srgbClr val="00B4FF"/>
            </a:solidFill>
            <a:ln w="3175">
              <a:solidFill>
                <a:srgbClr val="AAE6FF"/>
              </a:solidFill>
              <a:round/>
            </a:ln>
          </p:spPr>
          <p:txBody>
            <a:bodyPr/>
            <a:lstStyle/>
            <a:p>
              <a:pPr eaLnBrk="1" hangingPunct="1"/>
              <a:endParaRPr lang="zh-CN" altLang="en-US" sz="2400" b="1">
                <a:latin typeface="Tahoma" panose="020B0604030504040204" pitchFamily="34" charset="0"/>
              </a:endParaRPr>
            </a:p>
          </p:txBody>
        </p:sp>
        <p:grpSp>
          <p:nvGrpSpPr>
            <p:cNvPr id="36064" name="Group 108"/>
            <p:cNvGrpSpPr/>
            <p:nvPr/>
          </p:nvGrpSpPr>
          <p:grpSpPr bwMode="auto">
            <a:xfrm>
              <a:off x="2201" y="3046"/>
              <a:ext cx="214" cy="86"/>
              <a:chOff x="2201" y="3046"/>
              <a:chExt cx="214" cy="86"/>
            </a:xfrm>
          </p:grpSpPr>
          <p:grpSp>
            <p:nvGrpSpPr>
              <p:cNvPr id="36067" name="Group 109"/>
              <p:cNvGrpSpPr/>
              <p:nvPr/>
            </p:nvGrpSpPr>
            <p:grpSpPr bwMode="auto">
              <a:xfrm>
                <a:off x="2201" y="3046"/>
                <a:ext cx="212" cy="84"/>
                <a:chOff x="2201" y="3046"/>
                <a:chExt cx="212" cy="84"/>
              </a:xfrm>
            </p:grpSpPr>
            <p:sp>
              <p:nvSpPr>
                <p:cNvPr id="36077" name="Freeform 110"/>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78" name="Freeform 111"/>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79" name="Freeform 112"/>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80" name="Freeform 113"/>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81" name="Freeform 114"/>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82" name="Freeform 115"/>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83" name="Freeform 116"/>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84" name="Freeform 117"/>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36068" name="Group 118"/>
              <p:cNvGrpSpPr/>
              <p:nvPr/>
            </p:nvGrpSpPr>
            <p:grpSpPr bwMode="auto">
              <a:xfrm>
                <a:off x="2203" y="3048"/>
                <a:ext cx="212" cy="84"/>
                <a:chOff x="2203" y="3048"/>
                <a:chExt cx="212" cy="84"/>
              </a:xfrm>
            </p:grpSpPr>
            <p:sp>
              <p:nvSpPr>
                <p:cNvPr id="36069" name="Freeform 119"/>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70" name="Freeform 120"/>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71" name="Freeform 121"/>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72" name="Freeform 122"/>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73" name="Freeform 123"/>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74" name="Freeform 124"/>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75" name="Freeform 125"/>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76" name="Freeform 126"/>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sp>
          <p:nvSpPr>
            <p:cNvPr id="36065" name="Line 127"/>
            <p:cNvSpPr>
              <a:spLocks noChangeShapeType="1"/>
            </p:cNvSpPr>
            <p:nvPr/>
          </p:nvSpPr>
          <p:spPr bwMode="auto">
            <a:xfrm>
              <a:off x="2154" y="3088"/>
              <a:ext cx="1" cy="80"/>
            </a:xfrm>
            <a:prstGeom prst="line">
              <a:avLst/>
            </a:prstGeom>
            <a:noFill/>
            <a:ln w="3175">
              <a:solidFill>
                <a:srgbClr val="AAE6FF"/>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066" name="Line 128"/>
            <p:cNvSpPr>
              <a:spLocks noChangeShapeType="1"/>
            </p:cNvSpPr>
            <p:nvPr/>
          </p:nvSpPr>
          <p:spPr bwMode="auto">
            <a:xfrm>
              <a:off x="2462" y="3088"/>
              <a:ext cx="1" cy="80"/>
            </a:xfrm>
            <a:prstGeom prst="line">
              <a:avLst/>
            </a:prstGeom>
            <a:noFill/>
            <a:ln w="3175">
              <a:solidFill>
                <a:srgbClr val="AAE6FF"/>
              </a:solidFill>
              <a:round/>
            </a:ln>
            <a:extLst>
              <a:ext uri="{909E8E84-426E-40DD-AFC4-6F175D3DCCD1}">
                <a14:hiddenFill xmlns:a14="http://schemas.microsoft.com/office/drawing/2010/main">
                  <a:noFill/>
                </a14:hiddenFill>
              </a:ext>
            </a:extLst>
          </p:spPr>
          <p:txBody>
            <a:bodyPr/>
            <a:lstStyle/>
            <a:p>
              <a:endParaRPr lang="zh-CN" altLang="en-US" b="1"/>
            </a:p>
          </p:txBody>
        </p:sp>
      </p:grpSp>
      <p:grpSp>
        <p:nvGrpSpPr>
          <p:cNvPr id="35862" name="Group 129"/>
          <p:cNvGrpSpPr/>
          <p:nvPr/>
        </p:nvGrpSpPr>
        <p:grpSpPr bwMode="auto">
          <a:xfrm>
            <a:off x="2125663" y="2354263"/>
            <a:ext cx="514350" cy="517525"/>
            <a:chOff x="921" y="2412"/>
            <a:chExt cx="284" cy="265"/>
          </a:xfrm>
        </p:grpSpPr>
        <p:grpSp>
          <p:nvGrpSpPr>
            <p:cNvPr id="36034" name="Group 130"/>
            <p:cNvGrpSpPr/>
            <p:nvPr/>
          </p:nvGrpSpPr>
          <p:grpSpPr bwMode="auto">
            <a:xfrm>
              <a:off x="928" y="2417"/>
              <a:ext cx="277" cy="260"/>
              <a:chOff x="928" y="2417"/>
              <a:chExt cx="277" cy="260"/>
            </a:xfrm>
          </p:grpSpPr>
          <p:sp>
            <p:nvSpPr>
              <p:cNvPr id="36048" name="Freeform 131"/>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49" name="Freeform 132"/>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50" name="Freeform 133"/>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51" name="Freeform 134"/>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52" name="Rectangle 135"/>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53" name="Rectangle 136"/>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54" name="Rectangle 137"/>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55" name="Line 138"/>
              <p:cNvSpPr>
                <a:spLocks noChangeShapeType="1"/>
              </p:cNvSpPr>
              <p:nvPr/>
            </p:nvSpPr>
            <p:spPr bwMode="auto">
              <a:xfrm flipH="1">
                <a:off x="1115" y="2598"/>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6056" name="Group 139"/>
              <p:cNvGrpSpPr/>
              <p:nvPr/>
            </p:nvGrpSpPr>
            <p:grpSpPr bwMode="auto">
              <a:xfrm>
                <a:off x="928" y="2639"/>
                <a:ext cx="277" cy="38"/>
                <a:chOff x="928" y="2639"/>
                <a:chExt cx="277" cy="38"/>
              </a:xfrm>
            </p:grpSpPr>
            <p:sp>
              <p:nvSpPr>
                <p:cNvPr id="36057" name="Freeform 140"/>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58" name="Freeform 141"/>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59" name="Rectangle 142"/>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grpSp>
        </p:grpSp>
        <p:grpSp>
          <p:nvGrpSpPr>
            <p:cNvPr id="36035" name="Group 143"/>
            <p:cNvGrpSpPr/>
            <p:nvPr/>
          </p:nvGrpSpPr>
          <p:grpSpPr bwMode="auto">
            <a:xfrm>
              <a:off x="921" y="2412"/>
              <a:ext cx="277" cy="261"/>
              <a:chOff x="921" y="2412"/>
              <a:chExt cx="277" cy="261"/>
            </a:xfrm>
          </p:grpSpPr>
          <p:sp>
            <p:nvSpPr>
              <p:cNvPr id="36036" name="Freeform 144"/>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37" name="Freeform 145"/>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38" name="Freeform 146"/>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39" name="Freeform 147"/>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40" name="Rectangle 148"/>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41" name="Rectangle 149"/>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42" name="Rectangle 150"/>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43" name="Line 151"/>
              <p:cNvSpPr>
                <a:spLocks noChangeShapeType="1"/>
              </p:cNvSpPr>
              <p:nvPr/>
            </p:nvSpPr>
            <p:spPr bwMode="auto">
              <a:xfrm flipH="1">
                <a:off x="1108" y="2593"/>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6044" name="Group 152"/>
              <p:cNvGrpSpPr/>
              <p:nvPr/>
            </p:nvGrpSpPr>
            <p:grpSpPr bwMode="auto">
              <a:xfrm>
                <a:off x="921" y="2635"/>
                <a:ext cx="277" cy="38"/>
                <a:chOff x="921" y="2635"/>
                <a:chExt cx="277" cy="38"/>
              </a:xfrm>
            </p:grpSpPr>
            <p:sp>
              <p:nvSpPr>
                <p:cNvPr id="36045" name="Freeform 153"/>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46" name="Freeform 154"/>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47" name="Rectangle 155"/>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grpSp>
        </p:grpSp>
      </p:grpSp>
      <p:grpSp>
        <p:nvGrpSpPr>
          <p:cNvPr id="35863" name="Group 156"/>
          <p:cNvGrpSpPr/>
          <p:nvPr/>
        </p:nvGrpSpPr>
        <p:grpSpPr bwMode="auto">
          <a:xfrm>
            <a:off x="2263775" y="3063875"/>
            <a:ext cx="511175" cy="517525"/>
            <a:chOff x="997" y="2775"/>
            <a:chExt cx="282" cy="265"/>
          </a:xfrm>
        </p:grpSpPr>
        <p:grpSp>
          <p:nvGrpSpPr>
            <p:cNvPr id="36008" name="Group 157"/>
            <p:cNvGrpSpPr/>
            <p:nvPr/>
          </p:nvGrpSpPr>
          <p:grpSpPr bwMode="auto">
            <a:xfrm>
              <a:off x="1004" y="2779"/>
              <a:ext cx="275" cy="261"/>
              <a:chOff x="1004" y="2779"/>
              <a:chExt cx="275" cy="261"/>
            </a:xfrm>
          </p:grpSpPr>
          <p:sp>
            <p:nvSpPr>
              <p:cNvPr id="36022" name="Freeform 158"/>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23" name="Freeform 159"/>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24" name="Freeform 160"/>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 name="T15" fmla="*/ 0 w 183"/>
                  <a:gd name="T16" fmla="*/ 0 h 18"/>
                  <a:gd name="T17" fmla="*/ 183 w 183"/>
                  <a:gd name="T18" fmla="*/ 18 h 18"/>
                </a:gdLst>
                <a:ahLst/>
                <a:cxnLst>
                  <a:cxn ang="T10">
                    <a:pos x="T0" y="T1"/>
                  </a:cxn>
                  <a:cxn ang="T11">
                    <a:pos x="T2" y="T3"/>
                  </a:cxn>
                  <a:cxn ang="T12">
                    <a:pos x="T4" y="T5"/>
                  </a:cxn>
                  <a:cxn ang="T13">
                    <a:pos x="T6" y="T7"/>
                  </a:cxn>
                  <a:cxn ang="T14">
                    <a:pos x="T8" y="T9"/>
                  </a:cxn>
                </a:cxnLst>
                <a:rect l="T15" t="T16" r="T17" b="T18"/>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25" name="Freeform 161"/>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 name="T15" fmla="*/ 0 w 183"/>
                  <a:gd name="T16" fmla="*/ 0 h 18"/>
                  <a:gd name="T17" fmla="*/ 183 w 183"/>
                  <a:gd name="T18" fmla="*/ 18 h 18"/>
                </a:gdLst>
                <a:ahLst/>
                <a:cxnLst>
                  <a:cxn ang="T10">
                    <a:pos x="T0" y="T1"/>
                  </a:cxn>
                  <a:cxn ang="T11">
                    <a:pos x="T2" y="T3"/>
                  </a:cxn>
                  <a:cxn ang="T12">
                    <a:pos x="T4" y="T5"/>
                  </a:cxn>
                  <a:cxn ang="T13">
                    <a:pos x="T6" y="T7"/>
                  </a:cxn>
                  <a:cxn ang="T14">
                    <a:pos x="T8" y="T9"/>
                  </a:cxn>
                </a:cxnLst>
                <a:rect l="T15" t="T16" r="T17" b="T18"/>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26" name="Rectangle 162"/>
              <p:cNvSpPr>
                <a:spLocks noChangeArrowheads="1"/>
              </p:cNvSpPr>
              <p:nvPr/>
            </p:nvSpPr>
            <p:spPr bwMode="auto">
              <a:xfrm>
                <a:off x="1050" y="2797"/>
                <a:ext cx="183"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27" name="Rectangle 163"/>
              <p:cNvSpPr>
                <a:spLocks noChangeArrowheads="1"/>
              </p:cNvSpPr>
              <p:nvPr/>
            </p:nvSpPr>
            <p:spPr bwMode="auto">
              <a:xfrm>
                <a:off x="1013" y="293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28" name="Rectangle 164"/>
              <p:cNvSpPr>
                <a:spLocks noChangeArrowheads="1"/>
              </p:cNvSpPr>
              <p:nvPr/>
            </p:nvSpPr>
            <p:spPr bwMode="auto">
              <a:xfrm>
                <a:off x="1067" y="2813"/>
                <a:ext cx="149"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29" name="Line 165"/>
              <p:cNvSpPr>
                <a:spLocks noChangeShapeType="1"/>
              </p:cNvSpPr>
              <p:nvPr/>
            </p:nvSpPr>
            <p:spPr bwMode="auto">
              <a:xfrm flipH="1">
                <a:off x="1189" y="2961"/>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6030" name="Group 166"/>
              <p:cNvGrpSpPr/>
              <p:nvPr/>
            </p:nvGrpSpPr>
            <p:grpSpPr bwMode="auto">
              <a:xfrm>
                <a:off x="1004" y="3002"/>
                <a:ext cx="275" cy="38"/>
                <a:chOff x="1004" y="3002"/>
                <a:chExt cx="275" cy="38"/>
              </a:xfrm>
            </p:grpSpPr>
            <p:sp>
              <p:nvSpPr>
                <p:cNvPr id="36031" name="Freeform 167"/>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32" name="Freeform 168"/>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33" name="Rectangle 169"/>
                <p:cNvSpPr>
                  <a:spLocks noChangeArrowheads="1"/>
                </p:cNvSpPr>
                <p:nvPr/>
              </p:nvSpPr>
              <p:spPr bwMode="auto">
                <a:xfrm>
                  <a:off x="1006" y="3029"/>
                  <a:ext cx="27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grpSp>
        </p:grpSp>
        <p:grpSp>
          <p:nvGrpSpPr>
            <p:cNvPr id="36009" name="Group 170"/>
            <p:cNvGrpSpPr/>
            <p:nvPr/>
          </p:nvGrpSpPr>
          <p:grpSpPr bwMode="auto">
            <a:xfrm>
              <a:off x="997" y="2775"/>
              <a:ext cx="275" cy="260"/>
              <a:chOff x="997" y="2775"/>
              <a:chExt cx="275" cy="260"/>
            </a:xfrm>
          </p:grpSpPr>
          <p:sp>
            <p:nvSpPr>
              <p:cNvPr id="36010" name="Freeform 171"/>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11" name="Freeform 172"/>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12" name="Freeform 173"/>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13" name="Freeform 174"/>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14" name="Rectangle 175"/>
              <p:cNvSpPr>
                <a:spLocks noChangeArrowheads="1"/>
              </p:cNvSpPr>
              <p:nvPr/>
            </p:nvSpPr>
            <p:spPr bwMode="auto">
              <a:xfrm>
                <a:off x="1043" y="279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15" name="Rectangle 176"/>
              <p:cNvSpPr>
                <a:spLocks noChangeArrowheads="1"/>
              </p:cNvSpPr>
              <p:nvPr/>
            </p:nvSpPr>
            <p:spPr bwMode="auto">
              <a:xfrm>
                <a:off x="1006" y="2934"/>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16" name="Rectangle 177"/>
              <p:cNvSpPr>
                <a:spLocks noChangeArrowheads="1"/>
              </p:cNvSpPr>
              <p:nvPr/>
            </p:nvSpPr>
            <p:spPr bwMode="auto">
              <a:xfrm>
                <a:off x="1060" y="280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17" name="Line 178"/>
              <p:cNvSpPr>
                <a:spLocks noChangeShapeType="1"/>
              </p:cNvSpPr>
              <p:nvPr/>
            </p:nvSpPr>
            <p:spPr bwMode="auto">
              <a:xfrm flipH="1">
                <a:off x="1182" y="2956"/>
                <a:ext cx="62"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6018" name="Group 179"/>
              <p:cNvGrpSpPr/>
              <p:nvPr/>
            </p:nvGrpSpPr>
            <p:grpSpPr bwMode="auto">
              <a:xfrm>
                <a:off x="997" y="2997"/>
                <a:ext cx="275" cy="38"/>
                <a:chOff x="997" y="2997"/>
                <a:chExt cx="275" cy="38"/>
              </a:xfrm>
            </p:grpSpPr>
            <p:sp>
              <p:nvSpPr>
                <p:cNvPr id="36019" name="Freeform 180"/>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20" name="Freeform 181"/>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21" name="Rectangle 182"/>
                <p:cNvSpPr>
                  <a:spLocks noChangeArrowheads="1"/>
                </p:cNvSpPr>
                <p:nvPr/>
              </p:nvSpPr>
              <p:spPr bwMode="auto">
                <a:xfrm>
                  <a:off x="999" y="3024"/>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grpSp>
        </p:grpSp>
      </p:grpSp>
      <p:grpSp>
        <p:nvGrpSpPr>
          <p:cNvPr id="35864" name="Group 183"/>
          <p:cNvGrpSpPr/>
          <p:nvPr/>
        </p:nvGrpSpPr>
        <p:grpSpPr bwMode="auto">
          <a:xfrm>
            <a:off x="1525588" y="3594100"/>
            <a:ext cx="511175" cy="517525"/>
            <a:chOff x="590" y="3047"/>
            <a:chExt cx="282" cy="265"/>
          </a:xfrm>
        </p:grpSpPr>
        <p:grpSp>
          <p:nvGrpSpPr>
            <p:cNvPr id="35982" name="Group 184"/>
            <p:cNvGrpSpPr/>
            <p:nvPr/>
          </p:nvGrpSpPr>
          <p:grpSpPr bwMode="auto">
            <a:xfrm>
              <a:off x="596" y="3051"/>
              <a:ext cx="276" cy="261"/>
              <a:chOff x="596" y="3051"/>
              <a:chExt cx="276" cy="261"/>
            </a:xfrm>
          </p:grpSpPr>
          <p:sp>
            <p:nvSpPr>
              <p:cNvPr id="35996" name="Freeform 185"/>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97" name="Freeform 186"/>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98" name="Freeform 187"/>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99" name="Freeform 188"/>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00" name="Rectangle 189"/>
              <p:cNvSpPr>
                <a:spLocks noChangeArrowheads="1"/>
              </p:cNvSpPr>
              <p:nvPr/>
            </p:nvSpPr>
            <p:spPr bwMode="auto">
              <a:xfrm>
                <a:off x="642" y="3069"/>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01" name="Rectangle 190"/>
              <p:cNvSpPr>
                <a:spLocks noChangeArrowheads="1"/>
              </p:cNvSpPr>
              <p:nvPr/>
            </p:nvSpPr>
            <p:spPr bwMode="auto">
              <a:xfrm>
                <a:off x="605" y="3210"/>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02" name="Rectangle 191"/>
              <p:cNvSpPr>
                <a:spLocks noChangeArrowheads="1"/>
              </p:cNvSpPr>
              <p:nvPr/>
            </p:nvSpPr>
            <p:spPr bwMode="auto">
              <a:xfrm>
                <a:off x="659" y="3085"/>
                <a:ext cx="150"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03" name="Line 192"/>
              <p:cNvSpPr>
                <a:spLocks noChangeShapeType="1"/>
              </p:cNvSpPr>
              <p:nvPr/>
            </p:nvSpPr>
            <p:spPr bwMode="auto">
              <a:xfrm flipH="1">
                <a:off x="782" y="3233"/>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6004" name="Group 193"/>
              <p:cNvGrpSpPr/>
              <p:nvPr/>
            </p:nvGrpSpPr>
            <p:grpSpPr bwMode="auto">
              <a:xfrm>
                <a:off x="596" y="3274"/>
                <a:ext cx="276" cy="38"/>
                <a:chOff x="596" y="3274"/>
                <a:chExt cx="276" cy="38"/>
              </a:xfrm>
            </p:grpSpPr>
            <p:sp>
              <p:nvSpPr>
                <p:cNvPr id="36005" name="Freeform 194"/>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 name="T15" fmla="*/ 0 w 276"/>
                    <a:gd name="T16" fmla="*/ 0 h 29"/>
                    <a:gd name="T17" fmla="*/ 276 w 276"/>
                    <a:gd name="T18" fmla="*/ 29 h 29"/>
                  </a:gdLst>
                  <a:ahLst/>
                  <a:cxnLst>
                    <a:cxn ang="T10">
                      <a:pos x="T0" y="T1"/>
                    </a:cxn>
                    <a:cxn ang="T11">
                      <a:pos x="T2" y="T3"/>
                    </a:cxn>
                    <a:cxn ang="T12">
                      <a:pos x="T4" y="T5"/>
                    </a:cxn>
                    <a:cxn ang="T13">
                      <a:pos x="T6" y="T7"/>
                    </a:cxn>
                    <a:cxn ang="T14">
                      <a:pos x="T8" y="T9"/>
                    </a:cxn>
                  </a:cxnLst>
                  <a:rect l="T15" t="T16" r="T17" b="T18"/>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06" name="Freeform 195"/>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 name="T15" fmla="*/ 0 w 276"/>
                    <a:gd name="T16" fmla="*/ 0 h 29"/>
                    <a:gd name="T17" fmla="*/ 276 w 276"/>
                    <a:gd name="T18" fmla="*/ 29 h 29"/>
                  </a:gdLst>
                  <a:ahLst/>
                  <a:cxnLst>
                    <a:cxn ang="T10">
                      <a:pos x="T0" y="T1"/>
                    </a:cxn>
                    <a:cxn ang="T11">
                      <a:pos x="T2" y="T3"/>
                    </a:cxn>
                    <a:cxn ang="T12">
                      <a:pos x="T4" y="T5"/>
                    </a:cxn>
                    <a:cxn ang="T13">
                      <a:pos x="T6" y="T7"/>
                    </a:cxn>
                    <a:cxn ang="T14">
                      <a:pos x="T8" y="T9"/>
                    </a:cxn>
                  </a:cxnLst>
                  <a:rect l="T15" t="T16" r="T17" b="T18"/>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07" name="Rectangle 196"/>
                <p:cNvSpPr>
                  <a:spLocks noChangeArrowheads="1"/>
                </p:cNvSpPr>
                <p:nvPr/>
              </p:nvSpPr>
              <p:spPr bwMode="auto">
                <a:xfrm>
                  <a:off x="598" y="3301"/>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grpSp>
        </p:grpSp>
        <p:grpSp>
          <p:nvGrpSpPr>
            <p:cNvPr id="35983" name="Group 197"/>
            <p:cNvGrpSpPr/>
            <p:nvPr/>
          </p:nvGrpSpPr>
          <p:grpSpPr bwMode="auto">
            <a:xfrm>
              <a:off x="590" y="3047"/>
              <a:ext cx="275" cy="260"/>
              <a:chOff x="590" y="3047"/>
              <a:chExt cx="275" cy="260"/>
            </a:xfrm>
          </p:grpSpPr>
          <p:sp>
            <p:nvSpPr>
              <p:cNvPr id="35984" name="Freeform 198"/>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85" name="Freeform 199"/>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86" name="Freeform 200"/>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 name="T15" fmla="*/ 0 w 183"/>
                  <a:gd name="T16" fmla="*/ 0 h 17"/>
                  <a:gd name="T17" fmla="*/ 183 w 183"/>
                  <a:gd name="T18" fmla="*/ 17 h 17"/>
                </a:gdLst>
                <a:ahLst/>
                <a:cxnLst>
                  <a:cxn ang="T10">
                    <a:pos x="T0" y="T1"/>
                  </a:cxn>
                  <a:cxn ang="T11">
                    <a:pos x="T2" y="T3"/>
                  </a:cxn>
                  <a:cxn ang="T12">
                    <a:pos x="T4" y="T5"/>
                  </a:cxn>
                  <a:cxn ang="T13">
                    <a:pos x="T6" y="T7"/>
                  </a:cxn>
                  <a:cxn ang="T14">
                    <a:pos x="T8" y="T9"/>
                  </a:cxn>
                </a:cxnLst>
                <a:rect l="T15" t="T16" r="T17" b="T18"/>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87" name="Freeform 201"/>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 name="T15" fmla="*/ 0 w 183"/>
                  <a:gd name="T16" fmla="*/ 0 h 17"/>
                  <a:gd name="T17" fmla="*/ 183 w 183"/>
                  <a:gd name="T18" fmla="*/ 17 h 17"/>
                </a:gdLst>
                <a:ahLst/>
                <a:cxnLst>
                  <a:cxn ang="T10">
                    <a:pos x="T0" y="T1"/>
                  </a:cxn>
                  <a:cxn ang="T11">
                    <a:pos x="T2" y="T3"/>
                  </a:cxn>
                  <a:cxn ang="T12">
                    <a:pos x="T4" y="T5"/>
                  </a:cxn>
                  <a:cxn ang="T13">
                    <a:pos x="T6" y="T7"/>
                  </a:cxn>
                  <a:cxn ang="T14">
                    <a:pos x="T8" y="T9"/>
                  </a:cxn>
                </a:cxnLst>
                <a:rect l="T15" t="T16" r="T17" b="T18"/>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88" name="Rectangle 202"/>
              <p:cNvSpPr>
                <a:spLocks noChangeArrowheads="1"/>
              </p:cNvSpPr>
              <p:nvPr/>
            </p:nvSpPr>
            <p:spPr bwMode="auto">
              <a:xfrm>
                <a:off x="636" y="3064"/>
                <a:ext cx="183"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89" name="Rectangle 203"/>
              <p:cNvSpPr>
                <a:spLocks noChangeArrowheads="1"/>
              </p:cNvSpPr>
              <p:nvPr/>
            </p:nvSpPr>
            <p:spPr bwMode="auto">
              <a:xfrm>
                <a:off x="598" y="3206"/>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90" name="Rectangle 204"/>
              <p:cNvSpPr>
                <a:spLocks noChangeArrowheads="1"/>
              </p:cNvSpPr>
              <p:nvPr/>
            </p:nvSpPr>
            <p:spPr bwMode="auto">
              <a:xfrm>
                <a:off x="653" y="3080"/>
                <a:ext cx="149"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91" name="Line 205"/>
              <p:cNvSpPr>
                <a:spLocks noChangeShapeType="1"/>
              </p:cNvSpPr>
              <p:nvPr/>
            </p:nvSpPr>
            <p:spPr bwMode="auto">
              <a:xfrm flipH="1">
                <a:off x="775" y="3228"/>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5992" name="Group 206"/>
              <p:cNvGrpSpPr/>
              <p:nvPr/>
            </p:nvGrpSpPr>
            <p:grpSpPr bwMode="auto">
              <a:xfrm>
                <a:off x="590" y="3269"/>
                <a:ext cx="275" cy="38"/>
                <a:chOff x="590" y="3269"/>
                <a:chExt cx="275" cy="38"/>
              </a:xfrm>
            </p:grpSpPr>
            <p:sp>
              <p:nvSpPr>
                <p:cNvPr id="35993" name="Freeform 207"/>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94" name="Freeform 208"/>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95" name="Rectangle 209"/>
                <p:cNvSpPr>
                  <a:spLocks noChangeArrowheads="1"/>
                </p:cNvSpPr>
                <p:nvPr/>
              </p:nvSpPr>
              <p:spPr bwMode="auto">
                <a:xfrm>
                  <a:off x="591" y="3296"/>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grpSp>
        </p:grpSp>
      </p:grpSp>
      <p:grpSp>
        <p:nvGrpSpPr>
          <p:cNvPr id="35865" name="Group 210"/>
          <p:cNvGrpSpPr/>
          <p:nvPr/>
        </p:nvGrpSpPr>
        <p:grpSpPr bwMode="auto">
          <a:xfrm>
            <a:off x="2098675" y="4216400"/>
            <a:ext cx="509588" cy="517525"/>
            <a:chOff x="906" y="3365"/>
            <a:chExt cx="281" cy="265"/>
          </a:xfrm>
        </p:grpSpPr>
        <p:grpSp>
          <p:nvGrpSpPr>
            <p:cNvPr id="35956" name="Group 211"/>
            <p:cNvGrpSpPr/>
            <p:nvPr/>
          </p:nvGrpSpPr>
          <p:grpSpPr bwMode="auto">
            <a:xfrm>
              <a:off x="912" y="3369"/>
              <a:ext cx="275" cy="261"/>
              <a:chOff x="912" y="3369"/>
              <a:chExt cx="275" cy="261"/>
            </a:xfrm>
          </p:grpSpPr>
          <p:sp>
            <p:nvSpPr>
              <p:cNvPr id="35970" name="Freeform 212"/>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71" name="Freeform 213"/>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72" name="Freeform 214"/>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73" name="Freeform 215"/>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74" name="Rectangle 216"/>
              <p:cNvSpPr>
                <a:spLocks noChangeArrowheads="1"/>
              </p:cNvSpPr>
              <p:nvPr/>
            </p:nvSpPr>
            <p:spPr bwMode="auto">
              <a:xfrm>
                <a:off x="958" y="3387"/>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75" name="Rectangle 217"/>
              <p:cNvSpPr>
                <a:spLocks noChangeArrowheads="1"/>
              </p:cNvSpPr>
              <p:nvPr/>
            </p:nvSpPr>
            <p:spPr bwMode="auto">
              <a:xfrm>
                <a:off x="921" y="352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76" name="Rectangle 218"/>
              <p:cNvSpPr>
                <a:spLocks noChangeArrowheads="1"/>
              </p:cNvSpPr>
              <p:nvPr/>
            </p:nvSpPr>
            <p:spPr bwMode="auto">
              <a:xfrm>
                <a:off x="975" y="3403"/>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77" name="Line 219"/>
              <p:cNvSpPr>
                <a:spLocks noChangeShapeType="1"/>
              </p:cNvSpPr>
              <p:nvPr/>
            </p:nvSpPr>
            <p:spPr bwMode="auto">
              <a:xfrm flipH="1">
                <a:off x="1097" y="3551"/>
                <a:ext cx="62"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5978" name="Group 220"/>
              <p:cNvGrpSpPr/>
              <p:nvPr/>
            </p:nvGrpSpPr>
            <p:grpSpPr bwMode="auto">
              <a:xfrm>
                <a:off x="912" y="3592"/>
                <a:ext cx="275" cy="38"/>
                <a:chOff x="912" y="3592"/>
                <a:chExt cx="275" cy="38"/>
              </a:xfrm>
            </p:grpSpPr>
            <p:sp>
              <p:nvSpPr>
                <p:cNvPr id="35979" name="Freeform 221"/>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80" name="Freeform 222"/>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81" name="Rectangle 223"/>
                <p:cNvSpPr>
                  <a:spLocks noChangeArrowheads="1"/>
                </p:cNvSpPr>
                <p:nvPr/>
              </p:nvSpPr>
              <p:spPr bwMode="auto">
                <a:xfrm>
                  <a:off x="914" y="3619"/>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grpSp>
        </p:grpSp>
        <p:grpSp>
          <p:nvGrpSpPr>
            <p:cNvPr id="35957" name="Group 224"/>
            <p:cNvGrpSpPr/>
            <p:nvPr/>
          </p:nvGrpSpPr>
          <p:grpSpPr bwMode="auto">
            <a:xfrm>
              <a:off x="906" y="3365"/>
              <a:ext cx="275" cy="261"/>
              <a:chOff x="906" y="3365"/>
              <a:chExt cx="275" cy="261"/>
            </a:xfrm>
          </p:grpSpPr>
          <p:sp>
            <p:nvSpPr>
              <p:cNvPr id="35958" name="Freeform 225"/>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59" name="Freeform 226"/>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60" name="Freeform 227"/>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61" name="Freeform 228"/>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62" name="Rectangle 229"/>
              <p:cNvSpPr>
                <a:spLocks noChangeArrowheads="1"/>
              </p:cNvSpPr>
              <p:nvPr/>
            </p:nvSpPr>
            <p:spPr bwMode="auto">
              <a:xfrm>
                <a:off x="951" y="338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63" name="Rectangle 230"/>
              <p:cNvSpPr>
                <a:spLocks noChangeArrowheads="1"/>
              </p:cNvSpPr>
              <p:nvPr/>
            </p:nvSpPr>
            <p:spPr bwMode="auto">
              <a:xfrm>
                <a:off x="914" y="3524"/>
                <a:ext cx="258"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64" name="Rectangle 231"/>
              <p:cNvSpPr>
                <a:spLocks noChangeArrowheads="1"/>
              </p:cNvSpPr>
              <p:nvPr/>
            </p:nvSpPr>
            <p:spPr bwMode="auto">
              <a:xfrm>
                <a:off x="968" y="339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65" name="Line 232"/>
              <p:cNvSpPr>
                <a:spLocks noChangeShapeType="1"/>
              </p:cNvSpPr>
              <p:nvPr/>
            </p:nvSpPr>
            <p:spPr bwMode="auto">
              <a:xfrm flipH="1">
                <a:off x="1091" y="3546"/>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5966" name="Group 233"/>
              <p:cNvGrpSpPr/>
              <p:nvPr/>
            </p:nvGrpSpPr>
            <p:grpSpPr bwMode="auto">
              <a:xfrm>
                <a:off x="906" y="3587"/>
                <a:ext cx="275" cy="39"/>
                <a:chOff x="906" y="3587"/>
                <a:chExt cx="275" cy="39"/>
              </a:xfrm>
            </p:grpSpPr>
            <p:sp>
              <p:nvSpPr>
                <p:cNvPr id="35967" name="Freeform 234"/>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68" name="Freeform 235"/>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69" name="Rectangle 236"/>
                <p:cNvSpPr>
                  <a:spLocks noChangeArrowheads="1"/>
                </p:cNvSpPr>
                <p:nvPr/>
              </p:nvSpPr>
              <p:spPr bwMode="auto">
                <a:xfrm>
                  <a:off x="907" y="3614"/>
                  <a:ext cx="272" cy="12"/>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grpSp>
        </p:grpSp>
      </p:grpSp>
      <p:sp>
        <p:nvSpPr>
          <p:cNvPr id="35867" name="Rectangle 258"/>
          <p:cNvSpPr>
            <a:spLocks noChangeArrowheads="1"/>
          </p:cNvSpPr>
          <p:nvPr/>
        </p:nvSpPr>
        <p:spPr bwMode="auto">
          <a:xfrm>
            <a:off x="3355975" y="2789238"/>
            <a:ext cx="85725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868" name="Rectangle 259"/>
          <p:cNvSpPr>
            <a:spLocks noChangeArrowheads="1"/>
          </p:cNvSpPr>
          <p:nvPr/>
        </p:nvSpPr>
        <p:spPr bwMode="auto">
          <a:xfrm>
            <a:off x="3455988" y="2928938"/>
            <a:ext cx="923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b="1" dirty="0">
                <a:solidFill>
                  <a:srgbClr val="333399"/>
                </a:solidFill>
                <a:ea typeface="黑体" pitchFamily="2" charset="-122"/>
              </a:rPr>
              <a:t>校园网</a:t>
            </a:r>
            <a:endParaRPr kumimoji="1" lang="zh-CN" altLang="en-US" sz="2400" b="1" dirty="0">
              <a:solidFill>
                <a:srgbClr val="333399"/>
              </a:solidFill>
              <a:ea typeface="黑体" pitchFamily="2" charset="-122"/>
            </a:endParaRPr>
          </a:p>
        </p:txBody>
      </p:sp>
      <p:sp>
        <p:nvSpPr>
          <p:cNvPr id="35869" name="Rectangle 260"/>
          <p:cNvSpPr>
            <a:spLocks noChangeArrowheads="1"/>
          </p:cNvSpPr>
          <p:nvPr/>
        </p:nvSpPr>
        <p:spPr bwMode="auto">
          <a:xfrm>
            <a:off x="4178300" y="4822825"/>
            <a:ext cx="1074738"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grpSp>
        <p:nvGrpSpPr>
          <p:cNvPr id="35871" name="Group 262"/>
          <p:cNvGrpSpPr/>
          <p:nvPr/>
        </p:nvGrpSpPr>
        <p:grpSpPr bwMode="auto">
          <a:xfrm>
            <a:off x="9056688" y="2203450"/>
            <a:ext cx="392112" cy="661988"/>
            <a:chOff x="4305" y="2335"/>
            <a:chExt cx="216" cy="339"/>
          </a:xfrm>
        </p:grpSpPr>
        <p:grpSp>
          <p:nvGrpSpPr>
            <p:cNvPr id="35916" name="Group 263"/>
            <p:cNvGrpSpPr/>
            <p:nvPr/>
          </p:nvGrpSpPr>
          <p:grpSpPr bwMode="auto">
            <a:xfrm>
              <a:off x="4310" y="2341"/>
              <a:ext cx="211" cy="333"/>
              <a:chOff x="4310" y="2341"/>
              <a:chExt cx="211" cy="333"/>
            </a:xfrm>
          </p:grpSpPr>
          <p:sp>
            <p:nvSpPr>
              <p:cNvPr id="35927" name="Freeform 264"/>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28" name="Freeform 265"/>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29" name="Freeform 266"/>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30" name="Freeform 267"/>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31" name="Rectangle 268"/>
              <p:cNvSpPr>
                <a:spLocks noChangeArrowheads="1"/>
              </p:cNvSpPr>
              <p:nvPr/>
            </p:nvSpPr>
            <p:spPr bwMode="auto">
              <a:xfrm>
                <a:off x="4310" y="2404"/>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32" name="Rectangle 269"/>
              <p:cNvSpPr>
                <a:spLocks noChangeArrowheads="1"/>
              </p:cNvSpPr>
              <p:nvPr/>
            </p:nvSpPr>
            <p:spPr bwMode="auto">
              <a:xfrm>
                <a:off x="4315" y="241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33" name="Line 270"/>
              <p:cNvSpPr>
                <a:spLocks noChangeShapeType="1"/>
              </p:cNvSpPr>
              <p:nvPr/>
            </p:nvSpPr>
            <p:spPr bwMode="auto">
              <a:xfrm>
                <a:off x="4320" y="2441"/>
                <a:ext cx="50"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934" name="Line 271"/>
              <p:cNvSpPr>
                <a:spLocks noChangeShapeType="1"/>
              </p:cNvSpPr>
              <p:nvPr/>
            </p:nvSpPr>
            <p:spPr bwMode="auto">
              <a:xfrm flipH="1">
                <a:off x="4310" y="2617"/>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935" name="Line 272"/>
              <p:cNvSpPr>
                <a:spLocks noChangeShapeType="1"/>
              </p:cNvSpPr>
              <p:nvPr/>
            </p:nvSpPr>
            <p:spPr bwMode="auto">
              <a:xfrm flipH="1">
                <a:off x="4310" y="2504"/>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grpSp>
          <p:nvGrpSpPr>
            <p:cNvPr id="35917" name="Group 273"/>
            <p:cNvGrpSpPr/>
            <p:nvPr/>
          </p:nvGrpSpPr>
          <p:grpSpPr bwMode="auto">
            <a:xfrm>
              <a:off x="4305" y="2335"/>
              <a:ext cx="211" cy="332"/>
              <a:chOff x="4305" y="2335"/>
              <a:chExt cx="211" cy="332"/>
            </a:xfrm>
          </p:grpSpPr>
          <p:sp>
            <p:nvSpPr>
              <p:cNvPr id="35918" name="Freeform 274"/>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19" name="Freeform 275"/>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20" name="Freeform 276"/>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21" name="Freeform 277"/>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22" name="Rectangle 278"/>
              <p:cNvSpPr>
                <a:spLocks noChangeArrowheads="1"/>
              </p:cNvSpPr>
              <p:nvPr/>
            </p:nvSpPr>
            <p:spPr bwMode="auto">
              <a:xfrm>
                <a:off x="4305" y="2398"/>
                <a:ext cx="116"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23" name="Rectangle 279"/>
              <p:cNvSpPr>
                <a:spLocks noChangeArrowheads="1"/>
              </p:cNvSpPr>
              <p:nvPr/>
            </p:nvSpPr>
            <p:spPr bwMode="auto">
              <a:xfrm>
                <a:off x="4310" y="241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24" name="Line 280"/>
              <p:cNvSpPr>
                <a:spLocks noChangeShapeType="1"/>
              </p:cNvSpPr>
              <p:nvPr/>
            </p:nvSpPr>
            <p:spPr bwMode="auto">
              <a:xfrm>
                <a:off x="4320" y="2429"/>
                <a:ext cx="40"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925" name="Line 281"/>
              <p:cNvSpPr>
                <a:spLocks noChangeShapeType="1"/>
              </p:cNvSpPr>
              <p:nvPr/>
            </p:nvSpPr>
            <p:spPr bwMode="auto">
              <a:xfrm flipH="1">
                <a:off x="4310" y="2611"/>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926" name="Line 282"/>
              <p:cNvSpPr>
                <a:spLocks noChangeShapeType="1"/>
              </p:cNvSpPr>
              <p:nvPr/>
            </p:nvSpPr>
            <p:spPr bwMode="auto">
              <a:xfrm flipH="1">
                <a:off x="4310" y="2498"/>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grpSp>
      </p:grpSp>
      <p:sp>
        <p:nvSpPr>
          <p:cNvPr id="35872" name="Rectangle 284"/>
          <p:cNvSpPr>
            <a:spLocks noChangeArrowheads="1"/>
          </p:cNvSpPr>
          <p:nvPr/>
        </p:nvSpPr>
        <p:spPr bwMode="auto">
          <a:xfrm>
            <a:off x="9788525" y="2278063"/>
            <a:ext cx="15382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b="1">
                <a:solidFill>
                  <a:srgbClr val="333399"/>
                </a:solidFill>
                <a:ea typeface="黑体" pitchFamily="2" charset="-122"/>
              </a:rPr>
              <a:t>源点服务器</a:t>
            </a:r>
            <a:endParaRPr kumimoji="1" lang="zh-CN" altLang="en-US" sz="2400" b="1">
              <a:solidFill>
                <a:srgbClr val="333399"/>
              </a:solidFill>
              <a:ea typeface="黑体" pitchFamily="2" charset="-122"/>
            </a:endParaRPr>
          </a:p>
        </p:txBody>
      </p:sp>
      <p:sp>
        <p:nvSpPr>
          <p:cNvPr id="35873" name="Rectangle 285"/>
          <p:cNvSpPr>
            <a:spLocks noChangeArrowheads="1"/>
          </p:cNvSpPr>
          <p:nvPr/>
        </p:nvSpPr>
        <p:spPr bwMode="auto">
          <a:xfrm>
            <a:off x="5164138" y="3371850"/>
            <a:ext cx="81756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874" name="Rectangle 286"/>
          <p:cNvSpPr>
            <a:spLocks noChangeArrowheads="1"/>
          </p:cNvSpPr>
          <p:nvPr/>
        </p:nvSpPr>
        <p:spPr bwMode="auto">
          <a:xfrm>
            <a:off x="5702300" y="3438525"/>
            <a:ext cx="11445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400" b="1" dirty="0">
                <a:solidFill>
                  <a:srgbClr val="333399"/>
                </a:solidFill>
                <a:ea typeface="黑体" pitchFamily="2" charset="-122"/>
              </a:rPr>
              <a:t>2 </a:t>
            </a:r>
            <a:r>
              <a:rPr kumimoji="1" lang="en-US" altLang="zh-CN" sz="2400" b="1" dirty="0" smtClean="0">
                <a:solidFill>
                  <a:srgbClr val="333399"/>
                </a:solidFill>
                <a:ea typeface="黑体" pitchFamily="2" charset="-122"/>
              </a:rPr>
              <a:t>Mbit/s</a:t>
            </a:r>
            <a:endParaRPr kumimoji="1" lang="en-US" altLang="zh-CN" sz="2400" b="1" dirty="0">
              <a:solidFill>
                <a:srgbClr val="333399"/>
              </a:solidFill>
              <a:ea typeface="黑体" pitchFamily="2" charset="-122"/>
            </a:endParaRPr>
          </a:p>
        </p:txBody>
      </p:sp>
      <p:grpSp>
        <p:nvGrpSpPr>
          <p:cNvPr id="35876" name="Group 290"/>
          <p:cNvGrpSpPr/>
          <p:nvPr/>
        </p:nvGrpSpPr>
        <p:grpSpPr bwMode="auto">
          <a:xfrm>
            <a:off x="7056438" y="3567113"/>
            <a:ext cx="560387" cy="374650"/>
            <a:chOff x="3202" y="3033"/>
            <a:chExt cx="309" cy="192"/>
          </a:xfrm>
        </p:grpSpPr>
        <p:sp>
          <p:nvSpPr>
            <p:cNvPr id="35889" name="Oval 291"/>
            <p:cNvSpPr>
              <a:spLocks noChangeArrowheads="1"/>
            </p:cNvSpPr>
            <p:nvPr/>
          </p:nvSpPr>
          <p:spPr bwMode="auto">
            <a:xfrm>
              <a:off x="3203" y="3113"/>
              <a:ext cx="308" cy="112"/>
            </a:xfrm>
            <a:prstGeom prst="ellipse">
              <a:avLst/>
            </a:prstGeom>
            <a:solidFill>
              <a:srgbClr val="0078AA"/>
            </a:solidFill>
            <a:ln w="3175">
              <a:solidFill>
                <a:srgbClr val="AAE6FF"/>
              </a:solidFill>
              <a:round/>
            </a:ln>
          </p:spPr>
          <p:txBody>
            <a:bodyPr/>
            <a:lstStyle/>
            <a:p>
              <a:pPr eaLnBrk="1" hangingPunct="1"/>
              <a:endParaRPr lang="zh-CN" altLang="en-US" sz="2400" b="1">
                <a:latin typeface="Tahoma" panose="020B0604030504040204" pitchFamily="34" charset="0"/>
              </a:endParaRPr>
            </a:p>
          </p:txBody>
        </p:sp>
        <p:sp>
          <p:nvSpPr>
            <p:cNvPr id="35890" name="Rectangle 292"/>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891" name="Rectangle 293"/>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892" name="Oval 294"/>
            <p:cNvSpPr>
              <a:spLocks noChangeArrowheads="1"/>
            </p:cNvSpPr>
            <p:nvPr/>
          </p:nvSpPr>
          <p:spPr bwMode="auto">
            <a:xfrm>
              <a:off x="3203" y="3033"/>
              <a:ext cx="308" cy="112"/>
            </a:xfrm>
            <a:prstGeom prst="ellipse">
              <a:avLst/>
            </a:prstGeom>
            <a:solidFill>
              <a:srgbClr val="00B4FF"/>
            </a:solidFill>
            <a:ln w="3175">
              <a:solidFill>
                <a:srgbClr val="AAE6FF"/>
              </a:solidFill>
              <a:round/>
            </a:ln>
          </p:spPr>
          <p:txBody>
            <a:bodyPr/>
            <a:lstStyle/>
            <a:p>
              <a:pPr eaLnBrk="1" hangingPunct="1"/>
              <a:endParaRPr lang="zh-CN" altLang="en-US" sz="2400" b="1">
                <a:latin typeface="Tahoma" panose="020B0604030504040204" pitchFamily="34" charset="0"/>
              </a:endParaRPr>
            </a:p>
          </p:txBody>
        </p:sp>
        <p:grpSp>
          <p:nvGrpSpPr>
            <p:cNvPr id="35893" name="Group 295"/>
            <p:cNvGrpSpPr/>
            <p:nvPr/>
          </p:nvGrpSpPr>
          <p:grpSpPr bwMode="auto">
            <a:xfrm>
              <a:off x="3249" y="3046"/>
              <a:ext cx="214" cy="86"/>
              <a:chOff x="3249" y="3046"/>
              <a:chExt cx="214" cy="86"/>
            </a:xfrm>
          </p:grpSpPr>
          <p:grpSp>
            <p:nvGrpSpPr>
              <p:cNvPr id="35896" name="Group 296"/>
              <p:cNvGrpSpPr/>
              <p:nvPr/>
            </p:nvGrpSpPr>
            <p:grpSpPr bwMode="auto">
              <a:xfrm>
                <a:off x="3249" y="3046"/>
                <a:ext cx="212" cy="84"/>
                <a:chOff x="3249" y="3046"/>
                <a:chExt cx="212" cy="84"/>
              </a:xfrm>
            </p:grpSpPr>
            <p:sp>
              <p:nvSpPr>
                <p:cNvPr id="35906" name="Freeform 297"/>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07" name="Freeform 298"/>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08" name="Freeform 299"/>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8"/>
                    <a:gd name="T26" fmla="*/ 102 w 10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09" name="Freeform 300"/>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8"/>
                    <a:gd name="T26" fmla="*/ 102 w 10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10" name="Freeform 301"/>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11" name="Freeform 302"/>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12" name="Freeform 303"/>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13" name="Freeform 304"/>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35897" name="Group 305"/>
              <p:cNvGrpSpPr/>
              <p:nvPr/>
            </p:nvGrpSpPr>
            <p:grpSpPr bwMode="auto">
              <a:xfrm>
                <a:off x="3251" y="3048"/>
                <a:ext cx="212" cy="84"/>
                <a:chOff x="3251" y="3048"/>
                <a:chExt cx="212" cy="84"/>
              </a:xfrm>
            </p:grpSpPr>
            <p:sp>
              <p:nvSpPr>
                <p:cNvPr id="35898" name="Freeform 306"/>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899" name="Freeform 307"/>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00" name="Freeform 308"/>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01" name="Freeform 309"/>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02" name="Freeform 310"/>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03" name="Freeform 311"/>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04" name="Freeform 312"/>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05" name="Freeform 313"/>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sp>
          <p:nvSpPr>
            <p:cNvPr id="35894" name="Line 314"/>
            <p:cNvSpPr>
              <a:spLocks noChangeShapeType="1"/>
            </p:cNvSpPr>
            <p:nvPr/>
          </p:nvSpPr>
          <p:spPr bwMode="auto">
            <a:xfrm>
              <a:off x="3202" y="3088"/>
              <a:ext cx="1" cy="80"/>
            </a:xfrm>
            <a:prstGeom prst="line">
              <a:avLst/>
            </a:prstGeom>
            <a:noFill/>
            <a:ln w="3175">
              <a:solidFill>
                <a:srgbClr val="AAE6FF"/>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895" name="Line 315"/>
            <p:cNvSpPr>
              <a:spLocks noChangeShapeType="1"/>
            </p:cNvSpPr>
            <p:nvPr/>
          </p:nvSpPr>
          <p:spPr bwMode="auto">
            <a:xfrm>
              <a:off x="3510" y="3088"/>
              <a:ext cx="1" cy="80"/>
            </a:xfrm>
            <a:prstGeom prst="line">
              <a:avLst/>
            </a:prstGeom>
            <a:noFill/>
            <a:ln w="3175">
              <a:solidFill>
                <a:srgbClr val="AAE6FF"/>
              </a:solidFill>
              <a:round/>
            </a:ln>
            <a:extLst>
              <a:ext uri="{909E8E84-426E-40DD-AFC4-6F175D3DCCD1}">
                <a14:hiddenFill xmlns:a14="http://schemas.microsoft.com/office/drawing/2010/main">
                  <a:noFill/>
                </a14:hiddenFill>
              </a:ext>
            </a:extLst>
          </p:spPr>
          <p:txBody>
            <a:bodyPr/>
            <a:lstStyle/>
            <a:p>
              <a:endParaRPr lang="zh-CN" altLang="en-US" b="1"/>
            </a:p>
          </p:txBody>
        </p:sp>
      </p:grpSp>
      <p:sp>
        <p:nvSpPr>
          <p:cNvPr id="35877" name="Rectangle 316"/>
          <p:cNvSpPr>
            <a:spLocks noChangeArrowheads="1"/>
          </p:cNvSpPr>
          <p:nvPr/>
        </p:nvSpPr>
        <p:spPr bwMode="auto">
          <a:xfrm>
            <a:off x="7627938" y="3143250"/>
            <a:ext cx="85566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878" name="Rectangle 317"/>
          <p:cNvSpPr>
            <a:spLocks noChangeArrowheads="1"/>
          </p:cNvSpPr>
          <p:nvPr/>
        </p:nvSpPr>
        <p:spPr bwMode="auto">
          <a:xfrm>
            <a:off x="7934325" y="3571875"/>
            <a:ext cx="923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b="1">
                <a:solidFill>
                  <a:srgbClr val="333399"/>
                </a:solidFill>
                <a:ea typeface="黑体" pitchFamily="2" charset="-122"/>
              </a:rPr>
              <a:t>互联网</a:t>
            </a:r>
            <a:endParaRPr kumimoji="1" lang="zh-CN" altLang="en-US" sz="2400" b="1">
              <a:solidFill>
                <a:srgbClr val="333399"/>
              </a:solidFill>
              <a:ea typeface="黑体" pitchFamily="2" charset="-122"/>
            </a:endParaRPr>
          </a:p>
        </p:txBody>
      </p:sp>
      <p:sp>
        <p:nvSpPr>
          <p:cNvPr id="35879" name="Rectangle 318"/>
          <p:cNvSpPr>
            <a:spLocks noChangeArrowheads="1"/>
          </p:cNvSpPr>
          <p:nvPr/>
        </p:nvSpPr>
        <p:spPr bwMode="auto">
          <a:xfrm>
            <a:off x="4672013" y="3230563"/>
            <a:ext cx="384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880" name="Rectangle 319"/>
          <p:cNvSpPr>
            <a:spLocks noChangeArrowheads="1"/>
          </p:cNvSpPr>
          <p:nvPr/>
        </p:nvSpPr>
        <p:spPr bwMode="auto">
          <a:xfrm>
            <a:off x="3849688" y="3938588"/>
            <a:ext cx="4175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881" name="Rectangle 321"/>
          <p:cNvSpPr>
            <a:spLocks noChangeArrowheads="1"/>
          </p:cNvSpPr>
          <p:nvPr/>
        </p:nvSpPr>
        <p:spPr bwMode="auto">
          <a:xfrm>
            <a:off x="2693988" y="3584575"/>
            <a:ext cx="419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882" name="Rectangle 323"/>
          <p:cNvSpPr>
            <a:spLocks noChangeArrowheads="1"/>
          </p:cNvSpPr>
          <p:nvPr/>
        </p:nvSpPr>
        <p:spPr bwMode="auto">
          <a:xfrm>
            <a:off x="1123950" y="3151188"/>
            <a:ext cx="9223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b="1">
                <a:solidFill>
                  <a:srgbClr val="333399"/>
                </a:solidFill>
                <a:ea typeface="黑体" pitchFamily="2" charset="-122"/>
              </a:rPr>
              <a:t>浏览器</a:t>
            </a:r>
            <a:endParaRPr kumimoji="1" lang="zh-CN" altLang="en-US" sz="2400" b="1">
              <a:solidFill>
                <a:srgbClr val="333399"/>
              </a:solidFill>
              <a:ea typeface="黑体" pitchFamily="2" charset="-122"/>
            </a:endParaRPr>
          </a:p>
        </p:txBody>
      </p:sp>
      <p:sp>
        <p:nvSpPr>
          <p:cNvPr id="35883" name="Rectangle 324"/>
          <p:cNvSpPr>
            <a:spLocks noChangeArrowheads="1"/>
          </p:cNvSpPr>
          <p:nvPr/>
        </p:nvSpPr>
        <p:spPr bwMode="auto">
          <a:xfrm>
            <a:off x="4718050" y="3212976"/>
            <a:ext cx="336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400" b="1" dirty="0">
                <a:solidFill>
                  <a:srgbClr val="333399"/>
                </a:solidFill>
                <a:ea typeface="黑体" pitchFamily="2" charset="-122"/>
              </a:rPr>
              <a:t>R</a:t>
            </a:r>
            <a:r>
              <a:rPr kumimoji="1" lang="en-US" altLang="zh-CN" sz="2400" b="1" baseline="-25000" dirty="0">
                <a:solidFill>
                  <a:srgbClr val="333399"/>
                </a:solidFill>
                <a:ea typeface="黑体" pitchFamily="2" charset="-122"/>
              </a:rPr>
              <a:t>1</a:t>
            </a:r>
            <a:endParaRPr kumimoji="1" lang="en-US" altLang="zh-CN" sz="2400" b="1" baseline="-25000" dirty="0">
              <a:solidFill>
                <a:srgbClr val="333399"/>
              </a:solidFill>
              <a:ea typeface="黑体" pitchFamily="2" charset="-122"/>
            </a:endParaRPr>
          </a:p>
        </p:txBody>
      </p:sp>
      <p:sp>
        <p:nvSpPr>
          <p:cNvPr id="35884" name="Rectangle 325"/>
          <p:cNvSpPr>
            <a:spLocks noChangeArrowheads="1"/>
          </p:cNvSpPr>
          <p:nvPr/>
        </p:nvSpPr>
        <p:spPr bwMode="auto">
          <a:xfrm>
            <a:off x="6881813" y="3212976"/>
            <a:ext cx="336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400" b="1" dirty="0">
                <a:solidFill>
                  <a:srgbClr val="333399"/>
                </a:solidFill>
                <a:ea typeface="黑体" pitchFamily="2" charset="-122"/>
              </a:rPr>
              <a:t>R</a:t>
            </a:r>
            <a:r>
              <a:rPr kumimoji="1" lang="en-US" altLang="zh-CN" sz="2400" b="1" baseline="-25000" dirty="0">
                <a:solidFill>
                  <a:srgbClr val="333399"/>
                </a:solidFill>
                <a:ea typeface="黑体" pitchFamily="2" charset="-122"/>
              </a:rPr>
              <a:t>2</a:t>
            </a:r>
            <a:endParaRPr kumimoji="1" lang="en-US" altLang="zh-CN" sz="2400" b="1" baseline="-25000" dirty="0">
              <a:solidFill>
                <a:srgbClr val="333399"/>
              </a:solidFill>
              <a:ea typeface="黑体" pitchFamily="2" charset="-122"/>
            </a:endParaRPr>
          </a:p>
        </p:txBody>
      </p:sp>
      <p:grpSp>
        <p:nvGrpSpPr>
          <p:cNvPr id="325" name="Group 327"/>
          <p:cNvGrpSpPr/>
          <p:nvPr/>
        </p:nvGrpSpPr>
        <p:grpSpPr bwMode="auto">
          <a:xfrm>
            <a:off x="5807968" y="2351410"/>
            <a:ext cx="1370012" cy="717550"/>
            <a:chOff x="2981" y="1888"/>
            <a:chExt cx="863" cy="452"/>
          </a:xfrm>
        </p:grpSpPr>
        <p:sp>
          <p:nvSpPr>
            <p:cNvPr id="326" name="AutoShape 318"/>
            <p:cNvSpPr>
              <a:spLocks noChangeArrowheads="1"/>
            </p:cNvSpPr>
            <p:nvPr/>
          </p:nvSpPr>
          <p:spPr bwMode="auto">
            <a:xfrm>
              <a:off x="2981" y="1888"/>
              <a:ext cx="863" cy="452"/>
            </a:xfrm>
            <a:prstGeom prst="wedgeRoundRectCallout">
              <a:avLst>
                <a:gd name="adj1" fmla="val -89051"/>
                <a:gd name="adj2" fmla="val 144468"/>
                <a:gd name="adj3" fmla="val 16667"/>
              </a:avLst>
            </a:prstGeom>
            <a:solidFill>
              <a:srgbClr val="FFFF99"/>
            </a:solidFill>
            <a:ln w="9525">
              <a:solidFill>
                <a:schemeClr val="tx1"/>
              </a:solidFill>
              <a:miter lim="800000"/>
            </a:ln>
            <a:effectLst>
              <a:outerShdw dist="35921" dir="2700000" algn="ctr" rotWithShape="0">
                <a:schemeClr val="bg2"/>
              </a:outerShdw>
            </a:effectLst>
          </p:spPr>
          <p:txBody>
            <a:bodyPr/>
            <a:lstStyle/>
            <a:p>
              <a:pPr algn="ctr" eaLnBrk="1" hangingPunct="1"/>
              <a:endParaRPr kumimoji="1" lang="zh-CN" altLang="zh-CN" sz="2000" b="1">
                <a:solidFill>
                  <a:srgbClr val="333399"/>
                </a:solidFill>
                <a:ea typeface="黑体" pitchFamily="2" charset="-122"/>
              </a:endParaRPr>
            </a:p>
          </p:txBody>
        </p:sp>
        <p:sp>
          <p:nvSpPr>
            <p:cNvPr id="327" name="Rectangle 319"/>
            <p:cNvSpPr>
              <a:spLocks noChangeArrowheads="1"/>
            </p:cNvSpPr>
            <p:nvPr/>
          </p:nvSpPr>
          <p:spPr bwMode="auto">
            <a:xfrm>
              <a:off x="3016" y="1906"/>
              <a:ext cx="808"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b="1" dirty="0">
                  <a:solidFill>
                    <a:srgbClr val="333399"/>
                  </a:solidFill>
                  <a:ea typeface="黑体" pitchFamily="2" charset="-122"/>
                </a:rPr>
                <a:t>这条链路上</a:t>
              </a:r>
              <a:endParaRPr kumimoji="1" lang="zh-CN" altLang="en-US" sz="2000" b="1" dirty="0">
                <a:solidFill>
                  <a:srgbClr val="333399"/>
                </a:solidFill>
                <a:ea typeface="黑体" pitchFamily="2" charset="-122"/>
              </a:endParaRPr>
            </a:p>
            <a:p>
              <a:pPr eaLnBrk="1" hangingPunct="1"/>
              <a:r>
                <a:rPr kumimoji="1" lang="zh-CN" altLang="en-US" sz="2000" b="1" dirty="0">
                  <a:solidFill>
                    <a:srgbClr val="333399"/>
                  </a:solidFill>
                  <a:ea typeface="黑体" pitchFamily="2" charset="-122"/>
                </a:rPr>
                <a:t>的</a:t>
              </a:r>
              <a:r>
                <a:rPr kumimoji="1" lang="zh-CN" altLang="en-US" sz="2000" b="1" dirty="0" smtClean="0">
                  <a:solidFill>
                    <a:srgbClr val="333399"/>
                  </a:solidFill>
                  <a:ea typeface="黑体" pitchFamily="2" charset="-122"/>
                </a:rPr>
                <a:t>时延很大</a:t>
              </a:r>
              <a:endParaRPr kumimoji="1" lang="zh-CN" altLang="en-US" sz="2000" b="1" dirty="0">
                <a:solidFill>
                  <a:srgbClr val="333399"/>
                </a:solidFill>
                <a:ea typeface="黑体" pitchFamily="2" charset="-122"/>
              </a:endParaRPr>
            </a:p>
          </p:txBody>
        </p:sp>
      </p:grpSp>
      <p:sp>
        <p:nvSpPr>
          <p:cNvPr id="328" name="Freeform 320"/>
          <p:cNvSpPr/>
          <p:nvPr/>
        </p:nvSpPr>
        <p:spPr bwMode="auto">
          <a:xfrm>
            <a:off x="2452266" y="2549128"/>
            <a:ext cx="1971675" cy="1160463"/>
          </a:xfrm>
          <a:custGeom>
            <a:avLst/>
            <a:gdLst>
              <a:gd name="T0" fmla="*/ 0 w 620"/>
              <a:gd name="T1" fmla="*/ 0 h 909"/>
              <a:gd name="T2" fmla="*/ 2147483646 w 620"/>
              <a:gd name="T3" fmla="*/ 2147483646 h 909"/>
              <a:gd name="T4" fmla="*/ 0 60000 65536"/>
              <a:gd name="T5" fmla="*/ 0 60000 65536"/>
              <a:gd name="T6" fmla="*/ 0 w 620"/>
              <a:gd name="T7" fmla="*/ 0 h 909"/>
              <a:gd name="T8" fmla="*/ 620 w 620"/>
              <a:gd name="T9" fmla="*/ 909 h 909"/>
            </a:gdLst>
            <a:ahLst/>
            <a:cxnLst>
              <a:cxn ang="T4">
                <a:pos x="T0" y="T1"/>
              </a:cxn>
              <a:cxn ang="T5">
                <a:pos x="T2" y="T3"/>
              </a:cxn>
            </a:cxnLst>
            <a:rect l="T6" t="T7" r="T8" b="T9"/>
            <a:pathLst>
              <a:path w="620" h="909">
                <a:moveTo>
                  <a:pt x="0" y="0"/>
                </a:moveTo>
                <a:cubicBezTo>
                  <a:pt x="103" y="151"/>
                  <a:pt x="491" y="720"/>
                  <a:pt x="620" y="909"/>
                </a:cubicBezTo>
              </a:path>
            </a:pathLst>
          </a:custGeom>
          <a:noFill/>
          <a:ln w="38100">
            <a:solidFill>
              <a:schemeClr val="hlink"/>
            </a:solidFill>
            <a:round/>
            <a:headEnd type="triangle" w="med" len="lg"/>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329" name="Freeform 321"/>
          <p:cNvSpPr/>
          <p:nvPr/>
        </p:nvSpPr>
        <p:spPr bwMode="auto">
          <a:xfrm>
            <a:off x="2623716" y="3323828"/>
            <a:ext cx="1712913" cy="484188"/>
          </a:xfrm>
          <a:custGeom>
            <a:avLst/>
            <a:gdLst>
              <a:gd name="T0" fmla="*/ 0 w 620"/>
              <a:gd name="T1" fmla="*/ 0 h 909"/>
              <a:gd name="T2" fmla="*/ 2147483646 w 620"/>
              <a:gd name="T3" fmla="*/ 2147483646 h 909"/>
              <a:gd name="T4" fmla="*/ 0 60000 65536"/>
              <a:gd name="T5" fmla="*/ 0 60000 65536"/>
              <a:gd name="T6" fmla="*/ 0 w 620"/>
              <a:gd name="T7" fmla="*/ 0 h 909"/>
              <a:gd name="T8" fmla="*/ 620 w 620"/>
              <a:gd name="T9" fmla="*/ 909 h 909"/>
            </a:gdLst>
            <a:ahLst/>
            <a:cxnLst>
              <a:cxn ang="T4">
                <a:pos x="T0" y="T1"/>
              </a:cxn>
              <a:cxn ang="T5">
                <a:pos x="T2" y="T3"/>
              </a:cxn>
            </a:cxnLst>
            <a:rect l="T6" t="T7" r="T8" b="T9"/>
            <a:pathLst>
              <a:path w="620" h="909">
                <a:moveTo>
                  <a:pt x="0" y="0"/>
                </a:moveTo>
                <a:cubicBezTo>
                  <a:pt x="103" y="151"/>
                  <a:pt x="491" y="720"/>
                  <a:pt x="620" y="909"/>
                </a:cubicBezTo>
              </a:path>
            </a:pathLst>
          </a:custGeom>
          <a:noFill/>
          <a:ln w="38100">
            <a:solidFill>
              <a:schemeClr val="hlink"/>
            </a:solidFill>
            <a:round/>
            <a:headEnd type="triangle" w="med" len="lg"/>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330" name="Freeform 322"/>
          <p:cNvSpPr/>
          <p:nvPr/>
        </p:nvSpPr>
        <p:spPr bwMode="auto">
          <a:xfrm>
            <a:off x="1841079" y="3863578"/>
            <a:ext cx="2536825" cy="38100"/>
          </a:xfrm>
          <a:custGeom>
            <a:avLst/>
            <a:gdLst>
              <a:gd name="T0" fmla="*/ 0 w 1344"/>
              <a:gd name="T1" fmla="*/ 2147483646 h 17"/>
              <a:gd name="T2" fmla="*/ 2147483646 w 1344"/>
              <a:gd name="T3" fmla="*/ 0 h 17"/>
              <a:gd name="T4" fmla="*/ 0 60000 65536"/>
              <a:gd name="T5" fmla="*/ 0 60000 65536"/>
              <a:gd name="T6" fmla="*/ 0 w 1344"/>
              <a:gd name="T7" fmla="*/ 0 h 17"/>
              <a:gd name="T8" fmla="*/ 1344 w 1344"/>
              <a:gd name="T9" fmla="*/ 17 h 17"/>
            </a:gdLst>
            <a:ahLst/>
            <a:cxnLst>
              <a:cxn ang="T4">
                <a:pos x="T0" y="T1"/>
              </a:cxn>
              <a:cxn ang="T5">
                <a:pos x="T2" y="T3"/>
              </a:cxn>
            </a:cxnLst>
            <a:rect l="T6" t="T7" r="T8" b="T9"/>
            <a:pathLst>
              <a:path w="1344" h="17">
                <a:moveTo>
                  <a:pt x="0" y="17"/>
                </a:moveTo>
                <a:cubicBezTo>
                  <a:pt x="224" y="14"/>
                  <a:pt x="1064" y="4"/>
                  <a:pt x="1344" y="0"/>
                </a:cubicBezTo>
              </a:path>
            </a:pathLst>
          </a:custGeom>
          <a:noFill/>
          <a:ln w="38100">
            <a:solidFill>
              <a:schemeClr val="hlink"/>
            </a:solidFill>
            <a:round/>
            <a:headEnd type="triangle" w="med" len="lg"/>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331" name="Freeform 323"/>
          <p:cNvSpPr/>
          <p:nvPr/>
        </p:nvSpPr>
        <p:spPr bwMode="auto">
          <a:xfrm>
            <a:off x="2452266" y="3933428"/>
            <a:ext cx="1987550" cy="647700"/>
          </a:xfrm>
          <a:custGeom>
            <a:avLst/>
            <a:gdLst>
              <a:gd name="T0" fmla="*/ 0 w 1052"/>
              <a:gd name="T1" fmla="*/ 2147483646 h 304"/>
              <a:gd name="T2" fmla="*/ 2147483646 w 1052"/>
              <a:gd name="T3" fmla="*/ 0 h 304"/>
              <a:gd name="T4" fmla="*/ 0 60000 65536"/>
              <a:gd name="T5" fmla="*/ 0 60000 65536"/>
              <a:gd name="T6" fmla="*/ 0 w 1052"/>
              <a:gd name="T7" fmla="*/ 0 h 304"/>
              <a:gd name="T8" fmla="*/ 1052 w 1052"/>
              <a:gd name="T9" fmla="*/ 304 h 304"/>
            </a:gdLst>
            <a:ahLst/>
            <a:cxnLst>
              <a:cxn ang="T4">
                <a:pos x="T0" y="T1"/>
              </a:cxn>
              <a:cxn ang="T5">
                <a:pos x="T2" y="T3"/>
              </a:cxn>
            </a:cxnLst>
            <a:rect l="T6" t="T7" r="T8" b="T9"/>
            <a:pathLst>
              <a:path w="1052" h="304">
                <a:moveTo>
                  <a:pt x="0" y="304"/>
                </a:moveTo>
                <a:cubicBezTo>
                  <a:pt x="175" y="253"/>
                  <a:pt x="833" y="63"/>
                  <a:pt x="1052" y="0"/>
                </a:cubicBezTo>
              </a:path>
            </a:pathLst>
          </a:custGeom>
          <a:noFill/>
          <a:ln w="38100">
            <a:solidFill>
              <a:schemeClr val="hlink"/>
            </a:solidFill>
            <a:round/>
            <a:headEnd type="triangle" w="med" len="lg"/>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332" name="Freeform 316"/>
          <p:cNvSpPr/>
          <p:nvPr/>
        </p:nvSpPr>
        <p:spPr bwMode="auto">
          <a:xfrm>
            <a:off x="4871864" y="2704728"/>
            <a:ext cx="4444417" cy="1162050"/>
          </a:xfrm>
          <a:custGeom>
            <a:avLst/>
            <a:gdLst>
              <a:gd name="T0" fmla="*/ 0 w 2922"/>
              <a:gd name="T1" fmla="*/ 2147483646 h 732"/>
              <a:gd name="T2" fmla="*/ 2147483646 w 2922"/>
              <a:gd name="T3" fmla="*/ 2147483646 h 732"/>
              <a:gd name="T4" fmla="*/ 2147483646 w 2922"/>
              <a:gd name="T5" fmla="*/ 2147483646 h 732"/>
              <a:gd name="T6" fmla="*/ 2147483646 w 2922"/>
              <a:gd name="T7" fmla="*/ 2147483646 h 732"/>
              <a:gd name="T8" fmla="*/ 2147483646 w 2922"/>
              <a:gd name="T9" fmla="*/ 0 h 732"/>
              <a:gd name="T10" fmla="*/ 0 60000 65536"/>
              <a:gd name="T11" fmla="*/ 0 60000 65536"/>
              <a:gd name="T12" fmla="*/ 0 60000 65536"/>
              <a:gd name="T13" fmla="*/ 0 60000 65536"/>
              <a:gd name="T14" fmla="*/ 0 60000 65536"/>
              <a:gd name="T15" fmla="*/ 0 w 2922"/>
              <a:gd name="T16" fmla="*/ 0 h 732"/>
              <a:gd name="T17" fmla="*/ 2922 w 2922"/>
              <a:gd name="T18" fmla="*/ 732 h 732"/>
            </a:gdLst>
            <a:ahLst/>
            <a:cxnLst>
              <a:cxn ang="T10">
                <a:pos x="T0" y="T1"/>
              </a:cxn>
              <a:cxn ang="T11">
                <a:pos x="T2" y="T3"/>
              </a:cxn>
              <a:cxn ang="T12">
                <a:pos x="T4" y="T5"/>
              </a:cxn>
              <a:cxn ang="T13">
                <a:pos x="T6" y="T7"/>
              </a:cxn>
              <a:cxn ang="T14">
                <a:pos x="T8" y="T9"/>
              </a:cxn>
            </a:cxnLst>
            <a:rect l="T15" t="T16" r="T17" b="T18"/>
            <a:pathLst>
              <a:path w="2922" h="732">
                <a:moveTo>
                  <a:pt x="0" y="718"/>
                </a:moveTo>
                <a:cubicBezTo>
                  <a:pt x="127" y="717"/>
                  <a:pt x="481" y="715"/>
                  <a:pt x="765" y="712"/>
                </a:cubicBezTo>
                <a:cubicBezTo>
                  <a:pt x="1049" y="709"/>
                  <a:pt x="1442" y="732"/>
                  <a:pt x="1702" y="700"/>
                </a:cubicBezTo>
                <a:cubicBezTo>
                  <a:pt x="1962" y="668"/>
                  <a:pt x="2121" y="637"/>
                  <a:pt x="2324" y="520"/>
                </a:cubicBezTo>
                <a:cubicBezTo>
                  <a:pt x="2527" y="403"/>
                  <a:pt x="2798" y="108"/>
                  <a:pt x="2922" y="0"/>
                </a:cubicBezTo>
              </a:path>
            </a:pathLst>
          </a:custGeom>
          <a:noFill/>
          <a:ln w="76200">
            <a:solidFill>
              <a:schemeClr val="hlink"/>
            </a:solidFill>
            <a:round/>
            <a:headEnd type="triangle" w="med" len="lg"/>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b="1"/>
          </a:p>
        </p:txBody>
      </p:sp>
      <p:grpSp>
        <p:nvGrpSpPr>
          <p:cNvPr id="333" name="Group 330"/>
          <p:cNvGrpSpPr/>
          <p:nvPr/>
        </p:nvGrpSpPr>
        <p:grpSpPr bwMode="auto">
          <a:xfrm>
            <a:off x="4943872" y="3933056"/>
            <a:ext cx="2646363" cy="1622425"/>
            <a:chOff x="2501" y="2750"/>
            <a:chExt cx="1667" cy="1022"/>
          </a:xfrm>
        </p:grpSpPr>
        <p:sp>
          <p:nvSpPr>
            <p:cNvPr id="334" name="Text Box 328"/>
            <p:cNvSpPr txBox="1">
              <a:spLocks noChangeArrowheads="1"/>
            </p:cNvSpPr>
            <p:nvPr/>
          </p:nvSpPr>
          <p:spPr bwMode="auto">
            <a:xfrm>
              <a:off x="2501" y="3249"/>
              <a:ext cx="1667"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algn="ctr" eaLnBrk="1" hangingPunct="1"/>
              <a:r>
                <a:rPr lang="zh-CN" altLang="en-US" sz="2400" b="1" dirty="0">
                  <a:solidFill>
                    <a:srgbClr val="333399"/>
                  </a:solidFill>
                  <a:latin typeface="Tahoma" panose="020B0604030504040204" pitchFamily="34" charset="0"/>
                  <a:ea typeface="黑体" pitchFamily="2" charset="-122"/>
                </a:rPr>
                <a:t>所有万维网通信量</a:t>
              </a:r>
              <a:endParaRPr lang="zh-CN" altLang="en-US" sz="2400" b="1" dirty="0">
                <a:solidFill>
                  <a:srgbClr val="333399"/>
                </a:solidFill>
                <a:latin typeface="Tahoma" panose="020B0604030504040204" pitchFamily="34" charset="0"/>
                <a:ea typeface="黑体" pitchFamily="2" charset="-122"/>
              </a:endParaRPr>
            </a:p>
            <a:p>
              <a:pPr algn="ctr" eaLnBrk="1" hangingPunct="1"/>
              <a:r>
                <a:rPr lang="zh-CN" altLang="en-US" sz="2400" b="1" dirty="0">
                  <a:solidFill>
                    <a:srgbClr val="333399"/>
                  </a:solidFill>
                  <a:latin typeface="Tahoma" panose="020B0604030504040204" pitchFamily="34" charset="0"/>
                  <a:ea typeface="黑体" pitchFamily="2" charset="-122"/>
                </a:rPr>
                <a:t>都经过这条链路</a:t>
              </a:r>
              <a:endParaRPr lang="zh-CN" altLang="en-US" sz="2400" b="1" dirty="0">
                <a:solidFill>
                  <a:srgbClr val="333399"/>
                </a:solidFill>
                <a:latin typeface="Tahoma" panose="020B0604030504040204" pitchFamily="34" charset="0"/>
                <a:ea typeface="黑体" pitchFamily="2" charset="-122"/>
              </a:endParaRPr>
            </a:p>
          </p:txBody>
        </p:sp>
        <p:sp>
          <p:nvSpPr>
            <p:cNvPr id="335" name="Line 329"/>
            <p:cNvSpPr>
              <a:spLocks noChangeShapeType="1"/>
            </p:cNvSpPr>
            <p:nvPr/>
          </p:nvSpPr>
          <p:spPr bwMode="auto">
            <a:xfrm flipV="1">
              <a:off x="3334" y="2750"/>
              <a:ext cx="0" cy="589"/>
            </a:xfrm>
            <a:prstGeom prst="line">
              <a:avLst/>
            </a:prstGeom>
            <a:noFill/>
            <a:ln w="76200">
              <a:solidFill>
                <a:srgbClr val="333399"/>
              </a:solidFill>
              <a:rou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325"/>
                                        </p:tgtEl>
                                        <p:attrNameLst>
                                          <p:attrName>style.visibility</p:attrName>
                                        </p:attrNameLst>
                                      </p:cBhvr>
                                      <p:to>
                                        <p:strVal val="visible"/>
                                      </p:to>
                                    </p:set>
                                  </p:childTnLst>
                                </p:cTn>
                              </p:par>
                            </p:childTnLst>
                          </p:cTn>
                        </p:par>
                        <p:par>
                          <p:cTn id="10" fill="hold">
                            <p:stCondLst>
                              <p:cond delay="1000"/>
                            </p:stCondLst>
                            <p:childTnLst>
                              <p:par>
                                <p:cTn id="11" presetID="35" presetClass="emph" presetSubtype="0" repeatCount="3000" fill="hold" nodeType="afterEffect">
                                  <p:stCondLst>
                                    <p:cond delay="500"/>
                                  </p:stCondLst>
                                  <p:childTnLst>
                                    <p:anim calcmode="discrete" valueType="str">
                                      <p:cBhvr>
                                        <p:cTn id="12" dur="1000" fill="hold"/>
                                        <p:tgtEl>
                                          <p:spTgt spid="32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noChangeArrowheads="1"/>
          </p:cNvSpPr>
          <p:nvPr>
            <p:ph type="title"/>
          </p:nvPr>
        </p:nvSpPr>
        <p:spPr/>
        <p:txBody>
          <a:bodyPr/>
          <a:lstStyle/>
          <a:p>
            <a:r>
              <a:rPr lang="zh-CN" altLang="en-US" dirty="0" smtClean="0"/>
              <a:t>使用代理服务器的情况</a:t>
            </a:r>
            <a:endParaRPr lang="zh-CN" altLang="en-US" dirty="0" smtClean="0"/>
          </a:p>
        </p:txBody>
      </p:sp>
      <p:grpSp>
        <p:nvGrpSpPr>
          <p:cNvPr id="35843" name="Group 6"/>
          <p:cNvGrpSpPr/>
          <p:nvPr/>
        </p:nvGrpSpPr>
        <p:grpSpPr bwMode="auto">
          <a:xfrm>
            <a:off x="1236663" y="2484438"/>
            <a:ext cx="3454400" cy="2570162"/>
            <a:chOff x="912" y="768"/>
            <a:chExt cx="2400" cy="1584"/>
          </a:xfrm>
        </p:grpSpPr>
        <p:sp>
          <p:nvSpPr>
            <p:cNvPr id="36145" name="Oval 7"/>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46" name="Oval 8"/>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47" name="Oval 9"/>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48" name="Oval 10"/>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49" name="Oval 11"/>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50" name="Oval 12"/>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51" name="Oval 13"/>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52" name="Oval 14"/>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53" name="Oval 15"/>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grpSp>
          <p:nvGrpSpPr>
            <p:cNvPr id="36154" name="Group 16"/>
            <p:cNvGrpSpPr/>
            <p:nvPr/>
          </p:nvGrpSpPr>
          <p:grpSpPr bwMode="auto">
            <a:xfrm>
              <a:off x="912" y="768"/>
              <a:ext cx="2386" cy="1553"/>
              <a:chOff x="912" y="768"/>
              <a:chExt cx="2386" cy="1553"/>
            </a:xfrm>
          </p:grpSpPr>
          <p:sp>
            <p:nvSpPr>
              <p:cNvPr id="36155" name="Oval 17"/>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56" name="Oval 18"/>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57" name="Oval 19"/>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58" name="Oval 20"/>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59" name="Oval 21"/>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60" name="Oval 22"/>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61" name="Oval 23"/>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62" name="Oval 24"/>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63" name="Oval 25"/>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grpSp>
      </p:grpSp>
      <p:graphicFrame>
        <p:nvGraphicFramePr>
          <p:cNvPr id="35844" name="Object 26"/>
          <p:cNvGraphicFramePr>
            <a:graphicFrameLocks noChangeAspect="1"/>
          </p:cNvGraphicFramePr>
          <p:nvPr/>
        </p:nvGraphicFramePr>
        <p:xfrm>
          <a:off x="7527925" y="3208338"/>
          <a:ext cx="1770063" cy="1149350"/>
        </p:xfrm>
        <a:graphic>
          <a:graphicData uri="http://schemas.openxmlformats.org/presentationml/2006/ole">
            <mc:AlternateContent xmlns:mc="http://schemas.openxmlformats.org/markup-compatibility/2006">
              <mc:Choice xmlns:v="urn:schemas-microsoft-com:vml" Requires="v">
                <p:oleObj spid="_x0000_s62628" name="VISIO" r:id="rId1" imgW="1687195" imgH="964565" progId="Visio.Drawing.6">
                  <p:embed/>
                </p:oleObj>
              </mc:Choice>
              <mc:Fallback>
                <p:oleObj name="VISIO" r:id="rId1" imgW="1687195" imgH="964565" progId="Visio.Drawing.6">
                  <p:embed/>
                  <p:pic>
                    <p:nvPicPr>
                      <p:cNvPr id="0" name="图片 626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7925" y="3208338"/>
                        <a:ext cx="1770063" cy="11493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5" name="Line 27"/>
          <p:cNvSpPr>
            <a:spLocks noChangeShapeType="1"/>
          </p:cNvSpPr>
          <p:nvPr/>
        </p:nvSpPr>
        <p:spPr bwMode="auto">
          <a:xfrm>
            <a:off x="4721225" y="3770313"/>
            <a:ext cx="2524125" cy="0"/>
          </a:xfrm>
          <a:prstGeom prst="line">
            <a:avLst/>
          </a:prstGeom>
          <a:noFill/>
          <a:ln w="38100">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846" name="Line 28"/>
          <p:cNvSpPr>
            <a:spLocks noChangeShapeType="1"/>
          </p:cNvSpPr>
          <p:nvPr/>
        </p:nvSpPr>
        <p:spPr bwMode="auto">
          <a:xfrm>
            <a:off x="8623300" y="4279900"/>
            <a:ext cx="649288" cy="54292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847" name="Line 29"/>
          <p:cNvSpPr>
            <a:spLocks noChangeShapeType="1"/>
          </p:cNvSpPr>
          <p:nvPr/>
        </p:nvSpPr>
        <p:spPr bwMode="auto">
          <a:xfrm>
            <a:off x="8997950" y="4000500"/>
            <a:ext cx="520700" cy="115888"/>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848" name="Line 30"/>
          <p:cNvSpPr>
            <a:spLocks noChangeShapeType="1"/>
          </p:cNvSpPr>
          <p:nvPr/>
        </p:nvSpPr>
        <p:spPr bwMode="auto">
          <a:xfrm flipV="1">
            <a:off x="9026525" y="3319463"/>
            <a:ext cx="492125" cy="153987"/>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849" name="Line 31"/>
          <p:cNvSpPr>
            <a:spLocks noChangeShapeType="1"/>
          </p:cNvSpPr>
          <p:nvPr/>
        </p:nvSpPr>
        <p:spPr bwMode="auto">
          <a:xfrm flipV="1">
            <a:off x="8593138" y="2700338"/>
            <a:ext cx="679450" cy="595312"/>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5850" name="Group 33"/>
          <p:cNvGrpSpPr/>
          <p:nvPr/>
        </p:nvGrpSpPr>
        <p:grpSpPr bwMode="auto">
          <a:xfrm>
            <a:off x="9385300" y="2974975"/>
            <a:ext cx="393700" cy="661988"/>
            <a:chOff x="4486" y="2730"/>
            <a:chExt cx="217" cy="339"/>
          </a:xfrm>
        </p:grpSpPr>
        <p:grpSp>
          <p:nvGrpSpPr>
            <p:cNvPr id="36125" name="Group 34"/>
            <p:cNvGrpSpPr/>
            <p:nvPr/>
          </p:nvGrpSpPr>
          <p:grpSpPr bwMode="auto">
            <a:xfrm>
              <a:off x="4491" y="2736"/>
              <a:ext cx="212" cy="333"/>
              <a:chOff x="4491" y="2736"/>
              <a:chExt cx="212" cy="333"/>
            </a:xfrm>
          </p:grpSpPr>
          <p:sp>
            <p:nvSpPr>
              <p:cNvPr id="36136" name="Freeform 35"/>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37" name="Freeform 36"/>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38" name="Freeform 37"/>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39" name="Freeform 38"/>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40" name="Rectangle 39"/>
              <p:cNvSpPr>
                <a:spLocks noChangeArrowheads="1"/>
              </p:cNvSpPr>
              <p:nvPr/>
            </p:nvSpPr>
            <p:spPr bwMode="auto">
              <a:xfrm>
                <a:off x="4491" y="279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41" name="Rectangle 40"/>
              <p:cNvSpPr>
                <a:spLocks noChangeArrowheads="1"/>
              </p:cNvSpPr>
              <p:nvPr/>
            </p:nvSpPr>
            <p:spPr bwMode="auto">
              <a:xfrm>
                <a:off x="4496" y="2812"/>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42" name="Line 41"/>
              <p:cNvSpPr>
                <a:spLocks noChangeShapeType="1"/>
              </p:cNvSpPr>
              <p:nvPr/>
            </p:nvSpPr>
            <p:spPr bwMode="auto">
              <a:xfrm>
                <a:off x="4501" y="2837"/>
                <a:ext cx="51"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43" name="Line 42"/>
              <p:cNvSpPr>
                <a:spLocks noChangeShapeType="1"/>
              </p:cNvSpPr>
              <p:nvPr/>
            </p:nvSpPr>
            <p:spPr bwMode="auto">
              <a:xfrm flipH="1">
                <a:off x="4491" y="3013"/>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44" name="Line 43"/>
              <p:cNvSpPr>
                <a:spLocks noChangeShapeType="1"/>
              </p:cNvSpPr>
              <p:nvPr/>
            </p:nvSpPr>
            <p:spPr bwMode="auto">
              <a:xfrm flipH="1">
                <a:off x="4491" y="2900"/>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grpSp>
          <p:nvGrpSpPr>
            <p:cNvPr id="36126" name="Group 44"/>
            <p:cNvGrpSpPr/>
            <p:nvPr/>
          </p:nvGrpSpPr>
          <p:grpSpPr bwMode="auto">
            <a:xfrm>
              <a:off x="4486" y="2730"/>
              <a:ext cx="212" cy="333"/>
              <a:chOff x="4486" y="2730"/>
              <a:chExt cx="212" cy="333"/>
            </a:xfrm>
          </p:grpSpPr>
          <p:sp>
            <p:nvSpPr>
              <p:cNvPr id="36127" name="Freeform 45"/>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28" name="Freeform 46"/>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29" name="Freeform 47"/>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30" name="Freeform 48"/>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31" name="Rectangle 49"/>
              <p:cNvSpPr>
                <a:spLocks noChangeArrowheads="1"/>
              </p:cNvSpPr>
              <p:nvPr/>
            </p:nvSpPr>
            <p:spPr bwMode="auto">
              <a:xfrm>
                <a:off x="4486" y="2793"/>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32" name="Rectangle 50"/>
              <p:cNvSpPr>
                <a:spLocks noChangeArrowheads="1"/>
              </p:cNvSpPr>
              <p:nvPr/>
            </p:nvSpPr>
            <p:spPr bwMode="auto">
              <a:xfrm>
                <a:off x="4491" y="2806"/>
                <a:ext cx="66" cy="43"/>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33" name="Line 51"/>
              <p:cNvSpPr>
                <a:spLocks noChangeShapeType="1"/>
              </p:cNvSpPr>
              <p:nvPr/>
            </p:nvSpPr>
            <p:spPr bwMode="auto">
              <a:xfrm>
                <a:off x="4501" y="2824"/>
                <a:ext cx="41"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34" name="Line 52"/>
              <p:cNvSpPr>
                <a:spLocks noChangeShapeType="1"/>
              </p:cNvSpPr>
              <p:nvPr/>
            </p:nvSpPr>
            <p:spPr bwMode="auto">
              <a:xfrm flipH="1">
                <a:off x="4491" y="3006"/>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35" name="Line 53"/>
              <p:cNvSpPr>
                <a:spLocks noChangeShapeType="1"/>
              </p:cNvSpPr>
              <p:nvPr/>
            </p:nvSpPr>
            <p:spPr bwMode="auto">
              <a:xfrm flipH="1">
                <a:off x="4491" y="2893"/>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grpSp>
      </p:grpSp>
      <p:grpSp>
        <p:nvGrpSpPr>
          <p:cNvPr id="35851" name="Group 54"/>
          <p:cNvGrpSpPr/>
          <p:nvPr/>
        </p:nvGrpSpPr>
        <p:grpSpPr bwMode="auto">
          <a:xfrm>
            <a:off x="9385300" y="3835400"/>
            <a:ext cx="393700" cy="661988"/>
            <a:chOff x="4486" y="3170"/>
            <a:chExt cx="217" cy="339"/>
          </a:xfrm>
        </p:grpSpPr>
        <p:grpSp>
          <p:nvGrpSpPr>
            <p:cNvPr id="36105" name="Group 55"/>
            <p:cNvGrpSpPr/>
            <p:nvPr/>
          </p:nvGrpSpPr>
          <p:grpSpPr bwMode="auto">
            <a:xfrm>
              <a:off x="4491" y="3176"/>
              <a:ext cx="212" cy="333"/>
              <a:chOff x="4491" y="3176"/>
              <a:chExt cx="212" cy="333"/>
            </a:xfrm>
          </p:grpSpPr>
          <p:sp>
            <p:nvSpPr>
              <p:cNvPr id="36116" name="Freeform 56"/>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17" name="Freeform 57"/>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18" name="Freeform 58"/>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19" name="Freeform 59"/>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20" name="Rectangle 60"/>
              <p:cNvSpPr>
                <a:spLocks noChangeArrowheads="1"/>
              </p:cNvSpPr>
              <p:nvPr/>
            </p:nvSpPr>
            <p:spPr bwMode="auto">
              <a:xfrm>
                <a:off x="4491" y="323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21" name="Rectangle 61"/>
              <p:cNvSpPr>
                <a:spLocks noChangeArrowheads="1"/>
              </p:cNvSpPr>
              <p:nvPr/>
            </p:nvSpPr>
            <p:spPr bwMode="auto">
              <a:xfrm>
                <a:off x="4496" y="3251"/>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22" name="Line 62"/>
              <p:cNvSpPr>
                <a:spLocks noChangeShapeType="1"/>
              </p:cNvSpPr>
              <p:nvPr/>
            </p:nvSpPr>
            <p:spPr bwMode="auto">
              <a:xfrm>
                <a:off x="4501" y="3276"/>
                <a:ext cx="51"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23" name="Line 63"/>
              <p:cNvSpPr>
                <a:spLocks noChangeShapeType="1"/>
              </p:cNvSpPr>
              <p:nvPr/>
            </p:nvSpPr>
            <p:spPr bwMode="auto">
              <a:xfrm flipH="1">
                <a:off x="4491" y="3452"/>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24" name="Line 64"/>
              <p:cNvSpPr>
                <a:spLocks noChangeShapeType="1"/>
              </p:cNvSpPr>
              <p:nvPr/>
            </p:nvSpPr>
            <p:spPr bwMode="auto">
              <a:xfrm flipH="1">
                <a:off x="4491" y="3339"/>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grpSp>
          <p:nvGrpSpPr>
            <p:cNvPr id="36106" name="Group 65"/>
            <p:cNvGrpSpPr/>
            <p:nvPr/>
          </p:nvGrpSpPr>
          <p:grpSpPr bwMode="auto">
            <a:xfrm>
              <a:off x="4486" y="3170"/>
              <a:ext cx="212" cy="332"/>
              <a:chOff x="4486" y="3170"/>
              <a:chExt cx="212" cy="332"/>
            </a:xfrm>
          </p:grpSpPr>
          <p:sp>
            <p:nvSpPr>
              <p:cNvPr id="36107" name="Freeform 66"/>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08" name="Freeform 67"/>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09" name="Freeform 68"/>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 name="T15" fmla="*/ 0 w 212"/>
                  <a:gd name="T16" fmla="*/ 0 h 62"/>
                  <a:gd name="T17" fmla="*/ 212 w 212"/>
                  <a:gd name="T18" fmla="*/ 62 h 62"/>
                </a:gdLst>
                <a:ahLst/>
                <a:cxnLst>
                  <a:cxn ang="T10">
                    <a:pos x="T0" y="T1"/>
                  </a:cxn>
                  <a:cxn ang="T11">
                    <a:pos x="T2" y="T3"/>
                  </a:cxn>
                  <a:cxn ang="T12">
                    <a:pos x="T4" y="T5"/>
                  </a:cxn>
                  <a:cxn ang="T13">
                    <a:pos x="T6" y="T7"/>
                  </a:cxn>
                  <a:cxn ang="T14">
                    <a:pos x="T8" y="T9"/>
                  </a:cxn>
                </a:cxnLst>
                <a:rect l="T15" t="T16" r="T17" b="T18"/>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10" name="Freeform 69"/>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 name="T15" fmla="*/ 0 w 212"/>
                  <a:gd name="T16" fmla="*/ 0 h 62"/>
                  <a:gd name="T17" fmla="*/ 212 w 212"/>
                  <a:gd name="T18" fmla="*/ 62 h 62"/>
                </a:gdLst>
                <a:ahLst/>
                <a:cxnLst>
                  <a:cxn ang="T10">
                    <a:pos x="T0" y="T1"/>
                  </a:cxn>
                  <a:cxn ang="T11">
                    <a:pos x="T2" y="T3"/>
                  </a:cxn>
                  <a:cxn ang="T12">
                    <a:pos x="T4" y="T5"/>
                  </a:cxn>
                  <a:cxn ang="T13">
                    <a:pos x="T6" y="T7"/>
                  </a:cxn>
                  <a:cxn ang="T14">
                    <a:pos x="T8" y="T9"/>
                  </a:cxn>
                </a:cxnLst>
                <a:rect l="T15" t="T16" r="T17" b="T18"/>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11" name="Rectangle 70"/>
              <p:cNvSpPr>
                <a:spLocks noChangeArrowheads="1"/>
              </p:cNvSpPr>
              <p:nvPr/>
            </p:nvSpPr>
            <p:spPr bwMode="auto">
              <a:xfrm>
                <a:off x="4486" y="3232"/>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12" name="Rectangle 71"/>
              <p:cNvSpPr>
                <a:spLocks noChangeArrowheads="1"/>
              </p:cNvSpPr>
              <p:nvPr/>
            </p:nvSpPr>
            <p:spPr bwMode="auto">
              <a:xfrm>
                <a:off x="4491" y="3245"/>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13" name="Line 72"/>
              <p:cNvSpPr>
                <a:spLocks noChangeShapeType="1"/>
              </p:cNvSpPr>
              <p:nvPr/>
            </p:nvSpPr>
            <p:spPr bwMode="auto">
              <a:xfrm>
                <a:off x="4501" y="3264"/>
                <a:ext cx="41"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14" name="Line 73"/>
              <p:cNvSpPr>
                <a:spLocks noChangeShapeType="1"/>
              </p:cNvSpPr>
              <p:nvPr/>
            </p:nvSpPr>
            <p:spPr bwMode="auto">
              <a:xfrm flipH="1">
                <a:off x="4491" y="3446"/>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15" name="Line 74"/>
              <p:cNvSpPr>
                <a:spLocks noChangeShapeType="1"/>
              </p:cNvSpPr>
              <p:nvPr/>
            </p:nvSpPr>
            <p:spPr bwMode="auto">
              <a:xfrm flipH="1">
                <a:off x="4491" y="3333"/>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grpSp>
      </p:grpSp>
      <p:grpSp>
        <p:nvGrpSpPr>
          <p:cNvPr id="35852" name="Group 75"/>
          <p:cNvGrpSpPr/>
          <p:nvPr/>
        </p:nvGrpSpPr>
        <p:grpSpPr bwMode="auto">
          <a:xfrm>
            <a:off x="8975725" y="4508500"/>
            <a:ext cx="390525" cy="661988"/>
            <a:chOff x="4260" y="3515"/>
            <a:chExt cx="216" cy="339"/>
          </a:xfrm>
        </p:grpSpPr>
        <p:grpSp>
          <p:nvGrpSpPr>
            <p:cNvPr id="36085" name="Group 76"/>
            <p:cNvGrpSpPr/>
            <p:nvPr/>
          </p:nvGrpSpPr>
          <p:grpSpPr bwMode="auto">
            <a:xfrm>
              <a:off x="4265" y="3521"/>
              <a:ext cx="211" cy="333"/>
              <a:chOff x="4265" y="3521"/>
              <a:chExt cx="211" cy="333"/>
            </a:xfrm>
          </p:grpSpPr>
          <p:sp>
            <p:nvSpPr>
              <p:cNvPr id="36096" name="Freeform 77"/>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97" name="Freeform 78"/>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98" name="Freeform 79"/>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99" name="Freeform 80"/>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00" name="Rectangle 81"/>
              <p:cNvSpPr>
                <a:spLocks noChangeArrowheads="1"/>
              </p:cNvSpPr>
              <p:nvPr/>
            </p:nvSpPr>
            <p:spPr bwMode="auto">
              <a:xfrm>
                <a:off x="4265" y="3584"/>
                <a:ext cx="115"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01" name="Rectangle 82"/>
              <p:cNvSpPr>
                <a:spLocks noChangeArrowheads="1"/>
              </p:cNvSpPr>
              <p:nvPr/>
            </p:nvSpPr>
            <p:spPr bwMode="auto">
              <a:xfrm>
                <a:off x="4270" y="359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02" name="Line 83"/>
              <p:cNvSpPr>
                <a:spLocks noChangeShapeType="1"/>
              </p:cNvSpPr>
              <p:nvPr/>
            </p:nvSpPr>
            <p:spPr bwMode="auto">
              <a:xfrm>
                <a:off x="4275" y="3622"/>
                <a:ext cx="50"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03" name="Line 84"/>
              <p:cNvSpPr>
                <a:spLocks noChangeShapeType="1"/>
              </p:cNvSpPr>
              <p:nvPr/>
            </p:nvSpPr>
            <p:spPr bwMode="auto">
              <a:xfrm flipH="1">
                <a:off x="4265" y="3797"/>
                <a:ext cx="115"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04" name="Line 85"/>
              <p:cNvSpPr>
                <a:spLocks noChangeShapeType="1"/>
              </p:cNvSpPr>
              <p:nvPr/>
            </p:nvSpPr>
            <p:spPr bwMode="auto">
              <a:xfrm flipH="1">
                <a:off x="4265" y="3684"/>
                <a:ext cx="115"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grpSp>
          <p:nvGrpSpPr>
            <p:cNvPr id="36086" name="Group 86"/>
            <p:cNvGrpSpPr/>
            <p:nvPr/>
          </p:nvGrpSpPr>
          <p:grpSpPr bwMode="auto">
            <a:xfrm>
              <a:off x="4260" y="3515"/>
              <a:ext cx="211" cy="332"/>
              <a:chOff x="4260" y="3515"/>
              <a:chExt cx="211" cy="332"/>
            </a:xfrm>
          </p:grpSpPr>
          <p:sp>
            <p:nvSpPr>
              <p:cNvPr id="36087" name="Freeform 87"/>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88" name="Freeform 88"/>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89" name="Freeform 89"/>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90" name="Freeform 90"/>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91" name="Rectangle 91"/>
              <p:cNvSpPr>
                <a:spLocks noChangeArrowheads="1"/>
              </p:cNvSpPr>
              <p:nvPr/>
            </p:nvSpPr>
            <p:spPr bwMode="auto">
              <a:xfrm>
                <a:off x="4260" y="3578"/>
                <a:ext cx="115"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92" name="Rectangle 92"/>
              <p:cNvSpPr>
                <a:spLocks noChangeArrowheads="1"/>
              </p:cNvSpPr>
              <p:nvPr/>
            </p:nvSpPr>
            <p:spPr bwMode="auto">
              <a:xfrm>
                <a:off x="4265" y="359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93" name="Line 93"/>
              <p:cNvSpPr>
                <a:spLocks noChangeShapeType="1"/>
              </p:cNvSpPr>
              <p:nvPr/>
            </p:nvSpPr>
            <p:spPr bwMode="auto">
              <a:xfrm>
                <a:off x="4275" y="3609"/>
                <a:ext cx="40"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094" name="Line 94"/>
              <p:cNvSpPr>
                <a:spLocks noChangeShapeType="1"/>
              </p:cNvSpPr>
              <p:nvPr/>
            </p:nvSpPr>
            <p:spPr bwMode="auto">
              <a:xfrm flipH="1">
                <a:off x="4265" y="3791"/>
                <a:ext cx="105"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095" name="Line 95"/>
              <p:cNvSpPr>
                <a:spLocks noChangeShapeType="1"/>
              </p:cNvSpPr>
              <p:nvPr/>
            </p:nvSpPr>
            <p:spPr bwMode="auto">
              <a:xfrm flipH="1">
                <a:off x="4265" y="3678"/>
                <a:ext cx="105"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grpSp>
      </p:grpSp>
      <p:sp>
        <p:nvSpPr>
          <p:cNvPr id="35853" name="Rectangle 96"/>
          <p:cNvSpPr>
            <a:spLocks noChangeArrowheads="1"/>
          </p:cNvSpPr>
          <p:nvPr/>
        </p:nvSpPr>
        <p:spPr bwMode="auto">
          <a:xfrm>
            <a:off x="3095625" y="2435225"/>
            <a:ext cx="30163" cy="2598738"/>
          </a:xfrm>
          <a:prstGeom prst="rect">
            <a:avLst/>
          </a:prstGeom>
          <a:solidFill>
            <a:srgbClr val="000000"/>
          </a:solidFill>
          <a:ln w="28575">
            <a:solidFill>
              <a:srgbClr val="333399"/>
            </a:solidFill>
            <a:miter lim="800000"/>
          </a:ln>
        </p:spPr>
        <p:txBody>
          <a:bodyPr/>
          <a:lstStyle/>
          <a:p>
            <a:pPr eaLnBrk="1" hangingPunct="1"/>
            <a:endParaRPr lang="zh-CN" altLang="en-US" sz="2400" b="1">
              <a:latin typeface="Tahoma" panose="020B0604030504040204" pitchFamily="34" charset="0"/>
            </a:endParaRPr>
          </a:p>
        </p:txBody>
      </p:sp>
      <p:sp>
        <p:nvSpPr>
          <p:cNvPr id="35854" name="Line 97"/>
          <p:cNvSpPr>
            <a:spLocks noChangeShapeType="1"/>
          </p:cNvSpPr>
          <p:nvPr/>
        </p:nvSpPr>
        <p:spPr bwMode="auto">
          <a:xfrm>
            <a:off x="2289175" y="2816225"/>
            <a:ext cx="820738" cy="317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855" name="Line 98"/>
          <p:cNvSpPr>
            <a:spLocks noChangeShapeType="1"/>
          </p:cNvSpPr>
          <p:nvPr/>
        </p:nvSpPr>
        <p:spPr bwMode="auto">
          <a:xfrm>
            <a:off x="2535238" y="3525838"/>
            <a:ext cx="574675" cy="1587"/>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856" name="Line 99"/>
          <p:cNvSpPr>
            <a:spLocks noChangeShapeType="1"/>
          </p:cNvSpPr>
          <p:nvPr/>
        </p:nvSpPr>
        <p:spPr bwMode="auto">
          <a:xfrm>
            <a:off x="1876425" y="4027488"/>
            <a:ext cx="1233488" cy="317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857" name="Line 100"/>
          <p:cNvSpPr>
            <a:spLocks noChangeShapeType="1"/>
          </p:cNvSpPr>
          <p:nvPr/>
        </p:nvSpPr>
        <p:spPr bwMode="auto">
          <a:xfrm>
            <a:off x="2370138" y="4645025"/>
            <a:ext cx="739775" cy="317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858" name="Line 101"/>
          <p:cNvSpPr>
            <a:spLocks noChangeShapeType="1"/>
          </p:cNvSpPr>
          <p:nvPr/>
        </p:nvSpPr>
        <p:spPr bwMode="auto">
          <a:xfrm>
            <a:off x="3109912" y="4822826"/>
            <a:ext cx="479425"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860" name="Line 102"/>
          <p:cNvSpPr>
            <a:spLocks noChangeShapeType="1"/>
          </p:cNvSpPr>
          <p:nvPr/>
        </p:nvSpPr>
        <p:spPr bwMode="auto">
          <a:xfrm>
            <a:off x="3109913" y="3762375"/>
            <a:ext cx="1398587" cy="1588"/>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5861" name="Group 103"/>
          <p:cNvGrpSpPr/>
          <p:nvPr/>
        </p:nvGrpSpPr>
        <p:grpSpPr bwMode="auto">
          <a:xfrm>
            <a:off x="4360863" y="3567113"/>
            <a:ext cx="560387" cy="374650"/>
            <a:chOff x="2154" y="3033"/>
            <a:chExt cx="309" cy="192"/>
          </a:xfrm>
        </p:grpSpPr>
        <p:sp>
          <p:nvSpPr>
            <p:cNvPr id="36060" name="Oval 104"/>
            <p:cNvSpPr>
              <a:spLocks noChangeArrowheads="1"/>
            </p:cNvSpPr>
            <p:nvPr/>
          </p:nvSpPr>
          <p:spPr bwMode="auto">
            <a:xfrm>
              <a:off x="2155" y="3113"/>
              <a:ext cx="308" cy="112"/>
            </a:xfrm>
            <a:prstGeom prst="ellipse">
              <a:avLst/>
            </a:prstGeom>
            <a:solidFill>
              <a:srgbClr val="0078AA"/>
            </a:solidFill>
            <a:ln w="3175">
              <a:solidFill>
                <a:srgbClr val="AAE6FF"/>
              </a:solidFill>
              <a:round/>
            </a:ln>
          </p:spPr>
          <p:txBody>
            <a:bodyPr/>
            <a:lstStyle/>
            <a:p>
              <a:pPr eaLnBrk="1" hangingPunct="1"/>
              <a:endParaRPr lang="zh-CN" altLang="en-US" sz="2400" b="1">
                <a:latin typeface="Tahoma" panose="020B0604030504040204" pitchFamily="34" charset="0"/>
              </a:endParaRPr>
            </a:p>
          </p:txBody>
        </p:sp>
        <p:sp>
          <p:nvSpPr>
            <p:cNvPr id="36061" name="Rectangle 105"/>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62" name="Rectangle 106"/>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63" name="Oval 107"/>
            <p:cNvSpPr>
              <a:spLocks noChangeArrowheads="1"/>
            </p:cNvSpPr>
            <p:nvPr/>
          </p:nvSpPr>
          <p:spPr bwMode="auto">
            <a:xfrm>
              <a:off x="2155" y="3033"/>
              <a:ext cx="308" cy="112"/>
            </a:xfrm>
            <a:prstGeom prst="ellipse">
              <a:avLst/>
            </a:prstGeom>
            <a:solidFill>
              <a:srgbClr val="00B4FF"/>
            </a:solidFill>
            <a:ln w="3175">
              <a:solidFill>
                <a:srgbClr val="AAE6FF"/>
              </a:solidFill>
              <a:round/>
            </a:ln>
          </p:spPr>
          <p:txBody>
            <a:bodyPr/>
            <a:lstStyle/>
            <a:p>
              <a:pPr eaLnBrk="1" hangingPunct="1"/>
              <a:endParaRPr lang="zh-CN" altLang="en-US" sz="2400" b="1">
                <a:latin typeface="Tahoma" panose="020B0604030504040204" pitchFamily="34" charset="0"/>
              </a:endParaRPr>
            </a:p>
          </p:txBody>
        </p:sp>
        <p:grpSp>
          <p:nvGrpSpPr>
            <p:cNvPr id="36064" name="Group 108"/>
            <p:cNvGrpSpPr/>
            <p:nvPr/>
          </p:nvGrpSpPr>
          <p:grpSpPr bwMode="auto">
            <a:xfrm>
              <a:off x="2201" y="3046"/>
              <a:ext cx="214" cy="86"/>
              <a:chOff x="2201" y="3046"/>
              <a:chExt cx="214" cy="86"/>
            </a:xfrm>
          </p:grpSpPr>
          <p:grpSp>
            <p:nvGrpSpPr>
              <p:cNvPr id="36067" name="Group 109"/>
              <p:cNvGrpSpPr/>
              <p:nvPr/>
            </p:nvGrpSpPr>
            <p:grpSpPr bwMode="auto">
              <a:xfrm>
                <a:off x="2201" y="3046"/>
                <a:ext cx="212" cy="84"/>
                <a:chOff x="2201" y="3046"/>
                <a:chExt cx="212" cy="84"/>
              </a:xfrm>
            </p:grpSpPr>
            <p:sp>
              <p:nvSpPr>
                <p:cNvPr id="36077" name="Freeform 110"/>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78" name="Freeform 111"/>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79" name="Freeform 112"/>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80" name="Freeform 113"/>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81" name="Freeform 114"/>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82" name="Freeform 115"/>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83" name="Freeform 116"/>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84" name="Freeform 117"/>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36068" name="Group 118"/>
              <p:cNvGrpSpPr/>
              <p:nvPr/>
            </p:nvGrpSpPr>
            <p:grpSpPr bwMode="auto">
              <a:xfrm>
                <a:off x="2203" y="3048"/>
                <a:ext cx="212" cy="84"/>
                <a:chOff x="2203" y="3048"/>
                <a:chExt cx="212" cy="84"/>
              </a:xfrm>
            </p:grpSpPr>
            <p:sp>
              <p:nvSpPr>
                <p:cNvPr id="36069" name="Freeform 119"/>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70" name="Freeform 120"/>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71" name="Freeform 121"/>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72" name="Freeform 122"/>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73" name="Freeform 123"/>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74" name="Freeform 124"/>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75" name="Freeform 125"/>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76" name="Freeform 126"/>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sp>
          <p:nvSpPr>
            <p:cNvPr id="36065" name="Line 127"/>
            <p:cNvSpPr>
              <a:spLocks noChangeShapeType="1"/>
            </p:cNvSpPr>
            <p:nvPr/>
          </p:nvSpPr>
          <p:spPr bwMode="auto">
            <a:xfrm>
              <a:off x="2154" y="3088"/>
              <a:ext cx="1" cy="80"/>
            </a:xfrm>
            <a:prstGeom prst="line">
              <a:avLst/>
            </a:prstGeom>
            <a:noFill/>
            <a:ln w="3175">
              <a:solidFill>
                <a:srgbClr val="AAE6FF"/>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066" name="Line 128"/>
            <p:cNvSpPr>
              <a:spLocks noChangeShapeType="1"/>
            </p:cNvSpPr>
            <p:nvPr/>
          </p:nvSpPr>
          <p:spPr bwMode="auto">
            <a:xfrm>
              <a:off x="2462" y="3088"/>
              <a:ext cx="1" cy="80"/>
            </a:xfrm>
            <a:prstGeom prst="line">
              <a:avLst/>
            </a:prstGeom>
            <a:noFill/>
            <a:ln w="3175">
              <a:solidFill>
                <a:srgbClr val="AAE6FF"/>
              </a:solidFill>
              <a:round/>
            </a:ln>
            <a:extLst>
              <a:ext uri="{909E8E84-426E-40DD-AFC4-6F175D3DCCD1}">
                <a14:hiddenFill xmlns:a14="http://schemas.microsoft.com/office/drawing/2010/main">
                  <a:noFill/>
                </a14:hiddenFill>
              </a:ext>
            </a:extLst>
          </p:spPr>
          <p:txBody>
            <a:bodyPr/>
            <a:lstStyle/>
            <a:p>
              <a:endParaRPr lang="zh-CN" altLang="en-US" b="1"/>
            </a:p>
          </p:txBody>
        </p:sp>
      </p:grpSp>
      <p:grpSp>
        <p:nvGrpSpPr>
          <p:cNvPr id="35862" name="Group 129"/>
          <p:cNvGrpSpPr/>
          <p:nvPr/>
        </p:nvGrpSpPr>
        <p:grpSpPr bwMode="auto">
          <a:xfrm>
            <a:off x="2125663" y="2354263"/>
            <a:ext cx="514350" cy="517525"/>
            <a:chOff x="921" y="2412"/>
            <a:chExt cx="284" cy="265"/>
          </a:xfrm>
        </p:grpSpPr>
        <p:grpSp>
          <p:nvGrpSpPr>
            <p:cNvPr id="36034" name="Group 130"/>
            <p:cNvGrpSpPr/>
            <p:nvPr/>
          </p:nvGrpSpPr>
          <p:grpSpPr bwMode="auto">
            <a:xfrm>
              <a:off x="928" y="2417"/>
              <a:ext cx="277" cy="260"/>
              <a:chOff x="928" y="2417"/>
              <a:chExt cx="277" cy="260"/>
            </a:xfrm>
          </p:grpSpPr>
          <p:sp>
            <p:nvSpPr>
              <p:cNvPr id="36048" name="Freeform 131"/>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49" name="Freeform 132"/>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50" name="Freeform 133"/>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51" name="Freeform 134"/>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52" name="Rectangle 135"/>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53" name="Rectangle 136"/>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54" name="Rectangle 137"/>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55" name="Line 138"/>
              <p:cNvSpPr>
                <a:spLocks noChangeShapeType="1"/>
              </p:cNvSpPr>
              <p:nvPr/>
            </p:nvSpPr>
            <p:spPr bwMode="auto">
              <a:xfrm flipH="1">
                <a:off x="1115" y="2598"/>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6056" name="Group 139"/>
              <p:cNvGrpSpPr/>
              <p:nvPr/>
            </p:nvGrpSpPr>
            <p:grpSpPr bwMode="auto">
              <a:xfrm>
                <a:off x="928" y="2639"/>
                <a:ext cx="277" cy="38"/>
                <a:chOff x="928" y="2639"/>
                <a:chExt cx="277" cy="38"/>
              </a:xfrm>
            </p:grpSpPr>
            <p:sp>
              <p:nvSpPr>
                <p:cNvPr id="36057" name="Freeform 140"/>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58" name="Freeform 141"/>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59" name="Rectangle 142"/>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grpSp>
        </p:grpSp>
        <p:grpSp>
          <p:nvGrpSpPr>
            <p:cNvPr id="36035" name="Group 143"/>
            <p:cNvGrpSpPr/>
            <p:nvPr/>
          </p:nvGrpSpPr>
          <p:grpSpPr bwMode="auto">
            <a:xfrm>
              <a:off x="921" y="2412"/>
              <a:ext cx="277" cy="261"/>
              <a:chOff x="921" y="2412"/>
              <a:chExt cx="277" cy="261"/>
            </a:xfrm>
          </p:grpSpPr>
          <p:sp>
            <p:nvSpPr>
              <p:cNvPr id="36036" name="Freeform 144"/>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37" name="Freeform 145"/>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38" name="Freeform 146"/>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39" name="Freeform 147"/>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40" name="Rectangle 148"/>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41" name="Rectangle 149"/>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42" name="Rectangle 150"/>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43" name="Line 151"/>
              <p:cNvSpPr>
                <a:spLocks noChangeShapeType="1"/>
              </p:cNvSpPr>
              <p:nvPr/>
            </p:nvSpPr>
            <p:spPr bwMode="auto">
              <a:xfrm flipH="1">
                <a:off x="1108" y="2593"/>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6044" name="Group 152"/>
              <p:cNvGrpSpPr/>
              <p:nvPr/>
            </p:nvGrpSpPr>
            <p:grpSpPr bwMode="auto">
              <a:xfrm>
                <a:off x="921" y="2635"/>
                <a:ext cx="277" cy="38"/>
                <a:chOff x="921" y="2635"/>
                <a:chExt cx="277" cy="38"/>
              </a:xfrm>
            </p:grpSpPr>
            <p:sp>
              <p:nvSpPr>
                <p:cNvPr id="36045" name="Freeform 153"/>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46" name="Freeform 154"/>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47" name="Rectangle 155"/>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grpSp>
        </p:grpSp>
      </p:grpSp>
      <p:grpSp>
        <p:nvGrpSpPr>
          <p:cNvPr id="35863" name="Group 156"/>
          <p:cNvGrpSpPr/>
          <p:nvPr/>
        </p:nvGrpSpPr>
        <p:grpSpPr bwMode="auto">
          <a:xfrm>
            <a:off x="2263775" y="3063875"/>
            <a:ext cx="511175" cy="517525"/>
            <a:chOff x="997" y="2775"/>
            <a:chExt cx="282" cy="265"/>
          </a:xfrm>
        </p:grpSpPr>
        <p:grpSp>
          <p:nvGrpSpPr>
            <p:cNvPr id="36008" name="Group 157"/>
            <p:cNvGrpSpPr/>
            <p:nvPr/>
          </p:nvGrpSpPr>
          <p:grpSpPr bwMode="auto">
            <a:xfrm>
              <a:off x="1004" y="2779"/>
              <a:ext cx="275" cy="261"/>
              <a:chOff x="1004" y="2779"/>
              <a:chExt cx="275" cy="261"/>
            </a:xfrm>
          </p:grpSpPr>
          <p:sp>
            <p:nvSpPr>
              <p:cNvPr id="36022" name="Freeform 158"/>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23" name="Freeform 159"/>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24" name="Freeform 160"/>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 name="T15" fmla="*/ 0 w 183"/>
                  <a:gd name="T16" fmla="*/ 0 h 18"/>
                  <a:gd name="T17" fmla="*/ 183 w 183"/>
                  <a:gd name="T18" fmla="*/ 18 h 18"/>
                </a:gdLst>
                <a:ahLst/>
                <a:cxnLst>
                  <a:cxn ang="T10">
                    <a:pos x="T0" y="T1"/>
                  </a:cxn>
                  <a:cxn ang="T11">
                    <a:pos x="T2" y="T3"/>
                  </a:cxn>
                  <a:cxn ang="T12">
                    <a:pos x="T4" y="T5"/>
                  </a:cxn>
                  <a:cxn ang="T13">
                    <a:pos x="T6" y="T7"/>
                  </a:cxn>
                  <a:cxn ang="T14">
                    <a:pos x="T8" y="T9"/>
                  </a:cxn>
                </a:cxnLst>
                <a:rect l="T15" t="T16" r="T17" b="T18"/>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25" name="Freeform 161"/>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 name="T15" fmla="*/ 0 w 183"/>
                  <a:gd name="T16" fmla="*/ 0 h 18"/>
                  <a:gd name="T17" fmla="*/ 183 w 183"/>
                  <a:gd name="T18" fmla="*/ 18 h 18"/>
                </a:gdLst>
                <a:ahLst/>
                <a:cxnLst>
                  <a:cxn ang="T10">
                    <a:pos x="T0" y="T1"/>
                  </a:cxn>
                  <a:cxn ang="T11">
                    <a:pos x="T2" y="T3"/>
                  </a:cxn>
                  <a:cxn ang="T12">
                    <a:pos x="T4" y="T5"/>
                  </a:cxn>
                  <a:cxn ang="T13">
                    <a:pos x="T6" y="T7"/>
                  </a:cxn>
                  <a:cxn ang="T14">
                    <a:pos x="T8" y="T9"/>
                  </a:cxn>
                </a:cxnLst>
                <a:rect l="T15" t="T16" r="T17" b="T18"/>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26" name="Rectangle 162"/>
              <p:cNvSpPr>
                <a:spLocks noChangeArrowheads="1"/>
              </p:cNvSpPr>
              <p:nvPr/>
            </p:nvSpPr>
            <p:spPr bwMode="auto">
              <a:xfrm>
                <a:off x="1050" y="2797"/>
                <a:ext cx="183"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27" name="Rectangle 163"/>
              <p:cNvSpPr>
                <a:spLocks noChangeArrowheads="1"/>
              </p:cNvSpPr>
              <p:nvPr/>
            </p:nvSpPr>
            <p:spPr bwMode="auto">
              <a:xfrm>
                <a:off x="1013" y="293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28" name="Rectangle 164"/>
              <p:cNvSpPr>
                <a:spLocks noChangeArrowheads="1"/>
              </p:cNvSpPr>
              <p:nvPr/>
            </p:nvSpPr>
            <p:spPr bwMode="auto">
              <a:xfrm>
                <a:off x="1067" y="2813"/>
                <a:ext cx="149"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29" name="Line 165"/>
              <p:cNvSpPr>
                <a:spLocks noChangeShapeType="1"/>
              </p:cNvSpPr>
              <p:nvPr/>
            </p:nvSpPr>
            <p:spPr bwMode="auto">
              <a:xfrm flipH="1">
                <a:off x="1189" y="2961"/>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6030" name="Group 166"/>
              <p:cNvGrpSpPr/>
              <p:nvPr/>
            </p:nvGrpSpPr>
            <p:grpSpPr bwMode="auto">
              <a:xfrm>
                <a:off x="1004" y="3002"/>
                <a:ext cx="275" cy="38"/>
                <a:chOff x="1004" y="3002"/>
                <a:chExt cx="275" cy="38"/>
              </a:xfrm>
            </p:grpSpPr>
            <p:sp>
              <p:nvSpPr>
                <p:cNvPr id="36031" name="Freeform 167"/>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32" name="Freeform 168"/>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33" name="Rectangle 169"/>
                <p:cNvSpPr>
                  <a:spLocks noChangeArrowheads="1"/>
                </p:cNvSpPr>
                <p:nvPr/>
              </p:nvSpPr>
              <p:spPr bwMode="auto">
                <a:xfrm>
                  <a:off x="1006" y="3029"/>
                  <a:ext cx="27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grpSp>
        </p:grpSp>
        <p:grpSp>
          <p:nvGrpSpPr>
            <p:cNvPr id="36009" name="Group 170"/>
            <p:cNvGrpSpPr/>
            <p:nvPr/>
          </p:nvGrpSpPr>
          <p:grpSpPr bwMode="auto">
            <a:xfrm>
              <a:off x="997" y="2775"/>
              <a:ext cx="275" cy="260"/>
              <a:chOff x="997" y="2775"/>
              <a:chExt cx="275" cy="260"/>
            </a:xfrm>
          </p:grpSpPr>
          <p:sp>
            <p:nvSpPr>
              <p:cNvPr id="36010" name="Freeform 171"/>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11" name="Freeform 172"/>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12" name="Freeform 173"/>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13" name="Freeform 174"/>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14" name="Rectangle 175"/>
              <p:cNvSpPr>
                <a:spLocks noChangeArrowheads="1"/>
              </p:cNvSpPr>
              <p:nvPr/>
            </p:nvSpPr>
            <p:spPr bwMode="auto">
              <a:xfrm>
                <a:off x="1043" y="279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15" name="Rectangle 176"/>
              <p:cNvSpPr>
                <a:spLocks noChangeArrowheads="1"/>
              </p:cNvSpPr>
              <p:nvPr/>
            </p:nvSpPr>
            <p:spPr bwMode="auto">
              <a:xfrm>
                <a:off x="1006" y="2934"/>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16" name="Rectangle 177"/>
              <p:cNvSpPr>
                <a:spLocks noChangeArrowheads="1"/>
              </p:cNvSpPr>
              <p:nvPr/>
            </p:nvSpPr>
            <p:spPr bwMode="auto">
              <a:xfrm>
                <a:off x="1060" y="280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17" name="Line 178"/>
              <p:cNvSpPr>
                <a:spLocks noChangeShapeType="1"/>
              </p:cNvSpPr>
              <p:nvPr/>
            </p:nvSpPr>
            <p:spPr bwMode="auto">
              <a:xfrm flipH="1">
                <a:off x="1182" y="2956"/>
                <a:ext cx="62"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6018" name="Group 179"/>
              <p:cNvGrpSpPr/>
              <p:nvPr/>
            </p:nvGrpSpPr>
            <p:grpSpPr bwMode="auto">
              <a:xfrm>
                <a:off x="997" y="2997"/>
                <a:ext cx="275" cy="38"/>
                <a:chOff x="997" y="2997"/>
                <a:chExt cx="275" cy="38"/>
              </a:xfrm>
            </p:grpSpPr>
            <p:sp>
              <p:nvSpPr>
                <p:cNvPr id="36019" name="Freeform 180"/>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20" name="Freeform 181"/>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21" name="Rectangle 182"/>
                <p:cNvSpPr>
                  <a:spLocks noChangeArrowheads="1"/>
                </p:cNvSpPr>
                <p:nvPr/>
              </p:nvSpPr>
              <p:spPr bwMode="auto">
                <a:xfrm>
                  <a:off x="999" y="3024"/>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grpSp>
        </p:grpSp>
      </p:grpSp>
      <p:grpSp>
        <p:nvGrpSpPr>
          <p:cNvPr id="35864" name="Group 183"/>
          <p:cNvGrpSpPr/>
          <p:nvPr/>
        </p:nvGrpSpPr>
        <p:grpSpPr bwMode="auto">
          <a:xfrm>
            <a:off x="1525588" y="3594100"/>
            <a:ext cx="511175" cy="517525"/>
            <a:chOff x="590" y="3047"/>
            <a:chExt cx="282" cy="265"/>
          </a:xfrm>
        </p:grpSpPr>
        <p:grpSp>
          <p:nvGrpSpPr>
            <p:cNvPr id="35982" name="Group 184"/>
            <p:cNvGrpSpPr/>
            <p:nvPr/>
          </p:nvGrpSpPr>
          <p:grpSpPr bwMode="auto">
            <a:xfrm>
              <a:off x="596" y="3051"/>
              <a:ext cx="276" cy="261"/>
              <a:chOff x="596" y="3051"/>
              <a:chExt cx="276" cy="261"/>
            </a:xfrm>
          </p:grpSpPr>
          <p:sp>
            <p:nvSpPr>
              <p:cNvPr id="35996" name="Freeform 185"/>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97" name="Freeform 186"/>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98" name="Freeform 187"/>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99" name="Freeform 188"/>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00" name="Rectangle 189"/>
              <p:cNvSpPr>
                <a:spLocks noChangeArrowheads="1"/>
              </p:cNvSpPr>
              <p:nvPr/>
            </p:nvSpPr>
            <p:spPr bwMode="auto">
              <a:xfrm>
                <a:off x="642" y="3069"/>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01" name="Rectangle 190"/>
              <p:cNvSpPr>
                <a:spLocks noChangeArrowheads="1"/>
              </p:cNvSpPr>
              <p:nvPr/>
            </p:nvSpPr>
            <p:spPr bwMode="auto">
              <a:xfrm>
                <a:off x="605" y="3210"/>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02" name="Rectangle 191"/>
              <p:cNvSpPr>
                <a:spLocks noChangeArrowheads="1"/>
              </p:cNvSpPr>
              <p:nvPr/>
            </p:nvSpPr>
            <p:spPr bwMode="auto">
              <a:xfrm>
                <a:off x="659" y="3085"/>
                <a:ext cx="150"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03" name="Line 192"/>
              <p:cNvSpPr>
                <a:spLocks noChangeShapeType="1"/>
              </p:cNvSpPr>
              <p:nvPr/>
            </p:nvSpPr>
            <p:spPr bwMode="auto">
              <a:xfrm flipH="1">
                <a:off x="782" y="3233"/>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6004" name="Group 193"/>
              <p:cNvGrpSpPr/>
              <p:nvPr/>
            </p:nvGrpSpPr>
            <p:grpSpPr bwMode="auto">
              <a:xfrm>
                <a:off x="596" y="3274"/>
                <a:ext cx="276" cy="38"/>
                <a:chOff x="596" y="3274"/>
                <a:chExt cx="276" cy="38"/>
              </a:xfrm>
            </p:grpSpPr>
            <p:sp>
              <p:nvSpPr>
                <p:cNvPr id="36005" name="Freeform 194"/>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 name="T15" fmla="*/ 0 w 276"/>
                    <a:gd name="T16" fmla="*/ 0 h 29"/>
                    <a:gd name="T17" fmla="*/ 276 w 276"/>
                    <a:gd name="T18" fmla="*/ 29 h 29"/>
                  </a:gdLst>
                  <a:ahLst/>
                  <a:cxnLst>
                    <a:cxn ang="T10">
                      <a:pos x="T0" y="T1"/>
                    </a:cxn>
                    <a:cxn ang="T11">
                      <a:pos x="T2" y="T3"/>
                    </a:cxn>
                    <a:cxn ang="T12">
                      <a:pos x="T4" y="T5"/>
                    </a:cxn>
                    <a:cxn ang="T13">
                      <a:pos x="T6" y="T7"/>
                    </a:cxn>
                    <a:cxn ang="T14">
                      <a:pos x="T8" y="T9"/>
                    </a:cxn>
                  </a:cxnLst>
                  <a:rect l="T15" t="T16" r="T17" b="T18"/>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06" name="Freeform 195"/>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 name="T15" fmla="*/ 0 w 276"/>
                    <a:gd name="T16" fmla="*/ 0 h 29"/>
                    <a:gd name="T17" fmla="*/ 276 w 276"/>
                    <a:gd name="T18" fmla="*/ 29 h 29"/>
                  </a:gdLst>
                  <a:ahLst/>
                  <a:cxnLst>
                    <a:cxn ang="T10">
                      <a:pos x="T0" y="T1"/>
                    </a:cxn>
                    <a:cxn ang="T11">
                      <a:pos x="T2" y="T3"/>
                    </a:cxn>
                    <a:cxn ang="T12">
                      <a:pos x="T4" y="T5"/>
                    </a:cxn>
                    <a:cxn ang="T13">
                      <a:pos x="T6" y="T7"/>
                    </a:cxn>
                    <a:cxn ang="T14">
                      <a:pos x="T8" y="T9"/>
                    </a:cxn>
                  </a:cxnLst>
                  <a:rect l="T15" t="T16" r="T17" b="T18"/>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07" name="Rectangle 196"/>
                <p:cNvSpPr>
                  <a:spLocks noChangeArrowheads="1"/>
                </p:cNvSpPr>
                <p:nvPr/>
              </p:nvSpPr>
              <p:spPr bwMode="auto">
                <a:xfrm>
                  <a:off x="598" y="3301"/>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grpSp>
        </p:grpSp>
        <p:grpSp>
          <p:nvGrpSpPr>
            <p:cNvPr id="35983" name="Group 197"/>
            <p:cNvGrpSpPr/>
            <p:nvPr/>
          </p:nvGrpSpPr>
          <p:grpSpPr bwMode="auto">
            <a:xfrm>
              <a:off x="590" y="3047"/>
              <a:ext cx="275" cy="260"/>
              <a:chOff x="590" y="3047"/>
              <a:chExt cx="275" cy="260"/>
            </a:xfrm>
          </p:grpSpPr>
          <p:sp>
            <p:nvSpPr>
              <p:cNvPr id="35984" name="Freeform 198"/>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85" name="Freeform 199"/>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86" name="Freeform 200"/>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 name="T15" fmla="*/ 0 w 183"/>
                  <a:gd name="T16" fmla="*/ 0 h 17"/>
                  <a:gd name="T17" fmla="*/ 183 w 183"/>
                  <a:gd name="T18" fmla="*/ 17 h 17"/>
                </a:gdLst>
                <a:ahLst/>
                <a:cxnLst>
                  <a:cxn ang="T10">
                    <a:pos x="T0" y="T1"/>
                  </a:cxn>
                  <a:cxn ang="T11">
                    <a:pos x="T2" y="T3"/>
                  </a:cxn>
                  <a:cxn ang="T12">
                    <a:pos x="T4" y="T5"/>
                  </a:cxn>
                  <a:cxn ang="T13">
                    <a:pos x="T6" y="T7"/>
                  </a:cxn>
                  <a:cxn ang="T14">
                    <a:pos x="T8" y="T9"/>
                  </a:cxn>
                </a:cxnLst>
                <a:rect l="T15" t="T16" r="T17" b="T18"/>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87" name="Freeform 201"/>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 name="T15" fmla="*/ 0 w 183"/>
                  <a:gd name="T16" fmla="*/ 0 h 17"/>
                  <a:gd name="T17" fmla="*/ 183 w 183"/>
                  <a:gd name="T18" fmla="*/ 17 h 17"/>
                </a:gdLst>
                <a:ahLst/>
                <a:cxnLst>
                  <a:cxn ang="T10">
                    <a:pos x="T0" y="T1"/>
                  </a:cxn>
                  <a:cxn ang="T11">
                    <a:pos x="T2" y="T3"/>
                  </a:cxn>
                  <a:cxn ang="T12">
                    <a:pos x="T4" y="T5"/>
                  </a:cxn>
                  <a:cxn ang="T13">
                    <a:pos x="T6" y="T7"/>
                  </a:cxn>
                  <a:cxn ang="T14">
                    <a:pos x="T8" y="T9"/>
                  </a:cxn>
                </a:cxnLst>
                <a:rect l="T15" t="T16" r="T17" b="T18"/>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88" name="Rectangle 202"/>
              <p:cNvSpPr>
                <a:spLocks noChangeArrowheads="1"/>
              </p:cNvSpPr>
              <p:nvPr/>
            </p:nvSpPr>
            <p:spPr bwMode="auto">
              <a:xfrm>
                <a:off x="636" y="3064"/>
                <a:ext cx="183"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89" name="Rectangle 203"/>
              <p:cNvSpPr>
                <a:spLocks noChangeArrowheads="1"/>
              </p:cNvSpPr>
              <p:nvPr/>
            </p:nvSpPr>
            <p:spPr bwMode="auto">
              <a:xfrm>
                <a:off x="598" y="3206"/>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90" name="Rectangle 204"/>
              <p:cNvSpPr>
                <a:spLocks noChangeArrowheads="1"/>
              </p:cNvSpPr>
              <p:nvPr/>
            </p:nvSpPr>
            <p:spPr bwMode="auto">
              <a:xfrm>
                <a:off x="653" y="3080"/>
                <a:ext cx="149"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91" name="Line 205"/>
              <p:cNvSpPr>
                <a:spLocks noChangeShapeType="1"/>
              </p:cNvSpPr>
              <p:nvPr/>
            </p:nvSpPr>
            <p:spPr bwMode="auto">
              <a:xfrm flipH="1">
                <a:off x="775" y="3228"/>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5992" name="Group 206"/>
              <p:cNvGrpSpPr/>
              <p:nvPr/>
            </p:nvGrpSpPr>
            <p:grpSpPr bwMode="auto">
              <a:xfrm>
                <a:off x="590" y="3269"/>
                <a:ext cx="275" cy="38"/>
                <a:chOff x="590" y="3269"/>
                <a:chExt cx="275" cy="38"/>
              </a:xfrm>
            </p:grpSpPr>
            <p:sp>
              <p:nvSpPr>
                <p:cNvPr id="35993" name="Freeform 207"/>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94" name="Freeform 208"/>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95" name="Rectangle 209"/>
                <p:cNvSpPr>
                  <a:spLocks noChangeArrowheads="1"/>
                </p:cNvSpPr>
                <p:nvPr/>
              </p:nvSpPr>
              <p:spPr bwMode="auto">
                <a:xfrm>
                  <a:off x="591" y="3296"/>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grpSp>
        </p:grpSp>
      </p:grpSp>
      <p:grpSp>
        <p:nvGrpSpPr>
          <p:cNvPr id="35865" name="Group 210"/>
          <p:cNvGrpSpPr/>
          <p:nvPr/>
        </p:nvGrpSpPr>
        <p:grpSpPr bwMode="auto">
          <a:xfrm>
            <a:off x="2098675" y="4216400"/>
            <a:ext cx="509588" cy="517525"/>
            <a:chOff x="906" y="3365"/>
            <a:chExt cx="281" cy="265"/>
          </a:xfrm>
        </p:grpSpPr>
        <p:grpSp>
          <p:nvGrpSpPr>
            <p:cNvPr id="35956" name="Group 211"/>
            <p:cNvGrpSpPr/>
            <p:nvPr/>
          </p:nvGrpSpPr>
          <p:grpSpPr bwMode="auto">
            <a:xfrm>
              <a:off x="912" y="3369"/>
              <a:ext cx="275" cy="261"/>
              <a:chOff x="912" y="3369"/>
              <a:chExt cx="275" cy="261"/>
            </a:xfrm>
          </p:grpSpPr>
          <p:sp>
            <p:nvSpPr>
              <p:cNvPr id="35970" name="Freeform 212"/>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71" name="Freeform 213"/>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72" name="Freeform 214"/>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73" name="Freeform 215"/>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74" name="Rectangle 216"/>
              <p:cNvSpPr>
                <a:spLocks noChangeArrowheads="1"/>
              </p:cNvSpPr>
              <p:nvPr/>
            </p:nvSpPr>
            <p:spPr bwMode="auto">
              <a:xfrm>
                <a:off x="958" y="3387"/>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75" name="Rectangle 217"/>
              <p:cNvSpPr>
                <a:spLocks noChangeArrowheads="1"/>
              </p:cNvSpPr>
              <p:nvPr/>
            </p:nvSpPr>
            <p:spPr bwMode="auto">
              <a:xfrm>
                <a:off x="921" y="352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76" name="Rectangle 218"/>
              <p:cNvSpPr>
                <a:spLocks noChangeArrowheads="1"/>
              </p:cNvSpPr>
              <p:nvPr/>
            </p:nvSpPr>
            <p:spPr bwMode="auto">
              <a:xfrm>
                <a:off x="975" y="3403"/>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77" name="Line 219"/>
              <p:cNvSpPr>
                <a:spLocks noChangeShapeType="1"/>
              </p:cNvSpPr>
              <p:nvPr/>
            </p:nvSpPr>
            <p:spPr bwMode="auto">
              <a:xfrm flipH="1">
                <a:off x="1097" y="3551"/>
                <a:ext cx="62"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5978" name="Group 220"/>
              <p:cNvGrpSpPr/>
              <p:nvPr/>
            </p:nvGrpSpPr>
            <p:grpSpPr bwMode="auto">
              <a:xfrm>
                <a:off x="912" y="3592"/>
                <a:ext cx="275" cy="38"/>
                <a:chOff x="912" y="3592"/>
                <a:chExt cx="275" cy="38"/>
              </a:xfrm>
            </p:grpSpPr>
            <p:sp>
              <p:nvSpPr>
                <p:cNvPr id="35979" name="Freeform 221"/>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80" name="Freeform 222"/>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81" name="Rectangle 223"/>
                <p:cNvSpPr>
                  <a:spLocks noChangeArrowheads="1"/>
                </p:cNvSpPr>
                <p:nvPr/>
              </p:nvSpPr>
              <p:spPr bwMode="auto">
                <a:xfrm>
                  <a:off x="914" y="3619"/>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grpSp>
        </p:grpSp>
        <p:grpSp>
          <p:nvGrpSpPr>
            <p:cNvPr id="35957" name="Group 224"/>
            <p:cNvGrpSpPr/>
            <p:nvPr/>
          </p:nvGrpSpPr>
          <p:grpSpPr bwMode="auto">
            <a:xfrm>
              <a:off x="906" y="3365"/>
              <a:ext cx="275" cy="261"/>
              <a:chOff x="906" y="3365"/>
              <a:chExt cx="275" cy="261"/>
            </a:xfrm>
          </p:grpSpPr>
          <p:sp>
            <p:nvSpPr>
              <p:cNvPr id="35958" name="Freeform 225"/>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59" name="Freeform 226"/>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60" name="Freeform 227"/>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61" name="Freeform 228"/>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62" name="Rectangle 229"/>
              <p:cNvSpPr>
                <a:spLocks noChangeArrowheads="1"/>
              </p:cNvSpPr>
              <p:nvPr/>
            </p:nvSpPr>
            <p:spPr bwMode="auto">
              <a:xfrm>
                <a:off x="951" y="338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63" name="Rectangle 230"/>
              <p:cNvSpPr>
                <a:spLocks noChangeArrowheads="1"/>
              </p:cNvSpPr>
              <p:nvPr/>
            </p:nvSpPr>
            <p:spPr bwMode="auto">
              <a:xfrm>
                <a:off x="914" y="3524"/>
                <a:ext cx="258"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64" name="Rectangle 231"/>
              <p:cNvSpPr>
                <a:spLocks noChangeArrowheads="1"/>
              </p:cNvSpPr>
              <p:nvPr/>
            </p:nvSpPr>
            <p:spPr bwMode="auto">
              <a:xfrm>
                <a:off x="968" y="339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65" name="Line 232"/>
              <p:cNvSpPr>
                <a:spLocks noChangeShapeType="1"/>
              </p:cNvSpPr>
              <p:nvPr/>
            </p:nvSpPr>
            <p:spPr bwMode="auto">
              <a:xfrm flipH="1">
                <a:off x="1091" y="3546"/>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5966" name="Group 233"/>
              <p:cNvGrpSpPr/>
              <p:nvPr/>
            </p:nvGrpSpPr>
            <p:grpSpPr bwMode="auto">
              <a:xfrm>
                <a:off x="906" y="3587"/>
                <a:ext cx="275" cy="39"/>
                <a:chOff x="906" y="3587"/>
                <a:chExt cx="275" cy="39"/>
              </a:xfrm>
            </p:grpSpPr>
            <p:sp>
              <p:nvSpPr>
                <p:cNvPr id="35967" name="Freeform 234"/>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68" name="Freeform 235"/>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69" name="Rectangle 236"/>
                <p:cNvSpPr>
                  <a:spLocks noChangeArrowheads="1"/>
                </p:cNvSpPr>
                <p:nvPr/>
              </p:nvSpPr>
              <p:spPr bwMode="auto">
                <a:xfrm>
                  <a:off x="907" y="3614"/>
                  <a:ext cx="272" cy="12"/>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grpSp>
        </p:grpSp>
      </p:grpSp>
      <p:grpSp>
        <p:nvGrpSpPr>
          <p:cNvPr id="35866" name="Group 237"/>
          <p:cNvGrpSpPr/>
          <p:nvPr/>
        </p:nvGrpSpPr>
        <p:grpSpPr bwMode="auto">
          <a:xfrm>
            <a:off x="3589338" y="4337050"/>
            <a:ext cx="444500" cy="839788"/>
            <a:chOff x="1660" y="3427"/>
            <a:chExt cx="217" cy="339"/>
          </a:xfrm>
        </p:grpSpPr>
        <p:grpSp>
          <p:nvGrpSpPr>
            <p:cNvPr id="35936" name="Group 238"/>
            <p:cNvGrpSpPr/>
            <p:nvPr/>
          </p:nvGrpSpPr>
          <p:grpSpPr bwMode="auto">
            <a:xfrm>
              <a:off x="1665" y="3433"/>
              <a:ext cx="212" cy="333"/>
              <a:chOff x="1665" y="3433"/>
              <a:chExt cx="212" cy="333"/>
            </a:xfrm>
          </p:grpSpPr>
          <p:sp>
            <p:nvSpPr>
              <p:cNvPr id="35947" name="Freeform 239"/>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48" name="Freeform 240"/>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49" name="Freeform 241"/>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50" name="Freeform 242"/>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51" name="Rectangle 243"/>
              <p:cNvSpPr>
                <a:spLocks noChangeArrowheads="1"/>
              </p:cNvSpPr>
              <p:nvPr/>
            </p:nvSpPr>
            <p:spPr bwMode="auto">
              <a:xfrm>
                <a:off x="1665" y="3496"/>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52" name="Rectangle 244"/>
              <p:cNvSpPr>
                <a:spLocks noChangeArrowheads="1"/>
              </p:cNvSpPr>
              <p:nvPr/>
            </p:nvSpPr>
            <p:spPr bwMode="auto">
              <a:xfrm>
                <a:off x="1671" y="3509"/>
                <a:ext cx="65" cy="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53" name="Line 245"/>
              <p:cNvSpPr>
                <a:spLocks noChangeShapeType="1"/>
              </p:cNvSpPr>
              <p:nvPr/>
            </p:nvSpPr>
            <p:spPr bwMode="auto">
              <a:xfrm>
                <a:off x="1676" y="3534"/>
                <a:ext cx="50"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954" name="Line 246"/>
              <p:cNvSpPr>
                <a:spLocks noChangeShapeType="1"/>
              </p:cNvSpPr>
              <p:nvPr/>
            </p:nvSpPr>
            <p:spPr bwMode="auto">
              <a:xfrm flipH="1">
                <a:off x="1665" y="3709"/>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955" name="Line 247"/>
              <p:cNvSpPr>
                <a:spLocks noChangeShapeType="1"/>
              </p:cNvSpPr>
              <p:nvPr/>
            </p:nvSpPr>
            <p:spPr bwMode="auto">
              <a:xfrm flipH="1">
                <a:off x="1665" y="3596"/>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grpSp>
          <p:nvGrpSpPr>
            <p:cNvPr id="35937" name="Group 248"/>
            <p:cNvGrpSpPr/>
            <p:nvPr/>
          </p:nvGrpSpPr>
          <p:grpSpPr bwMode="auto">
            <a:xfrm>
              <a:off x="1660" y="3427"/>
              <a:ext cx="212" cy="333"/>
              <a:chOff x="1660" y="3427"/>
              <a:chExt cx="212" cy="333"/>
            </a:xfrm>
          </p:grpSpPr>
          <p:sp>
            <p:nvSpPr>
              <p:cNvPr id="35938" name="Freeform 249"/>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39" name="Freeform 250"/>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40" name="Freeform 251"/>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41" name="Freeform 252"/>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42" name="Rectangle 253"/>
              <p:cNvSpPr>
                <a:spLocks noChangeArrowheads="1"/>
              </p:cNvSpPr>
              <p:nvPr/>
            </p:nvSpPr>
            <p:spPr bwMode="auto">
              <a:xfrm>
                <a:off x="1660" y="3490"/>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43" name="Rectangle 254"/>
              <p:cNvSpPr>
                <a:spLocks noChangeArrowheads="1"/>
              </p:cNvSpPr>
              <p:nvPr/>
            </p:nvSpPr>
            <p:spPr bwMode="auto">
              <a:xfrm>
                <a:off x="1665" y="3502"/>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44" name="Line 255"/>
              <p:cNvSpPr>
                <a:spLocks noChangeShapeType="1"/>
              </p:cNvSpPr>
              <p:nvPr/>
            </p:nvSpPr>
            <p:spPr bwMode="auto">
              <a:xfrm>
                <a:off x="1676" y="3521"/>
                <a:ext cx="40"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945" name="Line 256"/>
              <p:cNvSpPr>
                <a:spLocks noChangeShapeType="1"/>
              </p:cNvSpPr>
              <p:nvPr/>
            </p:nvSpPr>
            <p:spPr bwMode="auto">
              <a:xfrm flipH="1">
                <a:off x="1665" y="3703"/>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946" name="Line 257"/>
              <p:cNvSpPr>
                <a:spLocks noChangeShapeType="1"/>
              </p:cNvSpPr>
              <p:nvPr/>
            </p:nvSpPr>
            <p:spPr bwMode="auto">
              <a:xfrm flipH="1">
                <a:off x="1665" y="3590"/>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grpSp>
      </p:grpSp>
      <p:sp>
        <p:nvSpPr>
          <p:cNvPr id="35867" name="Rectangle 258"/>
          <p:cNvSpPr>
            <a:spLocks noChangeArrowheads="1"/>
          </p:cNvSpPr>
          <p:nvPr/>
        </p:nvSpPr>
        <p:spPr bwMode="auto">
          <a:xfrm>
            <a:off x="3355975" y="2789238"/>
            <a:ext cx="85725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868" name="Rectangle 259"/>
          <p:cNvSpPr>
            <a:spLocks noChangeArrowheads="1"/>
          </p:cNvSpPr>
          <p:nvPr/>
        </p:nvSpPr>
        <p:spPr bwMode="auto">
          <a:xfrm>
            <a:off x="3455988" y="2928938"/>
            <a:ext cx="923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b="1" dirty="0">
                <a:solidFill>
                  <a:srgbClr val="333399"/>
                </a:solidFill>
                <a:ea typeface="黑体" pitchFamily="2" charset="-122"/>
              </a:rPr>
              <a:t>校园网</a:t>
            </a:r>
            <a:endParaRPr kumimoji="1" lang="zh-CN" altLang="en-US" sz="2400" b="1" dirty="0">
              <a:solidFill>
                <a:srgbClr val="333399"/>
              </a:solidFill>
              <a:ea typeface="黑体" pitchFamily="2" charset="-122"/>
            </a:endParaRPr>
          </a:p>
        </p:txBody>
      </p:sp>
      <p:sp>
        <p:nvSpPr>
          <p:cNvPr id="35869" name="Rectangle 260"/>
          <p:cNvSpPr>
            <a:spLocks noChangeArrowheads="1"/>
          </p:cNvSpPr>
          <p:nvPr/>
        </p:nvSpPr>
        <p:spPr bwMode="auto">
          <a:xfrm>
            <a:off x="4178300" y="4822825"/>
            <a:ext cx="1074738"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870" name="Rectangle 261"/>
          <p:cNvSpPr>
            <a:spLocks noChangeArrowheads="1"/>
          </p:cNvSpPr>
          <p:nvPr/>
        </p:nvSpPr>
        <p:spPr bwMode="auto">
          <a:xfrm>
            <a:off x="4223792" y="5003884"/>
            <a:ext cx="153888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kumimoji="1" lang="zh-CN" altLang="en-US" sz="2400" b="1" dirty="0">
                <a:solidFill>
                  <a:srgbClr val="333399"/>
                </a:solidFill>
                <a:ea typeface="黑体" pitchFamily="2" charset="-122"/>
              </a:rPr>
              <a:t>校园网</a:t>
            </a:r>
            <a:r>
              <a:rPr kumimoji="1" lang="zh-CN" altLang="en-US" sz="2400" b="1" dirty="0" smtClean="0">
                <a:solidFill>
                  <a:srgbClr val="333399"/>
                </a:solidFill>
                <a:ea typeface="黑体" pitchFamily="2" charset="-122"/>
              </a:rPr>
              <a:t>的</a:t>
            </a:r>
            <a:endParaRPr kumimoji="1" lang="en-US" altLang="zh-CN" sz="2400" b="1" dirty="0" smtClean="0">
              <a:solidFill>
                <a:srgbClr val="333399"/>
              </a:solidFill>
              <a:ea typeface="黑体" pitchFamily="2" charset="-122"/>
            </a:endParaRPr>
          </a:p>
          <a:p>
            <a:pPr algn="ctr" eaLnBrk="1" hangingPunct="1"/>
            <a:r>
              <a:rPr kumimoji="1" lang="zh-CN" altLang="en-US" sz="2400" b="1" dirty="0" smtClean="0">
                <a:solidFill>
                  <a:srgbClr val="333399"/>
                </a:solidFill>
                <a:ea typeface="黑体" pitchFamily="2" charset="-122"/>
              </a:rPr>
              <a:t>代理服务器</a:t>
            </a:r>
            <a:endParaRPr kumimoji="1" lang="zh-CN" altLang="en-US" sz="2400" b="1" dirty="0">
              <a:solidFill>
                <a:srgbClr val="333399"/>
              </a:solidFill>
              <a:ea typeface="黑体" pitchFamily="2" charset="-122"/>
            </a:endParaRPr>
          </a:p>
        </p:txBody>
      </p:sp>
      <p:grpSp>
        <p:nvGrpSpPr>
          <p:cNvPr id="35871" name="Group 262"/>
          <p:cNvGrpSpPr/>
          <p:nvPr/>
        </p:nvGrpSpPr>
        <p:grpSpPr bwMode="auto">
          <a:xfrm>
            <a:off x="9056688" y="2203450"/>
            <a:ext cx="392112" cy="661988"/>
            <a:chOff x="4305" y="2335"/>
            <a:chExt cx="216" cy="339"/>
          </a:xfrm>
        </p:grpSpPr>
        <p:grpSp>
          <p:nvGrpSpPr>
            <p:cNvPr id="35916" name="Group 263"/>
            <p:cNvGrpSpPr/>
            <p:nvPr/>
          </p:nvGrpSpPr>
          <p:grpSpPr bwMode="auto">
            <a:xfrm>
              <a:off x="4310" y="2341"/>
              <a:ext cx="211" cy="333"/>
              <a:chOff x="4310" y="2341"/>
              <a:chExt cx="211" cy="333"/>
            </a:xfrm>
          </p:grpSpPr>
          <p:sp>
            <p:nvSpPr>
              <p:cNvPr id="35927" name="Freeform 264"/>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28" name="Freeform 265"/>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29" name="Freeform 266"/>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30" name="Freeform 267"/>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31" name="Rectangle 268"/>
              <p:cNvSpPr>
                <a:spLocks noChangeArrowheads="1"/>
              </p:cNvSpPr>
              <p:nvPr/>
            </p:nvSpPr>
            <p:spPr bwMode="auto">
              <a:xfrm>
                <a:off x="4310" y="2404"/>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32" name="Rectangle 269"/>
              <p:cNvSpPr>
                <a:spLocks noChangeArrowheads="1"/>
              </p:cNvSpPr>
              <p:nvPr/>
            </p:nvSpPr>
            <p:spPr bwMode="auto">
              <a:xfrm>
                <a:off x="4315" y="241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33" name="Line 270"/>
              <p:cNvSpPr>
                <a:spLocks noChangeShapeType="1"/>
              </p:cNvSpPr>
              <p:nvPr/>
            </p:nvSpPr>
            <p:spPr bwMode="auto">
              <a:xfrm>
                <a:off x="4320" y="2441"/>
                <a:ext cx="50"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934" name="Line 271"/>
              <p:cNvSpPr>
                <a:spLocks noChangeShapeType="1"/>
              </p:cNvSpPr>
              <p:nvPr/>
            </p:nvSpPr>
            <p:spPr bwMode="auto">
              <a:xfrm flipH="1">
                <a:off x="4310" y="2617"/>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935" name="Line 272"/>
              <p:cNvSpPr>
                <a:spLocks noChangeShapeType="1"/>
              </p:cNvSpPr>
              <p:nvPr/>
            </p:nvSpPr>
            <p:spPr bwMode="auto">
              <a:xfrm flipH="1">
                <a:off x="4310" y="2504"/>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grpSp>
          <p:nvGrpSpPr>
            <p:cNvPr id="35917" name="Group 273"/>
            <p:cNvGrpSpPr/>
            <p:nvPr/>
          </p:nvGrpSpPr>
          <p:grpSpPr bwMode="auto">
            <a:xfrm>
              <a:off x="4305" y="2335"/>
              <a:ext cx="211" cy="332"/>
              <a:chOff x="4305" y="2335"/>
              <a:chExt cx="211" cy="332"/>
            </a:xfrm>
          </p:grpSpPr>
          <p:sp>
            <p:nvSpPr>
              <p:cNvPr id="35918" name="Freeform 274"/>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19" name="Freeform 275"/>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20" name="Freeform 276"/>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21" name="Freeform 277"/>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22" name="Rectangle 278"/>
              <p:cNvSpPr>
                <a:spLocks noChangeArrowheads="1"/>
              </p:cNvSpPr>
              <p:nvPr/>
            </p:nvSpPr>
            <p:spPr bwMode="auto">
              <a:xfrm>
                <a:off x="4305" y="2398"/>
                <a:ext cx="116"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23" name="Rectangle 279"/>
              <p:cNvSpPr>
                <a:spLocks noChangeArrowheads="1"/>
              </p:cNvSpPr>
              <p:nvPr/>
            </p:nvSpPr>
            <p:spPr bwMode="auto">
              <a:xfrm>
                <a:off x="4310" y="241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24" name="Line 280"/>
              <p:cNvSpPr>
                <a:spLocks noChangeShapeType="1"/>
              </p:cNvSpPr>
              <p:nvPr/>
            </p:nvSpPr>
            <p:spPr bwMode="auto">
              <a:xfrm>
                <a:off x="4320" y="2429"/>
                <a:ext cx="40"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925" name="Line 281"/>
              <p:cNvSpPr>
                <a:spLocks noChangeShapeType="1"/>
              </p:cNvSpPr>
              <p:nvPr/>
            </p:nvSpPr>
            <p:spPr bwMode="auto">
              <a:xfrm flipH="1">
                <a:off x="4310" y="2611"/>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926" name="Line 282"/>
              <p:cNvSpPr>
                <a:spLocks noChangeShapeType="1"/>
              </p:cNvSpPr>
              <p:nvPr/>
            </p:nvSpPr>
            <p:spPr bwMode="auto">
              <a:xfrm flipH="1">
                <a:off x="4310" y="2498"/>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grpSp>
      </p:grpSp>
      <p:sp>
        <p:nvSpPr>
          <p:cNvPr id="35872" name="Rectangle 284"/>
          <p:cNvSpPr>
            <a:spLocks noChangeArrowheads="1"/>
          </p:cNvSpPr>
          <p:nvPr/>
        </p:nvSpPr>
        <p:spPr bwMode="auto">
          <a:xfrm>
            <a:off x="9788525" y="2278063"/>
            <a:ext cx="15382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b="1">
                <a:solidFill>
                  <a:srgbClr val="333399"/>
                </a:solidFill>
                <a:ea typeface="黑体" pitchFamily="2" charset="-122"/>
              </a:rPr>
              <a:t>源点服务器</a:t>
            </a:r>
            <a:endParaRPr kumimoji="1" lang="zh-CN" altLang="en-US" sz="2400" b="1">
              <a:solidFill>
                <a:srgbClr val="333399"/>
              </a:solidFill>
              <a:ea typeface="黑体" pitchFamily="2" charset="-122"/>
            </a:endParaRPr>
          </a:p>
        </p:txBody>
      </p:sp>
      <p:sp>
        <p:nvSpPr>
          <p:cNvPr id="35873" name="Rectangle 285"/>
          <p:cNvSpPr>
            <a:spLocks noChangeArrowheads="1"/>
          </p:cNvSpPr>
          <p:nvPr/>
        </p:nvSpPr>
        <p:spPr bwMode="auto">
          <a:xfrm>
            <a:off x="5164138" y="3371850"/>
            <a:ext cx="81756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874" name="Rectangle 286"/>
          <p:cNvSpPr>
            <a:spLocks noChangeArrowheads="1"/>
          </p:cNvSpPr>
          <p:nvPr/>
        </p:nvSpPr>
        <p:spPr bwMode="auto">
          <a:xfrm>
            <a:off x="5702300" y="3438525"/>
            <a:ext cx="11445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400" b="1" dirty="0">
                <a:solidFill>
                  <a:srgbClr val="333399"/>
                </a:solidFill>
                <a:ea typeface="黑体" pitchFamily="2" charset="-122"/>
              </a:rPr>
              <a:t>2 </a:t>
            </a:r>
            <a:r>
              <a:rPr kumimoji="1" lang="en-US" altLang="zh-CN" sz="2400" b="1" dirty="0" smtClean="0">
                <a:solidFill>
                  <a:srgbClr val="333399"/>
                </a:solidFill>
                <a:ea typeface="黑体" pitchFamily="2" charset="-122"/>
              </a:rPr>
              <a:t>Mbit/s</a:t>
            </a:r>
            <a:endParaRPr kumimoji="1" lang="en-US" altLang="zh-CN" sz="2400" b="1" dirty="0">
              <a:solidFill>
                <a:srgbClr val="333399"/>
              </a:solidFill>
              <a:ea typeface="黑体" pitchFamily="2" charset="-122"/>
            </a:endParaRPr>
          </a:p>
        </p:txBody>
      </p:sp>
      <p:grpSp>
        <p:nvGrpSpPr>
          <p:cNvPr id="35875" name="Group 287"/>
          <p:cNvGrpSpPr/>
          <p:nvPr/>
        </p:nvGrpSpPr>
        <p:grpSpPr bwMode="auto">
          <a:xfrm>
            <a:off x="3849688" y="4822825"/>
            <a:ext cx="522287" cy="260350"/>
            <a:chOff x="1872" y="3676"/>
            <a:chExt cx="227" cy="136"/>
          </a:xfrm>
        </p:grpSpPr>
        <p:sp>
          <p:nvSpPr>
            <p:cNvPr id="35914" name="Line 288"/>
            <p:cNvSpPr>
              <a:spLocks noChangeShapeType="1"/>
            </p:cNvSpPr>
            <p:nvPr/>
          </p:nvSpPr>
          <p:spPr bwMode="auto">
            <a:xfrm>
              <a:off x="1919" y="3702"/>
              <a:ext cx="180" cy="11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915" name="Freeform 289"/>
            <p:cNvSpPr/>
            <p:nvPr/>
          </p:nvSpPr>
          <p:spPr bwMode="auto">
            <a:xfrm>
              <a:off x="1872" y="3676"/>
              <a:ext cx="62" cy="47"/>
            </a:xfrm>
            <a:custGeom>
              <a:avLst/>
              <a:gdLst>
                <a:gd name="T0" fmla="*/ 62 w 62"/>
                <a:gd name="T1" fmla="*/ 15 h 47"/>
                <a:gd name="T2" fmla="*/ 0 w 62"/>
                <a:gd name="T3" fmla="*/ 0 h 47"/>
                <a:gd name="T4" fmla="*/ 42 w 62"/>
                <a:gd name="T5" fmla="*/ 47 h 47"/>
                <a:gd name="T6" fmla="*/ 62 w 62"/>
                <a:gd name="T7" fmla="*/ 15 h 47"/>
                <a:gd name="T8" fmla="*/ 0 60000 65536"/>
                <a:gd name="T9" fmla="*/ 0 60000 65536"/>
                <a:gd name="T10" fmla="*/ 0 60000 65536"/>
                <a:gd name="T11" fmla="*/ 0 60000 65536"/>
                <a:gd name="T12" fmla="*/ 0 w 62"/>
                <a:gd name="T13" fmla="*/ 0 h 47"/>
                <a:gd name="T14" fmla="*/ 62 w 62"/>
                <a:gd name="T15" fmla="*/ 47 h 47"/>
              </a:gdLst>
              <a:ahLst/>
              <a:cxnLst>
                <a:cxn ang="T8">
                  <a:pos x="T0" y="T1"/>
                </a:cxn>
                <a:cxn ang="T9">
                  <a:pos x="T2" y="T3"/>
                </a:cxn>
                <a:cxn ang="T10">
                  <a:pos x="T4" y="T5"/>
                </a:cxn>
                <a:cxn ang="T11">
                  <a:pos x="T6" y="T7"/>
                </a:cxn>
              </a:cxnLst>
              <a:rect l="T12" t="T13" r="T14" b="T15"/>
              <a:pathLst>
                <a:path w="62" h="47">
                  <a:moveTo>
                    <a:pt x="62" y="15"/>
                  </a:moveTo>
                  <a:lnTo>
                    <a:pt x="0" y="0"/>
                  </a:lnTo>
                  <a:lnTo>
                    <a:pt x="42" y="47"/>
                  </a:lnTo>
                  <a:lnTo>
                    <a:pt x="62" y="15"/>
                  </a:lnTo>
                  <a:close/>
                </a:path>
              </a:pathLst>
            </a:custGeom>
            <a:solidFill>
              <a:srgbClr val="000000"/>
            </a:solidFill>
            <a:ln w="28575">
              <a:solidFill>
                <a:srgbClr val="333399"/>
              </a:solidFill>
              <a:round/>
            </a:ln>
          </p:spPr>
          <p:txBody>
            <a:bodyPr/>
            <a:lstStyle/>
            <a:p>
              <a:endParaRPr lang="zh-CN" altLang="en-US" b="1"/>
            </a:p>
          </p:txBody>
        </p:sp>
      </p:grpSp>
      <p:grpSp>
        <p:nvGrpSpPr>
          <p:cNvPr id="35876" name="Group 290"/>
          <p:cNvGrpSpPr/>
          <p:nvPr/>
        </p:nvGrpSpPr>
        <p:grpSpPr bwMode="auto">
          <a:xfrm>
            <a:off x="7056438" y="3567113"/>
            <a:ext cx="560387" cy="374650"/>
            <a:chOff x="3202" y="3033"/>
            <a:chExt cx="309" cy="192"/>
          </a:xfrm>
        </p:grpSpPr>
        <p:sp>
          <p:nvSpPr>
            <p:cNvPr id="35889" name="Oval 291"/>
            <p:cNvSpPr>
              <a:spLocks noChangeArrowheads="1"/>
            </p:cNvSpPr>
            <p:nvPr/>
          </p:nvSpPr>
          <p:spPr bwMode="auto">
            <a:xfrm>
              <a:off x="3203" y="3113"/>
              <a:ext cx="308" cy="112"/>
            </a:xfrm>
            <a:prstGeom prst="ellipse">
              <a:avLst/>
            </a:prstGeom>
            <a:solidFill>
              <a:srgbClr val="0078AA"/>
            </a:solidFill>
            <a:ln w="3175">
              <a:solidFill>
                <a:srgbClr val="AAE6FF"/>
              </a:solidFill>
              <a:round/>
            </a:ln>
          </p:spPr>
          <p:txBody>
            <a:bodyPr/>
            <a:lstStyle/>
            <a:p>
              <a:pPr eaLnBrk="1" hangingPunct="1"/>
              <a:endParaRPr lang="zh-CN" altLang="en-US" sz="2400" b="1">
                <a:latin typeface="Tahoma" panose="020B0604030504040204" pitchFamily="34" charset="0"/>
              </a:endParaRPr>
            </a:p>
          </p:txBody>
        </p:sp>
        <p:sp>
          <p:nvSpPr>
            <p:cNvPr id="35890" name="Rectangle 292"/>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891" name="Rectangle 293"/>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892" name="Oval 294"/>
            <p:cNvSpPr>
              <a:spLocks noChangeArrowheads="1"/>
            </p:cNvSpPr>
            <p:nvPr/>
          </p:nvSpPr>
          <p:spPr bwMode="auto">
            <a:xfrm>
              <a:off x="3203" y="3033"/>
              <a:ext cx="308" cy="112"/>
            </a:xfrm>
            <a:prstGeom prst="ellipse">
              <a:avLst/>
            </a:prstGeom>
            <a:solidFill>
              <a:srgbClr val="00B4FF"/>
            </a:solidFill>
            <a:ln w="3175">
              <a:solidFill>
                <a:srgbClr val="AAE6FF"/>
              </a:solidFill>
              <a:round/>
            </a:ln>
          </p:spPr>
          <p:txBody>
            <a:bodyPr/>
            <a:lstStyle/>
            <a:p>
              <a:pPr eaLnBrk="1" hangingPunct="1"/>
              <a:endParaRPr lang="zh-CN" altLang="en-US" sz="2400" b="1">
                <a:latin typeface="Tahoma" panose="020B0604030504040204" pitchFamily="34" charset="0"/>
              </a:endParaRPr>
            </a:p>
          </p:txBody>
        </p:sp>
        <p:grpSp>
          <p:nvGrpSpPr>
            <p:cNvPr id="35893" name="Group 295"/>
            <p:cNvGrpSpPr/>
            <p:nvPr/>
          </p:nvGrpSpPr>
          <p:grpSpPr bwMode="auto">
            <a:xfrm>
              <a:off x="3249" y="3046"/>
              <a:ext cx="214" cy="86"/>
              <a:chOff x="3249" y="3046"/>
              <a:chExt cx="214" cy="86"/>
            </a:xfrm>
          </p:grpSpPr>
          <p:grpSp>
            <p:nvGrpSpPr>
              <p:cNvPr id="35896" name="Group 296"/>
              <p:cNvGrpSpPr/>
              <p:nvPr/>
            </p:nvGrpSpPr>
            <p:grpSpPr bwMode="auto">
              <a:xfrm>
                <a:off x="3249" y="3046"/>
                <a:ext cx="212" cy="84"/>
                <a:chOff x="3249" y="3046"/>
                <a:chExt cx="212" cy="84"/>
              </a:xfrm>
            </p:grpSpPr>
            <p:sp>
              <p:nvSpPr>
                <p:cNvPr id="35906" name="Freeform 297"/>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07" name="Freeform 298"/>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08" name="Freeform 299"/>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8"/>
                    <a:gd name="T26" fmla="*/ 102 w 10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09" name="Freeform 300"/>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8"/>
                    <a:gd name="T26" fmla="*/ 102 w 10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10" name="Freeform 301"/>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11" name="Freeform 302"/>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12" name="Freeform 303"/>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13" name="Freeform 304"/>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35897" name="Group 305"/>
              <p:cNvGrpSpPr/>
              <p:nvPr/>
            </p:nvGrpSpPr>
            <p:grpSpPr bwMode="auto">
              <a:xfrm>
                <a:off x="3251" y="3048"/>
                <a:ext cx="212" cy="84"/>
                <a:chOff x="3251" y="3048"/>
                <a:chExt cx="212" cy="84"/>
              </a:xfrm>
            </p:grpSpPr>
            <p:sp>
              <p:nvSpPr>
                <p:cNvPr id="35898" name="Freeform 306"/>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899" name="Freeform 307"/>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00" name="Freeform 308"/>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01" name="Freeform 309"/>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02" name="Freeform 310"/>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03" name="Freeform 311"/>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04" name="Freeform 312"/>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05" name="Freeform 313"/>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sp>
          <p:nvSpPr>
            <p:cNvPr id="35894" name="Line 314"/>
            <p:cNvSpPr>
              <a:spLocks noChangeShapeType="1"/>
            </p:cNvSpPr>
            <p:nvPr/>
          </p:nvSpPr>
          <p:spPr bwMode="auto">
            <a:xfrm>
              <a:off x="3202" y="3088"/>
              <a:ext cx="1" cy="80"/>
            </a:xfrm>
            <a:prstGeom prst="line">
              <a:avLst/>
            </a:prstGeom>
            <a:noFill/>
            <a:ln w="3175">
              <a:solidFill>
                <a:srgbClr val="AAE6FF"/>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895" name="Line 315"/>
            <p:cNvSpPr>
              <a:spLocks noChangeShapeType="1"/>
            </p:cNvSpPr>
            <p:nvPr/>
          </p:nvSpPr>
          <p:spPr bwMode="auto">
            <a:xfrm>
              <a:off x="3510" y="3088"/>
              <a:ext cx="1" cy="80"/>
            </a:xfrm>
            <a:prstGeom prst="line">
              <a:avLst/>
            </a:prstGeom>
            <a:noFill/>
            <a:ln w="3175">
              <a:solidFill>
                <a:srgbClr val="AAE6FF"/>
              </a:solidFill>
              <a:round/>
            </a:ln>
            <a:extLst>
              <a:ext uri="{909E8E84-426E-40DD-AFC4-6F175D3DCCD1}">
                <a14:hiddenFill xmlns:a14="http://schemas.microsoft.com/office/drawing/2010/main">
                  <a:noFill/>
                </a14:hiddenFill>
              </a:ext>
            </a:extLst>
          </p:spPr>
          <p:txBody>
            <a:bodyPr/>
            <a:lstStyle/>
            <a:p>
              <a:endParaRPr lang="zh-CN" altLang="en-US" b="1"/>
            </a:p>
          </p:txBody>
        </p:sp>
      </p:grpSp>
      <p:sp>
        <p:nvSpPr>
          <p:cNvPr id="35877" name="Rectangle 316"/>
          <p:cNvSpPr>
            <a:spLocks noChangeArrowheads="1"/>
          </p:cNvSpPr>
          <p:nvPr/>
        </p:nvSpPr>
        <p:spPr bwMode="auto">
          <a:xfrm>
            <a:off x="7627938" y="3143250"/>
            <a:ext cx="85566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878" name="Rectangle 317"/>
          <p:cNvSpPr>
            <a:spLocks noChangeArrowheads="1"/>
          </p:cNvSpPr>
          <p:nvPr/>
        </p:nvSpPr>
        <p:spPr bwMode="auto">
          <a:xfrm>
            <a:off x="7934325" y="3571875"/>
            <a:ext cx="923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b="1">
                <a:solidFill>
                  <a:srgbClr val="333399"/>
                </a:solidFill>
                <a:ea typeface="黑体" pitchFamily="2" charset="-122"/>
              </a:rPr>
              <a:t>互联网</a:t>
            </a:r>
            <a:endParaRPr kumimoji="1" lang="zh-CN" altLang="en-US" sz="2400" b="1">
              <a:solidFill>
                <a:srgbClr val="333399"/>
              </a:solidFill>
              <a:ea typeface="黑体" pitchFamily="2" charset="-122"/>
            </a:endParaRPr>
          </a:p>
        </p:txBody>
      </p:sp>
      <p:sp>
        <p:nvSpPr>
          <p:cNvPr id="35879" name="Rectangle 318"/>
          <p:cNvSpPr>
            <a:spLocks noChangeArrowheads="1"/>
          </p:cNvSpPr>
          <p:nvPr/>
        </p:nvSpPr>
        <p:spPr bwMode="auto">
          <a:xfrm>
            <a:off x="4672013" y="3230563"/>
            <a:ext cx="384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880" name="Rectangle 319"/>
          <p:cNvSpPr>
            <a:spLocks noChangeArrowheads="1"/>
          </p:cNvSpPr>
          <p:nvPr/>
        </p:nvSpPr>
        <p:spPr bwMode="auto">
          <a:xfrm>
            <a:off x="3849688" y="3938588"/>
            <a:ext cx="4175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881" name="Rectangle 321"/>
          <p:cNvSpPr>
            <a:spLocks noChangeArrowheads="1"/>
          </p:cNvSpPr>
          <p:nvPr/>
        </p:nvSpPr>
        <p:spPr bwMode="auto">
          <a:xfrm>
            <a:off x="2693988" y="3584575"/>
            <a:ext cx="419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882" name="Rectangle 323"/>
          <p:cNvSpPr>
            <a:spLocks noChangeArrowheads="1"/>
          </p:cNvSpPr>
          <p:nvPr/>
        </p:nvSpPr>
        <p:spPr bwMode="auto">
          <a:xfrm>
            <a:off x="1123950" y="3151188"/>
            <a:ext cx="9223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b="1">
                <a:solidFill>
                  <a:srgbClr val="333399"/>
                </a:solidFill>
                <a:ea typeface="黑体" pitchFamily="2" charset="-122"/>
              </a:rPr>
              <a:t>浏览器</a:t>
            </a:r>
            <a:endParaRPr kumimoji="1" lang="zh-CN" altLang="en-US" sz="2400" b="1">
              <a:solidFill>
                <a:srgbClr val="333399"/>
              </a:solidFill>
              <a:ea typeface="黑体" pitchFamily="2" charset="-122"/>
            </a:endParaRPr>
          </a:p>
        </p:txBody>
      </p:sp>
      <p:sp>
        <p:nvSpPr>
          <p:cNvPr id="35883" name="Rectangle 324"/>
          <p:cNvSpPr>
            <a:spLocks noChangeArrowheads="1"/>
          </p:cNvSpPr>
          <p:nvPr/>
        </p:nvSpPr>
        <p:spPr bwMode="auto">
          <a:xfrm>
            <a:off x="4718050" y="3212976"/>
            <a:ext cx="336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400" b="1" dirty="0">
                <a:solidFill>
                  <a:srgbClr val="333399"/>
                </a:solidFill>
                <a:ea typeface="黑体" pitchFamily="2" charset="-122"/>
              </a:rPr>
              <a:t>R</a:t>
            </a:r>
            <a:r>
              <a:rPr kumimoji="1" lang="en-US" altLang="zh-CN" sz="2400" b="1" baseline="-25000" dirty="0">
                <a:solidFill>
                  <a:srgbClr val="333399"/>
                </a:solidFill>
                <a:ea typeface="黑体" pitchFamily="2" charset="-122"/>
              </a:rPr>
              <a:t>1</a:t>
            </a:r>
            <a:endParaRPr kumimoji="1" lang="en-US" altLang="zh-CN" sz="2400" b="1" baseline="-25000" dirty="0">
              <a:solidFill>
                <a:srgbClr val="333399"/>
              </a:solidFill>
              <a:ea typeface="黑体" pitchFamily="2" charset="-122"/>
            </a:endParaRPr>
          </a:p>
        </p:txBody>
      </p:sp>
      <p:sp>
        <p:nvSpPr>
          <p:cNvPr id="35884" name="Rectangle 325"/>
          <p:cNvSpPr>
            <a:spLocks noChangeArrowheads="1"/>
          </p:cNvSpPr>
          <p:nvPr/>
        </p:nvSpPr>
        <p:spPr bwMode="auto">
          <a:xfrm>
            <a:off x="6881813" y="3212976"/>
            <a:ext cx="336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400" b="1" dirty="0">
                <a:solidFill>
                  <a:srgbClr val="333399"/>
                </a:solidFill>
                <a:ea typeface="黑体" pitchFamily="2" charset="-122"/>
              </a:rPr>
              <a:t>R</a:t>
            </a:r>
            <a:r>
              <a:rPr kumimoji="1" lang="en-US" altLang="zh-CN" sz="2400" b="1" baseline="-25000" dirty="0">
                <a:solidFill>
                  <a:srgbClr val="333399"/>
                </a:solidFill>
                <a:ea typeface="黑体" pitchFamily="2" charset="-122"/>
              </a:rPr>
              <a:t>2</a:t>
            </a:r>
            <a:endParaRPr kumimoji="1" lang="en-US" altLang="zh-CN" sz="2400" b="1" baseline="-25000" dirty="0">
              <a:solidFill>
                <a:srgbClr val="333399"/>
              </a:solidFill>
              <a:ea typeface="黑体" pitchFamily="2" charset="-122"/>
            </a:endParaRPr>
          </a:p>
        </p:txBody>
      </p:sp>
      <p:sp>
        <p:nvSpPr>
          <p:cNvPr id="321" name="Freeform 326"/>
          <p:cNvSpPr/>
          <p:nvPr/>
        </p:nvSpPr>
        <p:spPr bwMode="auto">
          <a:xfrm>
            <a:off x="2681288" y="3548063"/>
            <a:ext cx="914400" cy="1023937"/>
          </a:xfrm>
          <a:custGeom>
            <a:avLst/>
            <a:gdLst>
              <a:gd name="T0" fmla="*/ 0 w 504"/>
              <a:gd name="T1" fmla="*/ 0 h 524"/>
              <a:gd name="T2" fmla="*/ 2147483646 w 504"/>
              <a:gd name="T3" fmla="*/ 2147483646 h 524"/>
              <a:gd name="T4" fmla="*/ 0 60000 65536"/>
              <a:gd name="T5" fmla="*/ 0 60000 65536"/>
              <a:gd name="T6" fmla="*/ 0 w 504"/>
              <a:gd name="T7" fmla="*/ 0 h 524"/>
              <a:gd name="T8" fmla="*/ 504 w 504"/>
              <a:gd name="T9" fmla="*/ 524 h 524"/>
            </a:gdLst>
            <a:ahLst/>
            <a:cxnLst>
              <a:cxn ang="T4">
                <a:pos x="T0" y="T1"/>
              </a:cxn>
              <a:cxn ang="T5">
                <a:pos x="T2" y="T3"/>
              </a:cxn>
            </a:cxnLst>
            <a:rect l="T6" t="T7" r="T8" b="T9"/>
            <a:pathLst>
              <a:path w="504" h="524">
                <a:moveTo>
                  <a:pt x="0" y="0"/>
                </a:moveTo>
                <a:cubicBezTo>
                  <a:pt x="84" y="87"/>
                  <a:pt x="399" y="415"/>
                  <a:pt x="504" y="524"/>
                </a:cubicBezTo>
              </a:path>
            </a:pathLst>
          </a:custGeom>
          <a:noFill/>
          <a:ln w="38100">
            <a:solidFill>
              <a:schemeClr val="hlink"/>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322" name="Freeform 330"/>
          <p:cNvSpPr/>
          <p:nvPr/>
        </p:nvSpPr>
        <p:spPr bwMode="auto">
          <a:xfrm>
            <a:off x="2012950" y="3903663"/>
            <a:ext cx="1573213" cy="873125"/>
          </a:xfrm>
          <a:custGeom>
            <a:avLst/>
            <a:gdLst>
              <a:gd name="T0" fmla="*/ 0 w 917"/>
              <a:gd name="T1" fmla="*/ 0 h 446"/>
              <a:gd name="T2" fmla="*/ 2147483646 w 917"/>
              <a:gd name="T3" fmla="*/ 2147483646 h 446"/>
              <a:gd name="T4" fmla="*/ 0 60000 65536"/>
              <a:gd name="T5" fmla="*/ 0 60000 65536"/>
              <a:gd name="T6" fmla="*/ 0 w 917"/>
              <a:gd name="T7" fmla="*/ 0 h 446"/>
              <a:gd name="T8" fmla="*/ 917 w 917"/>
              <a:gd name="T9" fmla="*/ 446 h 446"/>
            </a:gdLst>
            <a:ahLst/>
            <a:cxnLst>
              <a:cxn ang="T4">
                <a:pos x="T0" y="T1"/>
              </a:cxn>
              <a:cxn ang="T5">
                <a:pos x="T2" y="T3"/>
              </a:cxn>
            </a:cxnLst>
            <a:rect l="T6" t="T7" r="T8" b="T9"/>
            <a:pathLst>
              <a:path w="917" h="446">
                <a:moveTo>
                  <a:pt x="0" y="0"/>
                </a:moveTo>
                <a:cubicBezTo>
                  <a:pt x="153" y="74"/>
                  <a:pt x="726" y="353"/>
                  <a:pt x="917" y="446"/>
                </a:cubicBezTo>
              </a:path>
            </a:pathLst>
          </a:custGeom>
          <a:noFill/>
          <a:ln w="38100">
            <a:solidFill>
              <a:schemeClr val="hlink"/>
            </a:solidFill>
            <a:round/>
            <a:headEnd type="none" w="med" len="lg"/>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323" name="Freeform 331"/>
          <p:cNvSpPr/>
          <p:nvPr/>
        </p:nvSpPr>
        <p:spPr bwMode="auto">
          <a:xfrm>
            <a:off x="2540000" y="4556125"/>
            <a:ext cx="1066800" cy="366713"/>
          </a:xfrm>
          <a:custGeom>
            <a:avLst/>
            <a:gdLst>
              <a:gd name="T0" fmla="*/ 0 w 588"/>
              <a:gd name="T1" fmla="*/ 0 h 188"/>
              <a:gd name="T2" fmla="*/ 2147483646 w 588"/>
              <a:gd name="T3" fmla="*/ 2147483646 h 188"/>
              <a:gd name="T4" fmla="*/ 0 60000 65536"/>
              <a:gd name="T5" fmla="*/ 0 60000 65536"/>
              <a:gd name="T6" fmla="*/ 0 w 588"/>
              <a:gd name="T7" fmla="*/ 0 h 188"/>
              <a:gd name="T8" fmla="*/ 588 w 588"/>
              <a:gd name="T9" fmla="*/ 188 h 188"/>
            </a:gdLst>
            <a:ahLst/>
            <a:cxnLst>
              <a:cxn ang="T4">
                <a:pos x="T0" y="T1"/>
              </a:cxn>
              <a:cxn ang="T5">
                <a:pos x="T2" y="T3"/>
              </a:cxn>
            </a:cxnLst>
            <a:rect l="T6" t="T7" r="T8" b="T9"/>
            <a:pathLst>
              <a:path w="588" h="188">
                <a:moveTo>
                  <a:pt x="0" y="0"/>
                </a:moveTo>
                <a:cubicBezTo>
                  <a:pt x="98" y="31"/>
                  <a:pt x="466" y="149"/>
                  <a:pt x="588" y="188"/>
                </a:cubicBezTo>
              </a:path>
            </a:pathLst>
          </a:custGeom>
          <a:noFill/>
          <a:ln w="38100">
            <a:solidFill>
              <a:schemeClr val="hlink"/>
            </a:solidFill>
            <a:round/>
            <a:headEnd type="none" w="med" len="lg"/>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324" name="Freeform 332"/>
          <p:cNvSpPr/>
          <p:nvPr/>
        </p:nvSpPr>
        <p:spPr bwMode="auto">
          <a:xfrm>
            <a:off x="2551113" y="2662238"/>
            <a:ext cx="1125537" cy="1776412"/>
          </a:xfrm>
          <a:custGeom>
            <a:avLst/>
            <a:gdLst>
              <a:gd name="T0" fmla="*/ 0 w 620"/>
              <a:gd name="T1" fmla="*/ 0 h 909"/>
              <a:gd name="T2" fmla="*/ 2147483646 w 620"/>
              <a:gd name="T3" fmla="*/ 2147483646 h 909"/>
              <a:gd name="T4" fmla="*/ 0 60000 65536"/>
              <a:gd name="T5" fmla="*/ 0 60000 65536"/>
              <a:gd name="T6" fmla="*/ 0 w 620"/>
              <a:gd name="T7" fmla="*/ 0 h 909"/>
              <a:gd name="T8" fmla="*/ 620 w 620"/>
              <a:gd name="T9" fmla="*/ 909 h 909"/>
            </a:gdLst>
            <a:ahLst/>
            <a:cxnLst>
              <a:cxn ang="T4">
                <a:pos x="T0" y="T1"/>
              </a:cxn>
              <a:cxn ang="T5">
                <a:pos x="T2" y="T3"/>
              </a:cxn>
            </a:cxnLst>
            <a:rect l="T6" t="T7" r="T8" b="T9"/>
            <a:pathLst>
              <a:path w="620" h="909">
                <a:moveTo>
                  <a:pt x="0" y="0"/>
                </a:moveTo>
                <a:cubicBezTo>
                  <a:pt x="103" y="151"/>
                  <a:pt x="491" y="720"/>
                  <a:pt x="620" y="909"/>
                </a:cubicBezTo>
              </a:path>
            </a:pathLst>
          </a:custGeom>
          <a:noFill/>
          <a:ln w="38100">
            <a:solidFill>
              <a:schemeClr val="hlink"/>
            </a:solidFill>
            <a:round/>
            <a:headEnd type="none" w="med" len="lg"/>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328" name="矩形 327"/>
          <p:cNvSpPr/>
          <p:nvPr/>
        </p:nvSpPr>
        <p:spPr>
          <a:xfrm>
            <a:off x="4752392" y="1509752"/>
            <a:ext cx="3215816" cy="1631216"/>
          </a:xfrm>
          <a:prstGeom prst="rect">
            <a:avLst/>
          </a:prstGeom>
          <a:solidFill>
            <a:srgbClr val="66FF66"/>
          </a:solidFill>
          <a:ln>
            <a:solidFill>
              <a:schemeClr val="tx1"/>
            </a:solidFill>
          </a:ln>
        </p:spPr>
        <p:txBody>
          <a:bodyPr wrap="square">
            <a:spAutoFit/>
          </a:bodyPr>
          <a:lstStyle/>
          <a:p>
            <a:r>
              <a:rPr kumimoji="1" lang="zh-CN" altLang="en-US" sz="2000" b="1" dirty="0" smtClean="0">
                <a:solidFill>
                  <a:srgbClr val="000000"/>
                </a:solidFill>
                <a:latin typeface="微软雅黑" panose="020B0503020204020204" pitchFamily="34" charset="-122"/>
                <a:ea typeface="微软雅黑" panose="020B0503020204020204" pitchFamily="34" charset="-122"/>
              </a:rPr>
              <a:t>浏览器</a:t>
            </a:r>
            <a:r>
              <a:rPr kumimoji="1" lang="zh-CN" altLang="en-US" sz="2000" b="1" dirty="0">
                <a:solidFill>
                  <a:srgbClr val="000000"/>
                </a:solidFill>
                <a:latin typeface="微软雅黑" panose="020B0503020204020204" pitchFamily="34" charset="-122"/>
                <a:ea typeface="微软雅黑" panose="020B0503020204020204" pitchFamily="34" charset="-122"/>
              </a:rPr>
              <a:t>访问互联网的服务器时</a:t>
            </a:r>
            <a:r>
              <a:rPr kumimoji="1" lang="zh-CN" altLang="en-US" sz="2000" b="1" dirty="0" smtClean="0">
                <a:solidFill>
                  <a:srgbClr val="000000"/>
                </a:solidFill>
                <a:latin typeface="微软雅黑" panose="020B0503020204020204" pitchFamily="34" charset="-122"/>
                <a:ea typeface="微软雅黑" panose="020B0503020204020204" pitchFamily="34" charset="-122"/>
              </a:rPr>
              <a:t>，先</a:t>
            </a:r>
            <a:r>
              <a:rPr kumimoji="1" lang="zh-CN" altLang="en-US" sz="2000" b="1" dirty="0">
                <a:solidFill>
                  <a:srgbClr val="000000"/>
                </a:solidFill>
                <a:latin typeface="微软雅黑" panose="020B0503020204020204" pitchFamily="34" charset="-122"/>
                <a:ea typeface="微软雅黑" panose="020B0503020204020204" pitchFamily="34" charset="-122"/>
              </a:rPr>
              <a:t>与校园网</a:t>
            </a:r>
            <a:r>
              <a:rPr kumimoji="1" lang="zh-CN" altLang="en-US" sz="2000" b="1" dirty="0" smtClean="0">
                <a:solidFill>
                  <a:srgbClr val="000000"/>
                </a:solidFill>
                <a:latin typeface="微软雅黑" panose="020B0503020204020204" pitchFamily="34" charset="-122"/>
                <a:ea typeface="微软雅黑" panose="020B0503020204020204" pitchFamily="34" charset="-122"/>
              </a:rPr>
              <a:t>的代理服务器建立 </a:t>
            </a:r>
            <a:r>
              <a:rPr kumimoji="1" lang="en-US" altLang="zh-CN" sz="2000" b="1" dirty="0">
                <a:solidFill>
                  <a:srgbClr val="000000"/>
                </a:solidFill>
                <a:latin typeface="微软雅黑" panose="020B0503020204020204" pitchFamily="34" charset="-122"/>
                <a:ea typeface="微软雅黑" panose="020B0503020204020204" pitchFamily="34" charset="-122"/>
              </a:rPr>
              <a:t>TCP </a:t>
            </a:r>
            <a:r>
              <a:rPr kumimoji="1" lang="zh-CN" altLang="en-US" sz="2000" b="1" dirty="0">
                <a:solidFill>
                  <a:srgbClr val="000000"/>
                </a:solidFill>
                <a:latin typeface="微软雅黑" panose="020B0503020204020204" pitchFamily="34" charset="-122"/>
                <a:ea typeface="微软雅黑" panose="020B0503020204020204" pitchFamily="34" charset="-122"/>
              </a:rPr>
              <a:t>连接，并</a:t>
            </a:r>
            <a:r>
              <a:rPr kumimoji="1" lang="zh-CN" altLang="en-US" sz="2000" b="1" dirty="0" smtClean="0">
                <a:solidFill>
                  <a:srgbClr val="000000"/>
                </a:solidFill>
                <a:latin typeface="微软雅黑" panose="020B0503020204020204" pitchFamily="34" charset="-122"/>
                <a:ea typeface="微软雅黑" panose="020B0503020204020204" pitchFamily="34" charset="-122"/>
              </a:rPr>
              <a:t>向代理服务器发出 </a:t>
            </a:r>
            <a:r>
              <a:rPr kumimoji="1" lang="en-US" altLang="zh-CN" sz="2000" b="1" dirty="0">
                <a:solidFill>
                  <a:srgbClr val="000000"/>
                </a:solidFill>
                <a:latin typeface="微软雅黑" panose="020B0503020204020204" pitchFamily="34" charset="-122"/>
                <a:ea typeface="微软雅黑" panose="020B0503020204020204" pitchFamily="34" charset="-122"/>
              </a:rPr>
              <a:t>HTTP </a:t>
            </a:r>
            <a:r>
              <a:rPr kumimoji="1" lang="zh-CN" altLang="en-US" sz="2000" b="1" dirty="0">
                <a:solidFill>
                  <a:srgbClr val="000000"/>
                </a:solidFill>
                <a:latin typeface="微软雅黑" panose="020B0503020204020204" pitchFamily="34" charset="-122"/>
                <a:ea typeface="微软雅黑" panose="020B0503020204020204" pitchFamily="34" charset="-122"/>
              </a:rPr>
              <a:t>请求报文。</a:t>
            </a:r>
            <a:endParaRPr kumimoji="1" lang="zh-CN" altLang="en-US" sz="2000" b="1"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8"/>
                                        </p:tgtEl>
                                        <p:attrNameLst>
                                          <p:attrName>style.visibility</p:attrName>
                                        </p:attrNameLst>
                                      </p:cBhvr>
                                      <p:to>
                                        <p:strVal val="visible"/>
                                      </p:to>
                                    </p:set>
                                    <p:animEffect transition="in" filter="fade">
                                      <p:cBhvr>
                                        <p:cTn id="7" dur="500"/>
                                        <p:tgtEl>
                                          <p:spTgt spid="3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4"/>
                                        </p:tgtEl>
                                        <p:attrNameLst>
                                          <p:attrName>style.visibility</p:attrName>
                                        </p:attrNameLst>
                                      </p:cBhvr>
                                      <p:to>
                                        <p:strVal val="visible"/>
                                      </p:to>
                                    </p:set>
                                    <p:animEffect transition="in" filter="wipe(up)">
                                      <p:cBhvr>
                                        <p:cTn id="12" dur="1000"/>
                                        <p:tgtEl>
                                          <p:spTgt spid="324"/>
                                        </p:tgtEl>
                                      </p:cBhvr>
                                    </p:animEffect>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321"/>
                                        </p:tgtEl>
                                        <p:attrNameLst>
                                          <p:attrName>style.visibility</p:attrName>
                                        </p:attrNameLst>
                                      </p:cBhvr>
                                      <p:to>
                                        <p:strVal val="visible"/>
                                      </p:to>
                                    </p:set>
                                    <p:animEffect transition="in" filter="wipe(up)">
                                      <p:cBhvr>
                                        <p:cTn id="16" dur="1000"/>
                                        <p:tgtEl>
                                          <p:spTgt spid="321"/>
                                        </p:tgtEl>
                                      </p:cBhvr>
                                    </p:animEffect>
                                  </p:childTnLst>
                                </p:cTn>
                              </p:par>
                            </p:childTnLst>
                          </p:cTn>
                        </p:par>
                        <p:par>
                          <p:cTn id="17" fill="hold">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322"/>
                                        </p:tgtEl>
                                        <p:attrNameLst>
                                          <p:attrName>style.visibility</p:attrName>
                                        </p:attrNameLst>
                                      </p:cBhvr>
                                      <p:to>
                                        <p:strVal val="visible"/>
                                      </p:to>
                                    </p:set>
                                    <p:animEffect transition="in" filter="wipe(left)">
                                      <p:cBhvr>
                                        <p:cTn id="20" dur="1000"/>
                                        <p:tgtEl>
                                          <p:spTgt spid="322"/>
                                        </p:tgtEl>
                                      </p:cBhvr>
                                    </p:animEffect>
                                  </p:childTnLst>
                                </p:cTn>
                              </p:par>
                            </p:childTnLst>
                          </p:cTn>
                        </p:par>
                        <p:par>
                          <p:cTn id="21" fill="hold">
                            <p:stCondLst>
                              <p:cond delay="3000"/>
                            </p:stCondLst>
                            <p:childTnLst>
                              <p:par>
                                <p:cTn id="22" presetID="22" presetClass="entr" presetSubtype="8" fill="hold" grpId="0" nodeType="afterEffect">
                                  <p:stCondLst>
                                    <p:cond delay="0"/>
                                  </p:stCondLst>
                                  <p:childTnLst>
                                    <p:set>
                                      <p:cBhvr>
                                        <p:cTn id="23" dur="1" fill="hold">
                                          <p:stCondLst>
                                            <p:cond delay="0"/>
                                          </p:stCondLst>
                                        </p:cTn>
                                        <p:tgtEl>
                                          <p:spTgt spid="323"/>
                                        </p:tgtEl>
                                        <p:attrNameLst>
                                          <p:attrName>style.visibility</p:attrName>
                                        </p:attrNameLst>
                                      </p:cBhvr>
                                      <p:to>
                                        <p:strVal val="visible"/>
                                      </p:to>
                                    </p:set>
                                    <p:animEffect transition="in" filter="wipe(left)">
                                      <p:cBhvr>
                                        <p:cTn id="24" dur="1000"/>
                                        <p:tgtEl>
                                          <p:spTgt spid="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 grpId="0" animBg="1"/>
      <p:bldP spid="322" grpId="0" animBg="1"/>
      <p:bldP spid="323" grpId="0" animBg="1"/>
      <p:bldP spid="324" grpId="0" animBg="1"/>
      <p:bldP spid="32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noChangeArrowheads="1"/>
          </p:cNvSpPr>
          <p:nvPr>
            <p:ph type="title"/>
          </p:nvPr>
        </p:nvSpPr>
        <p:spPr/>
        <p:txBody>
          <a:bodyPr/>
          <a:lstStyle/>
          <a:p>
            <a:r>
              <a:rPr lang="zh-CN" altLang="en-US" dirty="0" smtClean="0"/>
              <a:t>使用代理服务器的情况</a:t>
            </a:r>
            <a:endParaRPr lang="zh-CN" altLang="en-US" dirty="0" smtClean="0"/>
          </a:p>
        </p:txBody>
      </p:sp>
      <p:grpSp>
        <p:nvGrpSpPr>
          <p:cNvPr id="35843" name="Group 6"/>
          <p:cNvGrpSpPr/>
          <p:nvPr/>
        </p:nvGrpSpPr>
        <p:grpSpPr bwMode="auto">
          <a:xfrm>
            <a:off x="1236663" y="2484438"/>
            <a:ext cx="3454400" cy="2570162"/>
            <a:chOff x="912" y="768"/>
            <a:chExt cx="2400" cy="1584"/>
          </a:xfrm>
        </p:grpSpPr>
        <p:sp>
          <p:nvSpPr>
            <p:cNvPr id="36145" name="Oval 7"/>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46" name="Oval 8"/>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47" name="Oval 9"/>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48" name="Oval 10"/>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49" name="Oval 11"/>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50" name="Oval 12"/>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51" name="Oval 13"/>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52" name="Oval 14"/>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53" name="Oval 15"/>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grpSp>
          <p:nvGrpSpPr>
            <p:cNvPr id="36154" name="Group 16"/>
            <p:cNvGrpSpPr/>
            <p:nvPr/>
          </p:nvGrpSpPr>
          <p:grpSpPr bwMode="auto">
            <a:xfrm>
              <a:off x="912" y="768"/>
              <a:ext cx="2386" cy="1553"/>
              <a:chOff x="912" y="768"/>
              <a:chExt cx="2386" cy="1553"/>
            </a:xfrm>
          </p:grpSpPr>
          <p:sp>
            <p:nvSpPr>
              <p:cNvPr id="36155" name="Oval 17"/>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56" name="Oval 18"/>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57" name="Oval 19"/>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58" name="Oval 20"/>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59" name="Oval 21"/>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60" name="Oval 22"/>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61" name="Oval 23"/>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62" name="Oval 24"/>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63" name="Oval 25"/>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grpSp>
      </p:grpSp>
      <p:graphicFrame>
        <p:nvGraphicFramePr>
          <p:cNvPr id="35844" name="Object 26"/>
          <p:cNvGraphicFramePr>
            <a:graphicFrameLocks noChangeAspect="1"/>
          </p:cNvGraphicFramePr>
          <p:nvPr/>
        </p:nvGraphicFramePr>
        <p:xfrm>
          <a:off x="7527925" y="3208338"/>
          <a:ext cx="1770063" cy="1149350"/>
        </p:xfrm>
        <a:graphic>
          <a:graphicData uri="http://schemas.openxmlformats.org/presentationml/2006/ole">
            <mc:AlternateContent xmlns:mc="http://schemas.openxmlformats.org/markup-compatibility/2006">
              <mc:Choice xmlns:v="urn:schemas-microsoft-com:vml" Requires="v">
                <p:oleObj spid="_x0000_s64671" name="VISIO" r:id="rId1" imgW="1687195" imgH="964565" progId="Visio.Drawing.6">
                  <p:embed/>
                </p:oleObj>
              </mc:Choice>
              <mc:Fallback>
                <p:oleObj name="VISIO" r:id="rId1" imgW="1687195" imgH="964565" progId="Visio.Drawing.6">
                  <p:embed/>
                  <p:pic>
                    <p:nvPicPr>
                      <p:cNvPr id="0" name="图片 646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7925" y="3208338"/>
                        <a:ext cx="1770063" cy="11493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5" name="Line 27"/>
          <p:cNvSpPr>
            <a:spLocks noChangeShapeType="1"/>
          </p:cNvSpPr>
          <p:nvPr/>
        </p:nvSpPr>
        <p:spPr bwMode="auto">
          <a:xfrm>
            <a:off x="4721225" y="3770313"/>
            <a:ext cx="2524125" cy="0"/>
          </a:xfrm>
          <a:prstGeom prst="line">
            <a:avLst/>
          </a:prstGeom>
          <a:noFill/>
          <a:ln w="38100">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846" name="Line 28"/>
          <p:cNvSpPr>
            <a:spLocks noChangeShapeType="1"/>
          </p:cNvSpPr>
          <p:nvPr/>
        </p:nvSpPr>
        <p:spPr bwMode="auto">
          <a:xfrm>
            <a:off x="8623300" y="4279900"/>
            <a:ext cx="649288" cy="54292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847" name="Line 29"/>
          <p:cNvSpPr>
            <a:spLocks noChangeShapeType="1"/>
          </p:cNvSpPr>
          <p:nvPr/>
        </p:nvSpPr>
        <p:spPr bwMode="auto">
          <a:xfrm>
            <a:off x="8997950" y="4000500"/>
            <a:ext cx="520700" cy="115888"/>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848" name="Line 30"/>
          <p:cNvSpPr>
            <a:spLocks noChangeShapeType="1"/>
          </p:cNvSpPr>
          <p:nvPr/>
        </p:nvSpPr>
        <p:spPr bwMode="auto">
          <a:xfrm flipV="1">
            <a:off x="9026525" y="3319463"/>
            <a:ext cx="492125" cy="153987"/>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849" name="Line 31"/>
          <p:cNvSpPr>
            <a:spLocks noChangeShapeType="1"/>
          </p:cNvSpPr>
          <p:nvPr/>
        </p:nvSpPr>
        <p:spPr bwMode="auto">
          <a:xfrm flipV="1">
            <a:off x="8593138" y="2700338"/>
            <a:ext cx="679450" cy="595312"/>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5850" name="Group 33"/>
          <p:cNvGrpSpPr/>
          <p:nvPr/>
        </p:nvGrpSpPr>
        <p:grpSpPr bwMode="auto">
          <a:xfrm>
            <a:off x="9385300" y="2974975"/>
            <a:ext cx="393700" cy="661988"/>
            <a:chOff x="4486" y="2730"/>
            <a:chExt cx="217" cy="339"/>
          </a:xfrm>
        </p:grpSpPr>
        <p:grpSp>
          <p:nvGrpSpPr>
            <p:cNvPr id="36125" name="Group 34"/>
            <p:cNvGrpSpPr/>
            <p:nvPr/>
          </p:nvGrpSpPr>
          <p:grpSpPr bwMode="auto">
            <a:xfrm>
              <a:off x="4491" y="2736"/>
              <a:ext cx="212" cy="333"/>
              <a:chOff x="4491" y="2736"/>
              <a:chExt cx="212" cy="333"/>
            </a:xfrm>
          </p:grpSpPr>
          <p:sp>
            <p:nvSpPr>
              <p:cNvPr id="36136" name="Freeform 35"/>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37" name="Freeform 36"/>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38" name="Freeform 37"/>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39" name="Freeform 38"/>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40" name="Rectangle 39"/>
              <p:cNvSpPr>
                <a:spLocks noChangeArrowheads="1"/>
              </p:cNvSpPr>
              <p:nvPr/>
            </p:nvSpPr>
            <p:spPr bwMode="auto">
              <a:xfrm>
                <a:off x="4491" y="279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41" name="Rectangle 40"/>
              <p:cNvSpPr>
                <a:spLocks noChangeArrowheads="1"/>
              </p:cNvSpPr>
              <p:nvPr/>
            </p:nvSpPr>
            <p:spPr bwMode="auto">
              <a:xfrm>
                <a:off x="4496" y="2812"/>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42" name="Line 41"/>
              <p:cNvSpPr>
                <a:spLocks noChangeShapeType="1"/>
              </p:cNvSpPr>
              <p:nvPr/>
            </p:nvSpPr>
            <p:spPr bwMode="auto">
              <a:xfrm>
                <a:off x="4501" y="2837"/>
                <a:ext cx="51"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43" name="Line 42"/>
              <p:cNvSpPr>
                <a:spLocks noChangeShapeType="1"/>
              </p:cNvSpPr>
              <p:nvPr/>
            </p:nvSpPr>
            <p:spPr bwMode="auto">
              <a:xfrm flipH="1">
                <a:off x="4491" y="3013"/>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44" name="Line 43"/>
              <p:cNvSpPr>
                <a:spLocks noChangeShapeType="1"/>
              </p:cNvSpPr>
              <p:nvPr/>
            </p:nvSpPr>
            <p:spPr bwMode="auto">
              <a:xfrm flipH="1">
                <a:off x="4491" y="2900"/>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grpSp>
          <p:nvGrpSpPr>
            <p:cNvPr id="36126" name="Group 44"/>
            <p:cNvGrpSpPr/>
            <p:nvPr/>
          </p:nvGrpSpPr>
          <p:grpSpPr bwMode="auto">
            <a:xfrm>
              <a:off x="4486" y="2730"/>
              <a:ext cx="212" cy="333"/>
              <a:chOff x="4486" y="2730"/>
              <a:chExt cx="212" cy="333"/>
            </a:xfrm>
          </p:grpSpPr>
          <p:sp>
            <p:nvSpPr>
              <p:cNvPr id="36127" name="Freeform 45"/>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28" name="Freeform 46"/>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29" name="Freeform 47"/>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30" name="Freeform 48"/>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31" name="Rectangle 49"/>
              <p:cNvSpPr>
                <a:spLocks noChangeArrowheads="1"/>
              </p:cNvSpPr>
              <p:nvPr/>
            </p:nvSpPr>
            <p:spPr bwMode="auto">
              <a:xfrm>
                <a:off x="4486" y="2793"/>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32" name="Rectangle 50"/>
              <p:cNvSpPr>
                <a:spLocks noChangeArrowheads="1"/>
              </p:cNvSpPr>
              <p:nvPr/>
            </p:nvSpPr>
            <p:spPr bwMode="auto">
              <a:xfrm>
                <a:off x="4491" y="2806"/>
                <a:ext cx="66" cy="43"/>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33" name="Line 51"/>
              <p:cNvSpPr>
                <a:spLocks noChangeShapeType="1"/>
              </p:cNvSpPr>
              <p:nvPr/>
            </p:nvSpPr>
            <p:spPr bwMode="auto">
              <a:xfrm>
                <a:off x="4501" y="2824"/>
                <a:ext cx="41"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34" name="Line 52"/>
              <p:cNvSpPr>
                <a:spLocks noChangeShapeType="1"/>
              </p:cNvSpPr>
              <p:nvPr/>
            </p:nvSpPr>
            <p:spPr bwMode="auto">
              <a:xfrm flipH="1">
                <a:off x="4491" y="3006"/>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35" name="Line 53"/>
              <p:cNvSpPr>
                <a:spLocks noChangeShapeType="1"/>
              </p:cNvSpPr>
              <p:nvPr/>
            </p:nvSpPr>
            <p:spPr bwMode="auto">
              <a:xfrm flipH="1">
                <a:off x="4491" y="2893"/>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grpSp>
      </p:grpSp>
      <p:grpSp>
        <p:nvGrpSpPr>
          <p:cNvPr id="35851" name="Group 54"/>
          <p:cNvGrpSpPr/>
          <p:nvPr/>
        </p:nvGrpSpPr>
        <p:grpSpPr bwMode="auto">
          <a:xfrm>
            <a:off x="9385300" y="3835400"/>
            <a:ext cx="393700" cy="661988"/>
            <a:chOff x="4486" y="3170"/>
            <a:chExt cx="217" cy="339"/>
          </a:xfrm>
        </p:grpSpPr>
        <p:grpSp>
          <p:nvGrpSpPr>
            <p:cNvPr id="36105" name="Group 55"/>
            <p:cNvGrpSpPr/>
            <p:nvPr/>
          </p:nvGrpSpPr>
          <p:grpSpPr bwMode="auto">
            <a:xfrm>
              <a:off x="4491" y="3176"/>
              <a:ext cx="212" cy="333"/>
              <a:chOff x="4491" y="3176"/>
              <a:chExt cx="212" cy="333"/>
            </a:xfrm>
          </p:grpSpPr>
          <p:sp>
            <p:nvSpPr>
              <p:cNvPr id="36116" name="Freeform 56"/>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17" name="Freeform 57"/>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18" name="Freeform 58"/>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19" name="Freeform 59"/>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20" name="Rectangle 60"/>
              <p:cNvSpPr>
                <a:spLocks noChangeArrowheads="1"/>
              </p:cNvSpPr>
              <p:nvPr/>
            </p:nvSpPr>
            <p:spPr bwMode="auto">
              <a:xfrm>
                <a:off x="4491" y="323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21" name="Rectangle 61"/>
              <p:cNvSpPr>
                <a:spLocks noChangeArrowheads="1"/>
              </p:cNvSpPr>
              <p:nvPr/>
            </p:nvSpPr>
            <p:spPr bwMode="auto">
              <a:xfrm>
                <a:off x="4496" y="3251"/>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22" name="Line 62"/>
              <p:cNvSpPr>
                <a:spLocks noChangeShapeType="1"/>
              </p:cNvSpPr>
              <p:nvPr/>
            </p:nvSpPr>
            <p:spPr bwMode="auto">
              <a:xfrm>
                <a:off x="4501" y="3276"/>
                <a:ext cx="51"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23" name="Line 63"/>
              <p:cNvSpPr>
                <a:spLocks noChangeShapeType="1"/>
              </p:cNvSpPr>
              <p:nvPr/>
            </p:nvSpPr>
            <p:spPr bwMode="auto">
              <a:xfrm flipH="1">
                <a:off x="4491" y="3452"/>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24" name="Line 64"/>
              <p:cNvSpPr>
                <a:spLocks noChangeShapeType="1"/>
              </p:cNvSpPr>
              <p:nvPr/>
            </p:nvSpPr>
            <p:spPr bwMode="auto">
              <a:xfrm flipH="1">
                <a:off x="4491" y="3339"/>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grpSp>
          <p:nvGrpSpPr>
            <p:cNvPr id="36106" name="Group 65"/>
            <p:cNvGrpSpPr/>
            <p:nvPr/>
          </p:nvGrpSpPr>
          <p:grpSpPr bwMode="auto">
            <a:xfrm>
              <a:off x="4486" y="3170"/>
              <a:ext cx="212" cy="332"/>
              <a:chOff x="4486" y="3170"/>
              <a:chExt cx="212" cy="332"/>
            </a:xfrm>
          </p:grpSpPr>
          <p:sp>
            <p:nvSpPr>
              <p:cNvPr id="36107" name="Freeform 66"/>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08" name="Freeform 67"/>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09" name="Freeform 68"/>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 name="T15" fmla="*/ 0 w 212"/>
                  <a:gd name="T16" fmla="*/ 0 h 62"/>
                  <a:gd name="T17" fmla="*/ 212 w 212"/>
                  <a:gd name="T18" fmla="*/ 62 h 62"/>
                </a:gdLst>
                <a:ahLst/>
                <a:cxnLst>
                  <a:cxn ang="T10">
                    <a:pos x="T0" y="T1"/>
                  </a:cxn>
                  <a:cxn ang="T11">
                    <a:pos x="T2" y="T3"/>
                  </a:cxn>
                  <a:cxn ang="T12">
                    <a:pos x="T4" y="T5"/>
                  </a:cxn>
                  <a:cxn ang="T13">
                    <a:pos x="T6" y="T7"/>
                  </a:cxn>
                  <a:cxn ang="T14">
                    <a:pos x="T8" y="T9"/>
                  </a:cxn>
                </a:cxnLst>
                <a:rect l="T15" t="T16" r="T17" b="T18"/>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10" name="Freeform 69"/>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 name="T15" fmla="*/ 0 w 212"/>
                  <a:gd name="T16" fmla="*/ 0 h 62"/>
                  <a:gd name="T17" fmla="*/ 212 w 212"/>
                  <a:gd name="T18" fmla="*/ 62 h 62"/>
                </a:gdLst>
                <a:ahLst/>
                <a:cxnLst>
                  <a:cxn ang="T10">
                    <a:pos x="T0" y="T1"/>
                  </a:cxn>
                  <a:cxn ang="T11">
                    <a:pos x="T2" y="T3"/>
                  </a:cxn>
                  <a:cxn ang="T12">
                    <a:pos x="T4" y="T5"/>
                  </a:cxn>
                  <a:cxn ang="T13">
                    <a:pos x="T6" y="T7"/>
                  </a:cxn>
                  <a:cxn ang="T14">
                    <a:pos x="T8" y="T9"/>
                  </a:cxn>
                </a:cxnLst>
                <a:rect l="T15" t="T16" r="T17" b="T18"/>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11" name="Rectangle 70"/>
              <p:cNvSpPr>
                <a:spLocks noChangeArrowheads="1"/>
              </p:cNvSpPr>
              <p:nvPr/>
            </p:nvSpPr>
            <p:spPr bwMode="auto">
              <a:xfrm>
                <a:off x="4486" y="3232"/>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12" name="Rectangle 71"/>
              <p:cNvSpPr>
                <a:spLocks noChangeArrowheads="1"/>
              </p:cNvSpPr>
              <p:nvPr/>
            </p:nvSpPr>
            <p:spPr bwMode="auto">
              <a:xfrm>
                <a:off x="4491" y="3245"/>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13" name="Line 72"/>
              <p:cNvSpPr>
                <a:spLocks noChangeShapeType="1"/>
              </p:cNvSpPr>
              <p:nvPr/>
            </p:nvSpPr>
            <p:spPr bwMode="auto">
              <a:xfrm>
                <a:off x="4501" y="3264"/>
                <a:ext cx="41"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14" name="Line 73"/>
              <p:cNvSpPr>
                <a:spLocks noChangeShapeType="1"/>
              </p:cNvSpPr>
              <p:nvPr/>
            </p:nvSpPr>
            <p:spPr bwMode="auto">
              <a:xfrm flipH="1">
                <a:off x="4491" y="3446"/>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15" name="Line 74"/>
              <p:cNvSpPr>
                <a:spLocks noChangeShapeType="1"/>
              </p:cNvSpPr>
              <p:nvPr/>
            </p:nvSpPr>
            <p:spPr bwMode="auto">
              <a:xfrm flipH="1">
                <a:off x="4491" y="3333"/>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grpSp>
      </p:grpSp>
      <p:grpSp>
        <p:nvGrpSpPr>
          <p:cNvPr id="35852" name="Group 75"/>
          <p:cNvGrpSpPr/>
          <p:nvPr/>
        </p:nvGrpSpPr>
        <p:grpSpPr bwMode="auto">
          <a:xfrm>
            <a:off x="8975725" y="4508500"/>
            <a:ext cx="390525" cy="661988"/>
            <a:chOff x="4260" y="3515"/>
            <a:chExt cx="216" cy="339"/>
          </a:xfrm>
        </p:grpSpPr>
        <p:grpSp>
          <p:nvGrpSpPr>
            <p:cNvPr id="36085" name="Group 76"/>
            <p:cNvGrpSpPr/>
            <p:nvPr/>
          </p:nvGrpSpPr>
          <p:grpSpPr bwMode="auto">
            <a:xfrm>
              <a:off x="4265" y="3521"/>
              <a:ext cx="211" cy="333"/>
              <a:chOff x="4265" y="3521"/>
              <a:chExt cx="211" cy="333"/>
            </a:xfrm>
          </p:grpSpPr>
          <p:sp>
            <p:nvSpPr>
              <p:cNvPr id="36096" name="Freeform 77"/>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97" name="Freeform 78"/>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98" name="Freeform 79"/>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99" name="Freeform 80"/>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00" name="Rectangle 81"/>
              <p:cNvSpPr>
                <a:spLocks noChangeArrowheads="1"/>
              </p:cNvSpPr>
              <p:nvPr/>
            </p:nvSpPr>
            <p:spPr bwMode="auto">
              <a:xfrm>
                <a:off x="4265" y="3584"/>
                <a:ext cx="115"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01" name="Rectangle 82"/>
              <p:cNvSpPr>
                <a:spLocks noChangeArrowheads="1"/>
              </p:cNvSpPr>
              <p:nvPr/>
            </p:nvSpPr>
            <p:spPr bwMode="auto">
              <a:xfrm>
                <a:off x="4270" y="359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02" name="Line 83"/>
              <p:cNvSpPr>
                <a:spLocks noChangeShapeType="1"/>
              </p:cNvSpPr>
              <p:nvPr/>
            </p:nvSpPr>
            <p:spPr bwMode="auto">
              <a:xfrm>
                <a:off x="4275" y="3622"/>
                <a:ext cx="50"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03" name="Line 84"/>
              <p:cNvSpPr>
                <a:spLocks noChangeShapeType="1"/>
              </p:cNvSpPr>
              <p:nvPr/>
            </p:nvSpPr>
            <p:spPr bwMode="auto">
              <a:xfrm flipH="1">
                <a:off x="4265" y="3797"/>
                <a:ext cx="115"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04" name="Line 85"/>
              <p:cNvSpPr>
                <a:spLocks noChangeShapeType="1"/>
              </p:cNvSpPr>
              <p:nvPr/>
            </p:nvSpPr>
            <p:spPr bwMode="auto">
              <a:xfrm flipH="1">
                <a:off x="4265" y="3684"/>
                <a:ext cx="115"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grpSp>
          <p:nvGrpSpPr>
            <p:cNvPr id="36086" name="Group 86"/>
            <p:cNvGrpSpPr/>
            <p:nvPr/>
          </p:nvGrpSpPr>
          <p:grpSpPr bwMode="auto">
            <a:xfrm>
              <a:off x="4260" y="3515"/>
              <a:ext cx="211" cy="332"/>
              <a:chOff x="4260" y="3515"/>
              <a:chExt cx="211" cy="332"/>
            </a:xfrm>
          </p:grpSpPr>
          <p:sp>
            <p:nvSpPr>
              <p:cNvPr id="36087" name="Freeform 87"/>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88" name="Freeform 88"/>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89" name="Freeform 89"/>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90" name="Freeform 90"/>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91" name="Rectangle 91"/>
              <p:cNvSpPr>
                <a:spLocks noChangeArrowheads="1"/>
              </p:cNvSpPr>
              <p:nvPr/>
            </p:nvSpPr>
            <p:spPr bwMode="auto">
              <a:xfrm>
                <a:off x="4260" y="3578"/>
                <a:ext cx="115"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92" name="Rectangle 92"/>
              <p:cNvSpPr>
                <a:spLocks noChangeArrowheads="1"/>
              </p:cNvSpPr>
              <p:nvPr/>
            </p:nvSpPr>
            <p:spPr bwMode="auto">
              <a:xfrm>
                <a:off x="4265" y="359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93" name="Line 93"/>
              <p:cNvSpPr>
                <a:spLocks noChangeShapeType="1"/>
              </p:cNvSpPr>
              <p:nvPr/>
            </p:nvSpPr>
            <p:spPr bwMode="auto">
              <a:xfrm>
                <a:off x="4275" y="3609"/>
                <a:ext cx="40"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094" name="Line 94"/>
              <p:cNvSpPr>
                <a:spLocks noChangeShapeType="1"/>
              </p:cNvSpPr>
              <p:nvPr/>
            </p:nvSpPr>
            <p:spPr bwMode="auto">
              <a:xfrm flipH="1">
                <a:off x="4265" y="3791"/>
                <a:ext cx="105"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095" name="Line 95"/>
              <p:cNvSpPr>
                <a:spLocks noChangeShapeType="1"/>
              </p:cNvSpPr>
              <p:nvPr/>
            </p:nvSpPr>
            <p:spPr bwMode="auto">
              <a:xfrm flipH="1">
                <a:off x="4265" y="3678"/>
                <a:ext cx="105"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grpSp>
      </p:grpSp>
      <p:sp>
        <p:nvSpPr>
          <p:cNvPr id="35853" name="Rectangle 96"/>
          <p:cNvSpPr>
            <a:spLocks noChangeArrowheads="1"/>
          </p:cNvSpPr>
          <p:nvPr/>
        </p:nvSpPr>
        <p:spPr bwMode="auto">
          <a:xfrm>
            <a:off x="3095625" y="2435225"/>
            <a:ext cx="30163" cy="2598738"/>
          </a:xfrm>
          <a:prstGeom prst="rect">
            <a:avLst/>
          </a:prstGeom>
          <a:solidFill>
            <a:srgbClr val="000000"/>
          </a:solidFill>
          <a:ln w="28575">
            <a:solidFill>
              <a:srgbClr val="333399"/>
            </a:solidFill>
            <a:miter lim="800000"/>
          </a:ln>
        </p:spPr>
        <p:txBody>
          <a:bodyPr/>
          <a:lstStyle/>
          <a:p>
            <a:pPr eaLnBrk="1" hangingPunct="1"/>
            <a:endParaRPr lang="zh-CN" altLang="en-US" sz="2400" b="1">
              <a:latin typeface="Tahoma" panose="020B0604030504040204" pitchFamily="34" charset="0"/>
            </a:endParaRPr>
          </a:p>
        </p:txBody>
      </p:sp>
      <p:sp>
        <p:nvSpPr>
          <p:cNvPr id="35854" name="Line 97"/>
          <p:cNvSpPr>
            <a:spLocks noChangeShapeType="1"/>
          </p:cNvSpPr>
          <p:nvPr/>
        </p:nvSpPr>
        <p:spPr bwMode="auto">
          <a:xfrm>
            <a:off x="2289175" y="2816225"/>
            <a:ext cx="820738" cy="317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855" name="Line 98"/>
          <p:cNvSpPr>
            <a:spLocks noChangeShapeType="1"/>
          </p:cNvSpPr>
          <p:nvPr/>
        </p:nvSpPr>
        <p:spPr bwMode="auto">
          <a:xfrm>
            <a:off x="2535238" y="3525838"/>
            <a:ext cx="574675" cy="1587"/>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856" name="Line 99"/>
          <p:cNvSpPr>
            <a:spLocks noChangeShapeType="1"/>
          </p:cNvSpPr>
          <p:nvPr/>
        </p:nvSpPr>
        <p:spPr bwMode="auto">
          <a:xfrm>
            <a:off x="1876425" y="4027488"/>
            <a:ext cx="1233488" cy="317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857" name="Line 100"/>
          <p:cNvSpPr>
            <a:spLocks noChangeShapeType="1"/>
          </p:cNvSpPr>
          <p:nvPr/>
        </p:nvSpPr>
        <p:spPr bwMode="auto">
          <a:xfrm>
            <a:off x="2370138" y="4645025"/>
            <a:ext cx="739775" cy="317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858" name="Line 101"/>
          <p:cNvSpPr>
            <a:spLocks noChangeShapeType="1"/>
          </p:cNvSpPr>
          <p:nvPr/>
        </p:nvSpPr>
        <p:spPr bwMode="auto">
          <a:xfrm>
            <a:off x="3109912" y="4822826"/>
            <a:ext cx="479425"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860" name="Line 102"/>
          <p:cNvSpPr>
            <a:spLocks noChangeShapeType="1"/>
          </p:cNvSpPr>
          <p:nvPr/>
        </p:nvSpPr>
        <p:spPr bwMode="auto">
          <a:xfrm>
            <a:off x="3109913" y="3762375"/>
            <a:ext cx="1398587" cy="1588"/>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5861" name="Group 103"/>
          <p:cNvGrpSpPr/>
          <p:nvPr/>
        </p:nvGrpSpPr>
        <p:grpSpPr bwMode="auto">
          <a:xfrm>
            <a:off x="4360863" y="3567113"/>
            <a:ext cx="560387" cy="374650"/>
            <a:chOff x="2154" y="3033"/>
            <a:chExt cx="309" cy="192"/>
          </a:xfrm>
        </p:grpSpPr>
        <p:sp>
          <p:nvSpPr>
            <p:cNvPr id="36060" name="Oval 104"/>
            <p:cNvSpPr>
              <a:spLocks noChangeArrowheads="1"/>
            </p:cNvSpPr>
            <p:nvPr/>
          </p:nvSpPr>
          <p:spPr bwMode="auto">
            <a:xfrm>
              <a:off x="2155" y="3113"/>
              <a:ext cx="308" cy="112"/>
            </a:xfrm>
            <a:prstGeom prst="ellipse">
              <a:avLst/>
            </a:prstGeom>
            <a:solidFill>
              <a:srgbClr val="0078AA"/>
            </a:solidFill>
            <a:ln w="3175">
              <a:solidFill>
                <a:srgbClr val="AAE6FF"/>
              </a:solidFill>
              <a:round/>
            </a:ln>
          </p:spPr>
          <p:txBody>
            <a:bodyPr/>
            <a:lstStyle/>
            <a:p>
              <a:pPr eaLnBrk="1" hangingPunct="1"/>
              <a:endParaRPr lang="zh-CN" altLang="en-US" sz="2400" b="1">
                <a:latin typeface="Tahoma" panose="020B0604030504040204" pitchFamily="34" charset="0"/>
              </a:endParaRPr>
            </a:p>
          </p:txBody>
        </p:sp>
        <p:sp>
          <p:nvSpPr>
            <p:cNvPr id="36061" name="Rectangle 105"/>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62" name="Rectangle 106"/>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63" name="Oval 107"/>
            <p:cNvSpPr>
              <a:spLocks noChangeArrowheads="1"/>
            </p:cNvSpPr>
            <p:nvPr/>
          </p:nvSpPr>
          <p:spPr bwMode="auto">
            <a:xfrm>
              <a:off x="2155" y="3033"/>
              <a:ext cx="308" cy="112"/>
            </a:xfrm>
            <a:prstGeom prst="ellipse">
              <a:avLst/>
            </a:prstGeom>
            <a:solidFill>
              <a:srgbClr val="00B4FF"/>
            </a:solidFill>
            <a:ln w="3175">
              <a:solidFill>
                <a:srgbClr val="AAE6FF"/>
              </a:solidFill>
              <a:round/>
            </a:ln>
          </p:spPr>
          <p:txBody>
            <a:bodyPr/>
            <a:lstStyle/>
            <a:p>
              <a:pPr eaLnBrk="1" hangingPunct="1"/>
              <a:endParaRPr lang="zh-CN" altLang="en-US" sz="2400" b="1">
                <a:latin typeface="Tahoma" panose="020B0604030504040204" pitchFamily="34" charset="0"/>
              </a:endParaRPr>
            </a:p>
          </p:txBody>
        </p:sp>
        <p:grpSp>
          <p:nvGrpSpPr>
            <p:cNvPr id="36064" name="Group 108"/>
            <p:cNvGrpSpPr/>
            <p:nvPr/>
          </p:nvGrpSpPr>
          <p:grpSpPr bwMode="auto">
            <a:xfrm>
              <a:off x="2201" y="3046"/>
              <a:ext cx="214" cy="86"/>
              <a:chOff x="2201" y="3046"/>
              <a:chExt cx="214" cy="86"/>
            </a:xfrm>
          </p:grpSpPr>
          <p:grpSp>
            <p:nvGrpSpPr>
              <p:cNvPr id="36067" name="Group 109"/>
              <p:cNvGrpSpPr/>
              <p:nvPr/>
            </p:nvGrpSpPr>
            <p:grpSpPr bwMode="auto">
              <a:xfrm>
                <a:off x="2201" y="3046"/>
                <a:ext cx="212" cy="84"/>
                <a:chOff x="2201" y="3046"/>
                <a:chExt cx="212" cy="84"/>
              </a:xfrm>
            </p:grpSpPr>
            <p:sp>
              <p:nvSpPr>
                <p:cNvPr id="36077" name="Freeform 110"/>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78" name="Freeform 111"/>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79" name="Freeform 112"/>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80" name="Freeform 113"/>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81" name="Freeform 114"/>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82" name="Freeform 115"/>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83" name="Freeform 116"/>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84" name="Freeform 117"/>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36068" name="Group 118"/>
              <p:cNvGrpSpPr/>
              <p:nvPr/>
            </p:nvGrpSpPr>
            <p:grpSpPr bwMode="auto">
              <a:xfrm>
                <a:off x="2203" y="3048"/>
                <a:ext cx="212" cy="84"/>
                <a:chOff x="2203" y="3048"/>
                <a:chExt cx="212" cy="84"/>
              </a:xfrm>
            </p:grpSpPr>
            <p:sp>
              <p:nvSpPr>
                <p:cNvPr id="36069" name="Freeform 119"/>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70" name="Freeform 120"/>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71" name="Freeform 121"/>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72" name="Freeform 122"/>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73" name="Freeform 123"/>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74" name="Freeform 124"/>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75" name="Freeform 125"/>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76" name="Freeform 126"/>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sp>
          <p:nvSpPr>
            <p:cNvPr id="36065" name="Line 127"/>
            <p:cNvSpPr>
              <a:spLocks noChangeShapeType="1"/>
            </p:cNvSpPr>
            <p:nvPr/>
          </p:nvSpPr>
          <p:spPr bwMode="auto">
            <a:xfrm>
              <a:off x="2154" y="3088"/>
              <a:ext cx="1" cy="80"/>
            </a:xfrm>
            <a:prstGeom prst="line">
              <a:avLst/>
            </a:prstGeom>
            <a:noFill/>
            <a:ln w="3175">
              <a:solidFill>
                <a:srgbClr val="AAE6FF"/>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066" name="Line 128"/>
            <p:cNvSpPr>
              <a:spLocks noChangeShapeType="1"/>
            </p:cNvSpPr>
            <p:nvPr/>
          </p:nvSpPr>
          <p:spPr bwMode="auto">
            <a:xfrm>
              <a:off x="2462" y="3088"/>
              <a:ext cx="1" cy="80"/>
            </a:xfrm>
            <a:prstGeom prst="line">
              <a:avLst/>
            </a:prstGeom>
            <a:noFill/>
            <a:ln w="3175">
              <a:solidFill>
                <a:srgbClr val="AAE6FF"/>
              </a:solidFill>
              <a:round/>
            </a:ln>
            <a:extLst>
              <a:ext uri="{909E8E84-426E-40DD-AFC4-6F175D3DCCD1}">
                <a14:hiddenFill xmlns:a14="http://schemas.microsoft.com/office/drawing/2010/main">
                  <a:noFill/>
                </a14:hiddenFill>
              </a:ext>
            </a:extLst>
          </p:spPr>
          <p:txBody>
            <a:bodyPr/>
            <a:lstStyle/>
            <a:p>
              <a:endParaRPr lang="zh-CN" altLang="en-US" b="1"/>
            </a:p>
          </p:txBody>
        </p:sp>
      </p:grpSp>
      <p:grpSp>
        <p:nvGrpSpPr>
          <p:cNvPr id="35862" name="Group 129"/>
          <p:cNvGrpSpPr/>
          <p:nvPr/>
        </p:nvGrpSpPr>
        <p:grpSpPr bwMode="auto">
          <a:xfrm>
            <a:off x="2125663" y="2354263"/>
            <a:ext cx="514350" cy="517525"/>
            <a:chOff x="921" y="2412"/>
            <a:chExt cx="284" cy="265"/>
          </a:xfrm>
        </p:grpSpPr>
        <p:grpSp>
          <p:nvGrpSpPr>
            <p:cNvPr id="36034" name="Group 130"/>
            <p:cNvGrpSpPr/>
            <p:nvPr/>
          </p:nvGrpSpPr>
          <p:grpSpPr bwMode="auto">
            <a:xfrm>
              <a:off x="928" y="2417"/>
              <a:ext cx="277" cy="260"/>
              <a:chOff x="928" y="2417"/>
              <a:chExt cx="277" cy="260"/>
            </a:xfrm>
          </p:grpSpPr>
          <p:sp>
            <p:nvSpPr>
              <p:cNvPr id="36048" name="Freeform 131"/>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49" name="Freeform 132"/>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50" name="Freeform 133"/>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51" name="Freeform 134"/>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52" name="Rectangle 135"/>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53" name="Rectangle 136"/>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54" name="Rectangle 137"/>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55" name="Line 138"/>
              <p:cNvSpPr>
                <a:spLocks noChangeShapeType="1"/>
              </p:cNvSpPr>
              <p:nvPr/>
            </p:nvSpPr>
            <p:spPr bwMode="auto">
              <a:xfrm flipH="1">
                <a:off x="1115" y="2598"/>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6056" name="Group 139"/>
              <p:cNvGrpSpPr/>
              <p:nvPr/>
            </p:nvGrpSpPr>
            <p:grpSpPr bwMode="auto">
              <a:xfrm>
                <a:off x="928" y="2639"/>
                <a:ext cx="277" cy="38"/>
                <a:chOff x="928" y="2639"/>
                <a:chExt cx="277" cy="38"/>
              </a:xfrm>
            </p:grpSpPr>
            <p:sp>
              <p:nvSpPr>
                <p:cNvPr id="36057" name="Freeform 140"/>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58" name="Freeform 141"/>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59" name="Rectangle 142"/>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grpSp>
        </p:grpSp>
        <p:grpSp>
          <p:nvGrpSpPr>
            <p:cNvPr id="36035" name="Group 143"/>
            <p:cNvGrpSpPr/>
            <p:nvPr/>
          </p:nvGrpSpPr>
          <p:grpSpPr bwMode="auto">
            <a:xfrm>
              <a:off x="921" y="2412"/>
              <a:ext cx="277" cy="261"/>
              <a:chOff x="921" y="2412"/>
              <a:chExt cx="277" cy="261"/>
            </a:xfrm>
          </p:grpSpPr>
          <p:sp>
            <p:nvSpPr>
              <p:cNvPr id="36036" name="Freeform 144"/>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37" name="Freeform 145"/>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38" name="Freeform 146"/>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39" name="Freeform 147"/>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40" name="Rectangle 148"/>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41" name="Rectangle 149"/>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42" name="Rectangle 150"/>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43" name="Line 151"/>
              <p:cNvSpPr>
                <a:spLocks noChangeShapeType="1"/>
              </p:cNvSpPr>
              <p:nvPr/>
            </p:nvSpPr>
            <p:spPr bwMode="auto">
              <a:xfrm flipH="1">
                <a:off x="1108" y="2593"/>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6044" name="Group 152"/>
              <p:cNvGrpSpPr/>
              <p:nvPr/>
            </p:nvGrpSpPr>
            <p:grpSpPr bwMode="auto">
              <a:xfrm>
                <a:off x="921" y="2635"/>
                <a:ext cx="277" cy="38"/>
                <a:chOff x="921" y="2635"/>
                <a:chExt cx="277" cy="38"/>
              </a:xfrm>
            </p:grpSpPr>
            <p:sp>
              <p:nvSpPr>
                <p:cNvPr id="36045" name="Freeform 153"/>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46" name="Freeform 154"/>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47" name="Rectangle 155"/>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grpSp>
        </p:grpSp>
      </p:grpSp>
      <p:grpSp>
        <p:nvGrpSpPr>
          <p:cNvPr id="35863" name="Group 156"/>
          <p:cNvGrpSpPr/>
          <p:nvPr/>
        </p:nvGrpSpPr>
        <p:grpSpPr bwMode="auto">
          <a:xfrm>
            <a:off x="2263775" y="3063875"/>
            <a:ext cx="511175" cy="517525"/>
            <a:chOff x="997" y="2775"/>
            <a:chExt cx="282" cy="265"/>
          </a:xfrm>
        </p:grpSpPr>
        <p:grpSp>
          <p:nvGrpSpPr>
            <p:cNvPr id="36008" name="Group 157"/>
            <p:cNvGrpSpPr/>
            <p:nvPr/>
          </p:nvGrpSpPr>
          <p:grpSpPr bwMode="auto">
            <a:xfrm>
              <a:off x="1004" y="2779"/>
              <a:ext cx="275" cy="261"/>
              <a:chOff x="1004" y="2779"/>
              <a:chExt cx="275" cy="261"/>
            </a:xfrm>
          </p:grpSpPr>
          <p:sp>
            <p:nvSpPr>
              <p:cNvPr id="36022" name="Freeform 158"/>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23" name="Freeform 159"/>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24" name="Freeform 160"/>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 name="T15" fmla="*/ 0 w 183"/>
                  <a:gd name="T16" fmla="*/ 0 h 18"/>
                  <a:gd name="T17" fmla="*/ 183 w 183"/>
                  <a:gd name="T18" fmla="*/ 18 h 18"/>
                </a:gdLst>
                <a:ahLst/>
                <a:cxnLst>
                  <a:cxn ang="T10">
                    <a:pos x="T0" y="T1"/>
                  </a:cxn>
                  <a:cxn ang="T11">
                    <a:pos x="T2" y="T3"/>
                  </a:cxn>
                  <a:cxn ang="T12">
                    <a:pos x="T4" y="T5"/>
                  </a:cxn>
                  <a:cxn ang="T13">
                    <a:pos x="T6" y="T7"/>
                  </a:cxn>
                  <a:cxn ang="T14">
                    <a:pos x="T8" y="T9"/>
                  </a:cxn>
                </a:cxnLst>
                <a:rect l="T15" t="T16" r="T17" b="T18"/>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25" name="Freeform 161"/>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 name="T15" fmla="*/ 0 w 183"/>
                  <a:gd name="T16" fmla="*/ 0 h 18"/>
                  <a:gd name="T17" fmla="*/ 183 w 183"/>
                  <a:gd name="T18" fmla="*/ 18 h 18"/>
                </a:gdLst>
                <a:ahLst/>
                <a:cxnLst>
                  <a:cxn ang="T10">
                    <a:pos x="T0" y="T1"/>
                  </a:cxn>
                  <a:cxn ang="T11">
                    <a:pos x="T2" y="T3"/>
                  </a:cxn>
                  <a:cxn ang="T12">
                    <a:pos x="T4" y="T5"/>
                  </a:cxn>
                  <a:cxn ang="T13">
                    <a:pos x="T6" y="T7"/>
                  </a:cxn>
                  <a:cxn ang="T14">
                    <a:pos x="T8" y="T9"/>
                  </a:cxn>
                </a:cxnLst>
                <a:rect l="T15" t="T16" r="T17" b="T18"/>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26" name="Rectangle 162"/>
              <p:cNvSpPr>
                <a:spLocks noChangeArrowheads="1"/>
              </p:cNvSpPr>
              <p:nvPr/>
            </p:nvSpPr>
            <p:spPr bwMode="auto">
              <a:xfrm>
                <a:off x="1050" y="2797"/>
                <a:ext cx="183"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27" name="Rectangle 163"/>
              <p:cNvSpPr>
                <a:spLocks noChangeArrowheads="1"/>
              </p:cNvSpPr>
              <p:nvPr/>
            </p:nvSpPr>
            <p:spPr bwMode="auto">
              <a:xfrm>
                <a:off x="1013" y="293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28" name="Rectangle 164"/>
              <p:cNvSpPr>
                <a:spLocks noChangeArrowheads="1"/>
              </p:cNvSpPr>
              <p:nvPr/>
            </p:nvSpPr>
            <p:spPr bwMode="auto">
              <a:xfrm>
                <a:off x="1067" y="2813"/>
                <a:ext cx="149"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29" name="Line 165"/>
              <p:cNvSpPr>
                <a:spLocks noChangeShapeType="1"/>
              </p:cNvSpPr>
              <p:nvPr/>
            </p:nvSpPr>
            <p:spPr bwMode="auto">
              <a:xfrm flipH="1">
                <a:off x="1189" y="2961"/>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6030" name="Group 166"/>
              <p:cNvGrpSpPr/>
              <p:nvPr/>
            </p:nvGrpSpPr>
            <p:grpSpPr bwMode="auto">
              <a:xfrm>
                <a:off x="1004" y="3002"/>
                <a:ext cx="275" cy="38"/>
                <a:chOff x="1004" y="3002"/>
                <a:chExt cx="275" cy="38"/>
              </a:xfrm>
            </p:grpSpPr>
            <p:sp>
              <p:nvSpPr>
                <p:cNvPr id="36031" name="Freeform 167"/>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32" name="Freeform 168"/>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33" name="Rectangle 169"/>
                <p:cNvSpPr>
                  <a:spLocks noChangeArrowheads="1"/>
                </p:cNvSpPr>
                <p:nvPr/>
              </p:nvSpPr>
              <p:spPr bwMode="auto">
                <a:xfrm>
                  <a:off x="1006" y="3029"/>
                  <a:ext cx="27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grpSp>
        </p:grpSp>
        <p:grpSp>
          <p:nvGrpSpPr>
            <p:cNvPr id="36009" name="Group 170"/>
            <p:cNvGrpSpPr/>
            <p:nvPr/>
          </p:nvGrpSpPr>
          <p:grpSpPr bwMode="auto">
            <a:xfrm>
              <a:off x="997" y="2775"/>
              <a:ext cx="275" cy="260"/>
              <a:chOff x="997" y="2775"/>
              <a:chExt cx="275" cy="260"/>
            </a:xfrm>
          </p:grpSpPr>
          <p:sp>
            <p:nvSpPr>
              <p:cNvPr id="36010" name="Freeform 171"/>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11" name="Freeform 172"/>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12" name="Freeform 173"/>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13" name="Freeform 174"/>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14" name="Rectangle 175"/>
              <p:cNvSpPr>
                <a:spLocks noChangeArrowheads="1"/>
              </p:cNvSpPr>
              <p:nvPr/>
            </p:nvSpPr>
            <p:spPr bwMode="auto">
              <a:xfrm>
                <a:off x="1043" y="279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15" name="Rectangle 176"/>
              <p:cNvSpPr>
                <a:spLocks noChangeArrowheads="1"/>
              </p:cNvSpPr>
              <p:nvPr/>
            </p:nvSpPr>
            <p:spPr bwMode="auto">
              <a:xfrm>
                <a:off x="1006" y="2934"/>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16" name="Rectangle 177"/>
              <p:cNvSpPr>
                <a:spLocks noChangeArrowheads="1"/>
              </p:cNvSpPr>
              <p:nvPr/>
            </p:nvSpPr>
            <p:spPr bwMode="auto">
              <a:xfrm>
                <a:off x="1060" y="280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17" name="Line 178"/>
              <p:cNvSpPr>
                <a:spLocks noChangeShapeType="1"/>
              </p:cNvSpPr>
              <p:nvPr/>
            </p:nvSpPr>
            <p:spPr bwMode="auto">
              <a:xfrm flipH="1">
                <a:off x="1182" y="2956"/>
                <a:ext cx="62"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6018" name="Group 179"/>
              <p:cNvGrpSpPr/>
              <p:nvPr/>
            </p:nvGrpSpPr>
            <p:grpSpPr bwMode="auto">
              <a:xfrm>
                <a:off x="997" y="2997"/>
                <a:ext cx="275" cy="38"/>
                <a:chOff x="997" y="2997"/>
                <a:chExt cx="275" cy="38"/>
              </a:xfrm>
            </p:grpSpPr>
            <p:sp>
              <p:nvSpPr>
                <p:cNvPr id="36019" name="Freeform 180"/>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20" name="Freeform 181"/>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21" name="Rectangle 182"/>
                <p:cNvSpPr>
                  <a:spLocks noChangeArrowheads="1"/>
                </p:cNvSpPr>
                <p:nvPr/>
              </p:nvSpPr>
              <p:spPr bwMode="auto">
                <a:xfrm>
                  <a:off x="999" y="3024"/>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grpSp>
        </p:grpSp>
      </p:grpSp>
      <p:grpSp>
        <p:nvGrpSpPr>
          <p:cNvPr id="35864" name="Group 183"/>
          <p:cNvGrpSpPr/>
          <p:nvPr/>
        </p:nvGrpSpPr>
        <p:grpSpPr bwMode="auto">
          <a:xfrm>
            <a:off x="1525588" y="3594100"/>
            <a:ext cx="511175" cy="517525"/>
            <a:chOff x="590" y="3047"/>
            <a:chExt cx="282" cy="265"/>
          </a:xfrm>
        </p:grpSpPr>
        <p:grpSp>
          <p:nvGrpSpPr>
            <p:cNvPr id="35982" name="Group 184"/>
            <p:cNvGrpSpPr/>
            <p:nvPr/>
          </p:nvGrpSpPr>
          <p:grpSpPr bwMode="auto">
            <a:xfrm>
              <a:off x="596" y="3051"/>
              <a:ext cx="276" cy="261"/>
              <a:chOff x="596" y="3051"/>
              <a:chExt cx="276" cy="261"/>
            </a:xfrm>
          </p:grpSpPr>
          <p:sp>
            <p:nvSpPr>
              <p:cNvPr id="35996" name="Freeform 185"/>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97" name="Freeform 186"/>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98" name="Freeform 187"/>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99" name="Freeform 188"/>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00" name="Rectangle 189"/>
              <p:cNvSpPr>
                <a:spLocks noChangeArrowheads="1"/>
              </p:cNvSpPr>
              <p:nvPr/>
            </p:nvSpPr>
            <p:spPr bwMode="auto">
              <a:xfrm>
                <a:off x="642" y="3069"/>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01" name="Rectangle 190"/>
              <p:cNvSpPr>
                <a:spLocks noChangeArrowheads="1"/>
              </p:cNvSpPr>
              <p:nvPr/>
            </p:nvSpPr>
            <p:spPr bwMode="auto">
              <a:xfrm>
                <a:off x="605" y="3210"/>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02" name="Rectangle 191"/>
              <p:cNvSpPr>
                <a:spLocks noChangeArrowheads="1"/>
              </p:cNvSpPr>
              <p:nvPr/>
            </p:nvSpPr>
            <p:spPr bwMode="auto">
              <a:xfrm>
                <a:off x="659" y="3085"/>
                <a:ext cx="150"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03" name="Line 192"/>
              <p:cNvSpPr>
                <a:spLocks noChangeShapeType="1"/>
              </p:cNvSpPr>
              <p:nvPr/>
            </p:nvSpPr>
            <p:spPr bwMode="auto">
              <a:xfrm flipH="1">
                <a:off x="782" y="3233"/>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6004" name="Group 193"/>
              <p:cNvGrpSpPr/>
              <p:nvPr/>
            </p:nvGrpSpPr>
            <p:grpSpPr bwMode="auto">
              <a:xfrm>
                <a:off x="596" y="3274"/>
                <a:ext cx="276" cy="38"/>
                <a:chOff x="596" y="3274"/>
                <a:chExt cx="276" cy="38"/>
              </a:xfrm>
            </p:grpSpPr>
            <p:sp>
              <p:nvSpPr>
                <p:cNvPr id="36005" name="Freeform 194"/>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 name="T15" fmla="*/ 0 w 276"/>
                    <a:gd name="T16" fmla="*/ 0 h 29"/>
                    <a:gd name="T17" fmla="*/ 276 w 276"/>
                    <a:gd name="T18" fmla="*/ 29 h 29"/>
                  </a:gdLst>
                  <a:ahLst/>
                  <a:cxnLst>
                    <a:cxn ang="T10">
                      <a:pos x="T0" y="T1"/>
                    </a:cxn>
                    <a:cxn ang="T11">
                      <a:pos x="T2" y="T3"/>
                    </a:cxn>
                    <a:cxn ang="T12">
                      <a:pos x="T4" y="T5"/>
                    </a:cxn>
                    <a:cxn ang="T13">
                      <a:pos x="T6" y="T7"/>
                    </a:cxn>
                    <a:cxn ang="T14">
                      <a:pos x="T8" y="T9"/>
                    </a:cxn>
                  </a:cxnLst>
                  <a:rect l="T15" t="T16" r="T17" b="T18"/>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06" name="Freeform 195"/>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 name="T15" fmla="*/ 0 w 276"/>
                    <a:gd name="T16" fmla="*/ 0 h 29"/>
                    <a:gd name="T17" fmla="*/ 276 w 276"/>
                    <a:gd name="T18" fmla="*/ 29 h 29"/>
                  </a:gdLst>
                  <a:ahLst/>
                  <a:cxnLst>
                    <a:cxn ang="T10">
                      <a:pos x="T0" y="T1"/>
                    </a:cxn>
                    <a:cxn ang="T11">
                      <a:pos x="T2" y="T3"/>
                    </a:cxn>
                    <a:cxn ang="T12">
                      <a:pos x="T4" y="T5"/>
                    </a:cxn>
                    <a:cxn ang="T13">
                      <a:pos x="T6" y="T7"/>
                    </a:cxn>
                    <a:cxn ang="T14">
                      <a:pos x="T8" y="T9"/>
                    </a:cxn>
                  </a:cxnLst>
                  <a:rect l="T15" t="T16" r="T17" b="T18"/>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07" name="Rectangle 196"/>
                <p:cNvSpPr>
                  <a:spLocks noChangeArrowheads="1"/>
                </p:cNvSpPr>
                <p:nvPr/>
              </p:nvSpPr>
              <p:spPr bwMode="auto">
                <a:xfrm>
                  <a:off x="598" y="3301"/>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grpSp>
        </p:grpSp>
        <p:grpSp>
          <p:nvGrpSpPr>
            <p:cNvPr id="35983" name="Group 197"/>
            <p:cNvGrpSpPr/>
            <p:nvPr/>
          </p:nvGrpSpPr>
          <p:grpSpPr bwMode="auto">
            <a:xfrm>
              <a:off x="590" y="3047"/>
              <a:ext cx="275" cy="260"/>
              <a:chOff x="590" y="3047"/>
              <a:chExt cx="275" cy="260"/>
            </a:xfrm>
          </p:grpSpPr>
          <p:sp>
            <p:nvSpPr>
              <p:cNvPr id="35984" name="Freeform 198"/>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85" name="Freeform 199"/>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86" name="Freeform 200"/>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 name="T15" fmla="*/ 0 w 183"/>
                  <a:gd name="T16" fmla="*/ 0 h 17"/>
                  <a:gd name="T17" fmla="*/ 183 w 183"/>
                  <a:gd name="T18" fmla="*/ 17 h 17"/>
                </a:gdLst>
                <a:ahLst/>
                <a:cxnLst>
                  <a:cxn ang="T10">
                    <a:pos x="T0" y="T1"/>
                  </a:cxn>
                  <a:cxn ang="T11">
                    <a:pos x="T2" y="T3"/>
                  </a:cxn>
                  <a:cxn ang="T12">
                    <a:pos x="T4" y="T5"/>
                  </a:cxn>
                  <a:cxn ang="T13">
                    <a:pos x="T6" y="T7"/>
                  </a:cxn>
                  <a:cxn ang="T14">
                    <a:pos x="T8" y="T9"/>
                  </a:cxn>
                </a:cxnLst>
                <a:rect l="T15" t="T16" r="T17" b="T18"/>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87" name="Freeform 201"/>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 name="T15" fmla="*/ 0 w 183"/>
                  <a:gd name="T16" fmla="*/ 0 h 17"/>
                  <a:gd name="T17" fmla="*/ 183 w 183"/>
                  <a:gd name="T18" fmla="*/ 17 h 17"/>
                </a:gdLst>
                <a:ahLst/>
                <a:cxnLst>
                  <a:cxn ang="T10">
                    <a:pos x="T0" y="T1"/>
                  </a:cxn>
                  <a:cxn ang="T11">
                    <a:pos x="T2" y="T3"/>
                  </a:cxn>
                  <a:cxn ang="T12">
                    <a:pos x="T4" y="T5"/>
                  </a:cxn>
                  <a:cxn ang="T13">
                    <a:pos x="T6" y="T7"/>
                  </a:cxn>
                  <a:cxn ang="T14">
                    <a:pos x="T8" y="T9"/>
                  </a:cxn>
                </a:cxnLst>
                <a:rect l="T15" t="T16" r="T17" b="T18"/>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88" name="Rectangle 202"/>
              <p:cNvSpPr>
                <a:spLocks noChangeArrowheads="1"/>
              </p:cNvSpPr>
              <p:nvPr/>
            </p:nvSpPr>
            <p:spPr bwMode="auto">
              <a:xfrm>
                <a:off x="636" y="3064"/>
                <a:ext cx="183"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89" name="Rectangle 203"/>
              <p:cNvSpPr>
                <a:spLocks noChangeArrowheads="1"/>
              </p:cNvSpPr>
              <p:nvPr/>
            </p:nvSpPr>
            <p:spPr bwMode="auto">
              <a:xfrm>
                <a:off x="598" y="3206"/>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90" name="Rectangle 204"/>
              <p:cNvSpPr>
                <a:spLocks noChangeArrowheads="1"/>
              </p:cNvSpPr>
              <p:nvPr/>
            </p:nvSpPr>
            <p:spPr bwMode="auto">
              <a:xfrm>
                <a:off x="653" y="3080"/>
                <a:ext cx="149"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91" name="Line 205"/>
              <p:cNvSpPr>
                <a:spLocks noChangeShapeType="1"/>
              </p:cNvSpPr>
              <p:nvPr/>
            </p:nvSpPr>
            <p:spPr bwMode="auto">
              <a:xfrm flipH="1">
                <a:off x="775" y="3228"/>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5992" name="Group 206"/>
              <p:cNvGrpSpPr/>
              <p:nvPr/>
            </p:nvGrpSpPr>
            <p:grpSpPr bwMode="auto">
              <a:xfrm>
                <a:off x="590" y="3269"/>
                <a:ext cx="275" cy="38"/>
                <a:chOff x="590" y="3269"/>
                <a:chExt cx="275" cy="38"/>
              </a:xfrm>
            </p:grpSpPr>
            <p:sp>
              <p:nvSpPr>
                <p:cNvPr id="35993" name="Freeform 207"/>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94" name="Freeform 208"/>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95" name="Rectangle 209"/>
                <p:cNvSpPr>
                  <a:spLocks noChangeArrowheads="1"/>
                </p:cNvSpPr>
                <p:nvPr/>
              </p:nvSpPr>
              <p:spPr bwMode="auto">
                <a:xfrm>
                  <a:off x="591" y="3296"/>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grpSp>
        </p:grpSp>
      </p:grpSp>
      <p:grpSp>
        <p:nvGrpSpPr>
          <p:cNvPr id="35865" name="Group 210"/>
          <p:cNvGrpSpPr/>
          <p:nvPr/>
        </p:nvGrpSpPr>
        <p:grpSpPr bwMode="auto">
          <a:xfrm>
            <a:off x="2098675" y="4216400"/>
            <a:ext cx="509588" cy="517525"/>
            <a:chOff x="906" y="3365"/>
            <a:chExt cx="281" cy="265"/>
          </a:xfrm>
        </p:grpSpPr>
        <p:grpSp>
          <p:nvGrpSpPr>
            <p:cNvPr id="35956" name="Group 211"/>
            <p:cNvGrpSpPr/>
            <p:nvPr/>
          </p:nvGrpSpPr>
          <p:grpSpPr bwMode="auto">
            <a:xfrm>
              <a:off x="912" y="3369"/>
              <a:ext cx="275" cy="261"/>
              <a:chOff x="912" y="3369"/>
              <a:chExt cx="275" cy="261"/>
            </a:xfrm>
          </p:grpSpPr>
          <p:sp>
            <p:nvSpPr>
              <p:cNvPr id="35970" name="Freeform 212"/>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71" name="Freeform 213"/>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72" name="Freeform 214"/>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73" name="Freeform 215"/>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74" name="Rectangle 216"/>
              <p:cNvSpPr>
                <a:spLocks noChangeArrowheads="1"/>
              </p:cNvSpPr>
              <p:nvPr/>
            </p:nvSpPr>
            <p:spPr bwMode="auto">
              <a:xfrm>
                <a:off x="958" y="3387"/>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75" name="Rectangle 217"/>
              <p:cNvSpPr>
                <a:spLocks noChangeArrowheads="1"/>
              </p:cNvSpPr>
              <p:nvPr/>
            </p:nvSpPr>
            <p:spPr bwMode="auto">
              <a:xfrm>
                <a:off x="921" y="352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76" name="Rectangle 218"/>
              <p:cNvSpPr>
                <a:spLocks noChangeArrowheads="1"/>
              </p:cNvSpPr>
              <p:nvPr/>
            </p:nvSpPr>
            <p:spPr bwMode="auto">
              <a:xfrm>
                <a:off x="975" y="3403"/>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77" name="Line 219"/>
              <p:cNvSpPr>
                <a:spLocks noChangeShapeType="1"/>
              </p:cNvSpPr>
              <p:nvPr/>
            </p:nvSpPr>
            <p:spPr bwMode="auto">
              <a:xfrm flipH="1">
                <a:off x="1097" y="3551"/>
                <a:ext cx="62"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5978" name="Group 220"/>
              <p:cNvGrpSpPr/>
              <p:nvPr/>
            </p:nvGrpSpPr>
            <p:grpSpPr bwMode="auto">
              <a:xfrm>
                <a:off x="912" y="3592"/>
                <a:ext cx="275" cy="38"/>
                <a:chOff x="912" y="3592"/>
                <a:chExt cx="275" cy="38"/>
              </a:xfrm>
            </p:grpSpPr>
            <p:sp>
              <p:nvSpPr>
                <p:cNvPr id="35979" name="Freeform 221"/>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80" name="Freeform 222"/>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81" name="Rectangle 223"/>
                <p:cNvSpPr>
                  <a:spLocks noChangeArrowheads="1"/>
                </p:cNvSpPr>
                <p:nvPr/>
              </p:nvSpPr>
              <p:spPr bwMode="auto">
                <a:xfrm>
                  <a:off x="914" y="3619"/>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grpSp>
        </p:grpSp>
        <p:grpSp>
          <p:nvGrpSpPr>
            <p:cNvPr id="35957" name="Group 224"/>
            <p:cNvGrpSpPr/>
            <p:nvPr/>
          </p:nvGrpSpPr>
          <p:grpSpPr bwMode="auto">
            <a:xfrm>
              <a:off x="906" y="3365"/>
              <a:ext cx="275" cy="261"/>
              <a:chOff x="906" y="3365"/>
              <a:chExt cx="275" cy="261"/>
            </a:xfrm>
          </p:grpSpPr>
          <p:sp>
            <p:nvSpPr>
              <p:cNvPr id="35958" name="Freeform 225"/>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59" name="Freeform 226"/>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60" name="Freeform 227"/>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61" name="Freeform 228"/>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62" name="Rectangle 229"/>
              <p:cNvSpPr>
                <a:spLocks noChangeArrowheads="1"/>
              </p:cNvSpPr>
              <p:nvPr/>
            </p:nvSpPr>
            <p:spPr bwMode="auto">
              <a:xfrm>
                <a:off x="951" y="338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63" name="Rectangle 230"/>
              <p:cNvSpPr>
                <a:spLocks noChangeArrowheads="1"/>
              </p:cNvSpPr>
              <p:nvPr/>
            </p:nvSpPr>
            <p:spPr bwMode="auto">
              <a:xfrm>
                <a:off x="914" y="3524"/>
                <a:ext cx="258"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64" name="Rectangle 231"/>
              <p:cNvSpPr>
                <a:spLocks noChangeArrowheads="1"/>
              </p:cNvSpPr>
              <p:nvPr/>
            </p:nvSpPr>
            <p:spPr bwMode="auto">
              <a:xfrm>
                <a:off x="968" y="339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65" name="Line 232"/>
              <p:cNvSpPr>
                <a:spLocks noChangeShapeType="1"/>
              </p:cNvSpPr>
              <p:nvPr/>
            </p:nvSpPr>
            <p:spPr bwMode="auto">
              <a:xfrm flipH="1">
                <a:off x="1091" y="3546"/>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5966" name="Group 233"/>
              <p:cNvGrpSpPr/>
              <p:nvPr/>
            </p:nvGrpSpPr>
            <p:grpSpPr bwMode="auto">
              <a:xfrm>
                <a:off x="906" y="3587"/>
                <a:ext cx="275" cy="39"/>
                <a:chOff x="906" y="3587"/>
                <a:chExt cx="275" cy="39"/>
              </a:xfrm>
            </p:grpSpPr>
            <p:sp>
              <p:nvSpPr>
                <p:cNvPr id="35967" name="Freeform 234"/>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68" name="Freeform 235"/>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69" name="Rectangle 236"/>
                <p:cNvSpPr>
                  <a:spLocks noChangeArrowheads="1"/>
                </p:cNvSpPr>
                <p:nvPr/>
              </p:nvSpPr>
              <p:spPr bwMode="auto">
                <a:xfrm>
                  <a:off x="907" y="3614"/>
                  <a:ext cx="272" cy="12"/>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grpSp>
        </p:grpSp>
      </p:grpSp>
      <p:grpSp>
        <p:nvGrpSpPr>
          <p:cNvPr id="35866" name="Group 237"/>
          <p:cNvGrpSpPr/>
          <p:nvPr/>
        </p:nvGrpSpPr>
        <p:grpSpPr bwMode="auto">
          <a:xfrm>
            <a:off x="3589338" y="4337050"/>
            <a:ext cx="444500" cy="839788"/>
            <a:chOff x="1660" y="3427"/>
            <a:chExt cx="217" cy="339"/>
          </a:xfrm>
        </p:grpSpPr>
        <p:grpSp>
          <p:nvGrpSpPr>
            <p:cNvPr id="35936" name="Group 238"/>
            <p:cNvGrpSpPr/>
            <p:nvPr/>
          </p:nvGrpSpPr>
          <p:grpSpPr bwMode="auto">
            <a:xfrm>
              <a:off x="1665" y="3433"/>
              <a:ext cx="212" cy="333"/>
              <a:chOff x="1665" y="3433"/>
              <a:chExt cx="212" cy="333"/>
            </a:xfrm>
          </p:grpSpPr>
          <p:sp>
            <p:nvSpPr>
              <p:cNvPr id="35947" name="Freeform 239"/>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48" name="Freeform 240"/>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49" name="Freeform 241"/>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50" name="Freeform 242"/>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51" name="Rectangle 243"/>
              <p:cNvSpPr>
                <a:spLocks noChangeArrowheads="1"/>
              </p:cNvSpPr>
              <p:nvPr/>
            </p:nvSpPr>
            <p:spPr bwMode="auto">
              <a:xfrm>
                <a:off x="1665" y="3496"/>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52" name="Rectangle 244"/>
              <p:cNvSpPr>
                <a:spLocks noChangeArrowheads="1"/>
              </p:cNvSpPr>
              <p:nvPr/>
            </p:nvSpPr>
            <p:spPr bwMode="auto">
              <a:xfrm>
                <a:off x="1671" y="3509"/>
                <a:ext cx="65" cy="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53" name="Line 245"/>
              <p:cNvSpPr>
                <a:spLocks noChangeShapeType="1"/>
              </p:cNvSpPr>
              <p:nvPr/>
            </p:nvSpPr>
            <p:spPr bwMode="auto">
              <a:xfrm>
                <a:off x="1676" y="3534"/>
                <a:ext cx="50"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954" name="Line 246"/>
              <p:cNvSpPr>
                <a:spLocks noChangeShapeType="1"/>
              </p:cNvSpPr>
              <p:nvPr/>
            </p:nvSpPr>
            <p:spPr bwMode="auto">
              <a:xfrm flipH="1">
                <a:off x="1665" y="3709"/>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955" name="Line 247"/>
              <p:cNvSpPr>
                <a:spLocks noChangeShapeType="1"/>
              </p:cNvSpPr>
              <p:nvPr/>
            </p:nvSpPr>
            <p:spPr bwMode="auto">
              <a:xfrm flipH="1">
                <a:off x="1665" y="3596"/>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grpSp>
          <p:nvGrpSpPr>
            <p:cNvPr id="35937" name="Group 248"/>
            <p:cNvGrpSpPr/>
            <p:nvPr/>
          </p:nvGrpSpPr>
          <p:grpSpPr bwMode="auto">
            <a:xfrm>
              <a:off x="1660" y="3427"/>
              <a:ext cx="212" cy="333"/>
              <a:chOff x="1660" y="3427"/>
              <a:chExt cx="212" cy="333"/>
            </a:xfrm>
          </p:grpSpPr>
          <p:sp>
            <p:nvSpPr>
              <p:cNvPr id="35938" name="Freeform 249"/>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39" name="Freeform 250"/>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40" name="Freeform 251"/>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41" name="Freeform 252"/>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42" name="Rectangle 253"/>
              <p:cNvSpPr>
                <a:spLocks noChangeArrowheads="1"/>
              </p:cNvSpPr>
              <p:nvPr/>
            </p:nvSpPr>
            <p:spPr bwMode="auto">
              <a:xfrm>
                <a:off x="1660" y="3490"/>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43" name="Rectangle 254"/>
              <p:cNvSpPr>
                <a:spLocks noChangeArrowheads="1"/>
              </p:cNvSpPr>
              <p:nvPr/>
            </p:nvSpPr>
            <p:spPr bwMode="auto">
              <a:xfrm>
                <a:off x="1665" y="3502"/>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44" name="Line 255"/>
              <p:cNvSpPr>
                <a:spLocks noChangeShapeType="1"/>
              </p:cNvSpPr>
              <p:nvPr/>
            </p:nvSpPr>
            <p:spPr bwMode="auto">
              <a:xfrm>
                <a:off x="1676" y="3521"/>
                <a:ext cx="40"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945" name="Line 256"/>
              <p:cNvSpPr>
                <a:spLocks noChangeShapeType="1"/>
              </p:cNvSpPr>
              <p:nvPr/>
            </p:nvSpPr>
            <p:spPr bwMode="auto">
              <a:xfrm flipH="1">
                <a:off x="1665" y="3703"/>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946" name="Line 257"/>
              <p:cNvSpPr>
                <a:spLocks noChangeShapeType="1"/>
              </p:cNvSpPr>
              <p:nvPr/>
            </p:nvSpPr>
            <p:spPr bwMode="auto">
              <a:xfrm flipH="1">
                <a:off x="1665" y="3590"/>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grpSp>
      </p:grpSp>
      <p:sp>
        <p:nvSpPr>
          <p:cNvPr id="35867" name="Rectangle 258"/>
          <p:cNvSpPr>
            <a:spLocks noChangeArrowheads="1"/>
          </p:cNvSpPr>
          <p:nvPr/>
        </p:nvSpPr>
        <p:spPr bwMode="auto">
          <a:xfrm>
            <a:off x="3355975" y="2789238"/>
            <a:ext cx="85725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868" name="Rectangle 259"/>
          <p:cNvSpPr>
            <a:spLocks noChangeArrowheads="1"/>
          </p:cNvSpPr>
          <p:nvPr/>
        </p:nvSpPr>
        <p:spPr bwMode="auto">
          <a:xfrm>
            <a:off x="3455988" y="2928938"/>
            <a:ext cx="923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b="1" dirty="0">
                <a:solidFill>
                  <a:srgbClr val="333399"/>
                </a:solidFill>
                <a:ea typeface="黑体" pitchFamily="2" charset="-122"/>
              </a:rPr>
              <a:t>校园网</a:t>
            </a:r>
            <a:endParaRPr kumimoji="1" lang="zh-CN" altLang="en-US" sz="2400" b="1" dirty="0">
              <a:solidFill>
                <a:srgbClr val="333399"/>
              </a:solidFill>
              <a:ea typeface="黑体" pitchFamily="2" charset="-122"/>
            </a:endParaRPr>
          </a:p>
        </p:txBody>
      </p:sp>
      <p:sp>
        <p:nvSpPr>
          <p:cNvPr id="35869" name="Rectangle 260"/>
          <p:cNvSpPr>
            <a:spLocks noChangeArrowheads="1"/>
          </p:cNvSpPr>
          <p:nvPr/>
        </p:nvSpPr>
        <p:spPr bwMode="auto">
          <a:xfrm>
            <a:off x="4178300" y="4822825"/>
            <a:ext cx="1074738"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870" name="Rectangle 261"/>
          <p:cNvSpPr>
            <a:spLocks noChangeArrowheads="1"/>
          </p:cNvSpPr>
          <p:nvPr/>
        </p:nvSpPr>
        <p:spPr bwMode="auto">
          <a:xfrm>
            <a:off x="4223792" y="5003884"/>
            <a:ext cx="153888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kumimoji="1" lang="zh-CN" altLang="en-US" sz="2400" b="1" dirty="0">
                <a:solidFill>
                  <a:srgbClr val="333399"/>
                </a:solidFill>
                <a:ea typeface="黑体" pitchFamily="2" charset="-122"/>
              </a:rPr>
              <a:t>校园网</a:t>
            </a:r>
            <a:r>
              <a:rPr kumimoji="1" lang="zh-CN" altLang="en-US" sz="2400" b="1" dirty="0" smtClean="0">
                <a:solidFill>
                  <a:srgbClr val="333399"/>
                </a:solidFill>
                <a:ea typeface="黑体" pitchFamily="2" charset="-122"/>
              </a:rPr>
              <a:t>的</a:t>
            </a:r>
            <a:endParaRPr kumimoji="1" lang="en-US" altLang="zh-CN" sz="2400" b="1" dirty="0" smtClean="0">
              <a:solidFill>
                <a:srgbClr val="333399"/>
              </a:solidFill>
              <a:ea typeface="黑体" pitchFamily="2" charset="-122"/>
            </a:endParaRPr>
          </a:p>
          <a:p>
            <a:pPr algn="ctr" eaLnBrk="1" hangingPunct="1"/>
            <a:r>
              <a:rPr kumimoji="1" lang="zh-CN" altLang="en-US" sz="2400" b="1" dirty="0" smtClean="0">
                <a:solidFill>
                  <a:srgbClr val="333399"/>
                </a:solidFill>
                <a:ea typeface="黑体" pitchFamily="2" charset="-122"/>
              </a:rPr>
              <a:t>代理服务器</a:t>
            </a:r>
            <a:endParaRPr kumimoji="1" lang="zh-CN" altLang="en-US" sz="2400" b="1" dirty="0">
              <a:solidFill>
                <a:srgbClr val="333399"/>
              </a:solidFill>
              <a:ea typeface="黑体" pitchFamily="2" charset="-122"/>
            </a:endParaRPr>
          </a:p>
        </p:txBody>
      </p:sp>
      <p:grpSp>
        <p:nvGrpSpPr>
          <p:cNvPr id="35871" name="Group 262"/>
          <p:cNvGrpSpPr/>
          <p:nvPr/>
        </p:nvGrpSpPr>
        <p:grpSpPr bwMode="auto">
          <a:xfrm>
            <a:off x="9056688" y="2203450"/>
            <a:ext cx="392112" cy="661988"/>
            <a:chOff x="4305" y="2335"/>
            <a:chExt cx="216" cy="339"/>
          </a:xfrm>
        </p:grpSpPr>
        <p:grpSp>
          <p:nvGrpSpPr>
            <p:cNvPr id="35916" name="Group 263"/>
            <p:cNvGrpSpPr/>
            <p:nvPr/>
          </p:nvGrpSpPr>
          <p:grpSpPr bwMode="auto">
            <a:xfrm>
              <a:off x="4310" y="2341"/>
              <a:ext cx="211" cy="333"/>
              <a:chOff x="4310" y="2341"/>
              <a:chExt cx="211" cy="333"/>
            </a:xfrm>
          </p:grpSpPr>
          <p:sp>
            <p:nvSpPr>
              <p:cNvPr id="35927" name="Freeform 264"/>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28" name="Freeform 265"/>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29" name="Freeform 266"/>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30" name="Freeform 267"/>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31" name="Rectangle 268"/>
              <p:cNvSpPr>
                <a:spLocks noChangeArrowheads="1"/>
              </p:cNvSpPr>
              <p:nvPr/>
            </p:nvSpPr>
            <p:spPr bwMode="auto">
              <a:xfrm>
                <a:off x="4310" y="2404"/>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32" name="Rectangle 269"/>
              <p:cNvSpPr>
                <a:spLocks noChangeArrowheads="1"/>
              </p:cNvSpPr>
              <p:nvPr/>
            </p:nvSpPr>
            <p:spPr bwMode="auto">
              <a:xfrm>
                <a:off x="4315" y="241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33" name="Line 270"/>
              <p:cNvSpPr>
                <a:spLocks noChangeShapeType="1"/>
              </p:cNvSpPr>
              <p:nvPr/>
            </p:nvSpPr>
            <p:spPr bwMode="auto">
              <a:xfrm>
                <a:off x="4320" y="2441"/>
                <a:ext cx="50"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934" name="Line 271"/>
              <p:cNvSpPr>
                <a:spLocks noChangeShapeType="1"/>
              </p:cNvSpPr>
              <p:nvPr/>
            </p:nvSpPr>
            <p:spPr bwMode="auto">
              <a:xfrm flipH="1">
                <a:off x="4310" y="2617"/>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935" name="Line 272"/>
              <p:cNvSpPr>
                <a:spLocks noChangeShapeType="1"/>
              </p:cNvSpPr>
              <p:nvPr/>
            </p:nvSpPr>
            <p:spPr bwMode="auto">
              <a:xfrm flipH="1">
                <a:off x="4310" y="2504"/>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grpSp>
          <p:nvGrpSpPr>
            <p:cNvPr id="35917" name="Group 273"/>
            <p:cNvGrpSpPr/>
            <p:nvPr/>
          </p:nvGrpSpPr>
          <p:grpSpPr bwMode="auto">
            <a:xfrm>
              <a:off x="4305" y="2335"/>
              <a:ext cx="211" cy="332"/>
              <a:chOff x="4305" y="2335"/>
              <a:chExt cx="211" cy="332"/>
            </a:xfrm>
          </p:grpSpPr>
          <p:sp>
            <p:nvSpPr>
              <p:cNvPr id="35918" name="Freeform 274"/>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19" name="Freeform 275"/>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20" name="Freeform 276"/>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21" name="Freeform 277"/>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22" name="Rectangle 278"/>
              <p:cNvSpPr>
                <a:spLocks noChangeArrowheads="1"/>
              </p:cNvSpPr>
              <p:nvPr/>
            </p:nvSpPr>
            <p:spPr bwMode="auto">
              <a:xfrm>
                <a:off x="4305" y="2398"/>
                <a:ext cx="116"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23" name="Rectangle 279"/>
              <p:cNvSpPr>
                <a:spLocks noChangeArrowheads="1"/>
              </p:cNvSpPr>
              <p:nvPr/>
            </p:nvSpPr>
            <p:spPr bwMode="auto">
              <a:xfrm>
                <a:off x="4310" y="241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24" name="Line 280"/>
              <p:cNvSpPr>
                <a:spLocks noChangeShapeType="1"/>
              </p:cNvSpPr>
              <p:nvPr/>
            </p:nvSpPr>
            <p:spPr bwMode="auto">
              <a:xfrm>
                <a:off x="4320" y="2429"/>
                <a:ext cx="40"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925" name="Line 281"/>
              <p:cNvSpPr>
                <a:spLocks noChangeShapeType="1"/>
              </p:cNvSpPr>
              <p:nvPr/>
            </p:nvSpPr>
            <p:spPr bwMode="auto">
              <a:xfrm flipH="1">
                <a:off x="4310" y="2611"/>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926" name="Line 282"/>
              <p:cNvSpPr>
                <a:spLocks noChangeShapeType="1"/>
              </p:cNvSpPr>
              <p:nvPr/>
            </p:nvSpPr>
            <p:spPr bwMode="auto">
              <a:xfrm flipH="1">
                <a:off x="4310" y="2498"/>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grpSp>
      </p:grpSp>
      <p:sp>
        <p:nvSpPr>
          <p:cNvPr id="35872" name="Rectangle 284"/>
          <p:cNvSpPr>
            <a:spLocks noChangeArrowheads="1"/>
          </p:cNvSpPr>
          <p:nvPr/>
        </p:nvSpPr>
        <p:spPr bwMode="auto">
          <a:xfrm>
            <a:off x="9788525" y="2278063"/>
            <a:ext cx="15382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b="1">
                <a:solidFill>
                  <a:srgbClr val="333399"/>
                </a:solidFill>
                <a:ea typeface="黑体" pitchFamily="2" charset="-122"/>
              </a:rPr>
              <a:t>源点服务器</a:t>
            </a:r>
            <a:endParaRPr kumimoji="1" lang="zh-CN" altLang="en-US" sz="2400" b="1">
              <a:solidFill>
                <a:srgbClr val="333399"/>
              </a:solidFill>
              <a:ea typeface="黑体" pitchFamily="2" charset="-122"/>
            </a:endParaRPr>
          </a:p>
        </p:txBody>
      </p:sp>
      <p:sp>
        <p:nvSpPr>
          <p:cNvPr id="35873" name="Rectangle 285"/>
          <p:cNvSpPr>
            <a:spLocks noChangeArrowheads="1"/>
          </p:cNvSpPr>
          <p:nvPr/>
        </p:nvSpPr>
        <p:spPr bwMode="auto">
          <a:xfrm>
            <a:off x="5164138" y="3371850"/>
            <a:ext cx="81756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874" name="Rectangle 286"/>
          <p:cNvSpPr>
            <a:spLocks noChangeArrowheads="1"/>
          </p:cNvSpPr>
          <p:nvPr/>
        </p:nvSpPr>
        <p:spPr bwMode="auto">
          <a:xfrm>
            <a:off x="5702300" y="3438525"/>
            <a:ext cx="11445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400" b="1" dirty="0">
                <a:solidFill>
                  <a:srgbClr val="333399"/>
                </a:solidFill>
                <a:ea typeface="黑体" pitchFamily="2" charset="-122"/>
              </a:rPr>
              <a:t>2 </a:t>
            </a:r>
            <a:r>
              <a:rPr kumimoji="1" lang="en-US" altLang="zh-CN" sz="2400" b="1" dirty="0" smtClean="0">
                <a:solidFill>
                  <a:srgbClr val="333399"/>
                </a:solidFill>
                <a:ea typeface="黑体" pitchFamily="2" charset="-122"/>
              </a:rPr>
              <a:t>Mbit/s</a:t>
            </a:r>
            <a:endParaRPr kumimoji="1" lang="en-US" altLang="zh-CN" sz="2400" b="1" dirty="0">
              <a:solidFill>
                <a:srgbClr val="333399"/>
              </a:solidFill>
              <a:ea typeface="黑体" pitchFamily="2" charset="-122"/>
            </a:endParaRPr>
          </a:p>
        </p:txBody>
      </p:sp>
      <p:grpSp>
        <p:nvGrpSpPr>
          <p:cNvPr id="35875" name="Group 287"/>
          <p:cNvGrpSpPr/>
          <p:nvPr/>
        </p:nvGrpSpPr>
        <p:grpSpPr bwMode="auto">
          <a:xfrm>
            <a:off x="3849688" y="4822825"/>
            <a:ext cx="522287" cy="260350"/>
            <a:chOff x="1872" y="3676"/>
            <a:chExt cx="227" cy="136"/>
          </a:xfrm>
        </p:grpSpPr>
        <p:sp>
          <p:nvSpPr>
            <p:cNvPr id="35914" name="Line 288"/>
            <p:cNvSpPr>
              <a:spLocks noChangeShapeType="1"/>
            </p:cNvSpPr>
            <p:nvPr/>
          </p:nvSpPr>
          <p:spPr bwMode="auto">
            <a:xfrm>
              <a:off x="1919" y="3702"/>
              <a:ext cx="180" cy="11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915" name="Freeform 289"/>
            <p:cNvSpPr/>
            <p:nvPr/>
          </p:nvSpPr>
          <p:spPr bwMode="auto">
            <a:xfrm>
              <a:off x="1872" y="3676"/>
              <a:ext cx="62" cy="47"/>
            </a:xfrm>
            <a:custGeom>
              <a:avLst/>
              <a:gdLst>
                <a:gd name="T0" fmla="*/ 62 w 62"/>
                <a:gd name="T1" fmla="*/ 15 h 47"/>
                <a:gd name="T2" fmla="*/ 0 w 62"/>
                <a:gd name="T3" fmla="*/ 0 h 47"/>
                <a:gd name="T4" fmla="*/ 42 w 62"/>
                <a:gd name="T5" fmla="*/ 47 h 47"/>
                <a:gd name="T6" fmla="*/ 62 w 62"/>
                <a:gd name="T7" fmla="*/ 15 h 47"/>
                <a:gd name="T8" fmla="*/ 0 60000 65536"/>
                <a:gd name="T9" fmla="*/ 0 60000 65536"/>
                <a:gd name="T10" fmla="*/ 0 60000 65536"/>
                <a:gd name="T11" fmla="*/ 0 60000 65536"/>
                <a:gd name="T12" fmla="*/ 0 w 62"/>
                <a:gd name="T13" fmla="*/ 0 h 47"/>
                <a:gd name="T14" fmla="*/ 62 w 62"/>
                <a:gd name="T15" fmla="*/ 47 h 47"/>
              </a:gdLst>
              <a:ahLst/>
              <a:cxnLst>
                <a:cxn ang="T8">
                  <a:pos x="T0" y="T1"/>
                </a:cxn>
                <a:cxn ang="T9">
                  <a:pos x="T2" y="T3"/>
                </a:cxn>
                <a:cxn ang="T10">
                  <a:pos x="T4" y="T5"/>
                </a:cxn>
                <a:cxn ang="T11">
                  <a:pos x="T6" y="T7"/>
                </a:cxn>
              </a:cxnLst>
              <a:rect l="T12" t="T13" r="T14" b="T15"/>
              <a:pathLst>
                <a:path w="62" h="47">
                  <a:moveTo>
                    <a:pt x="62" y="15"/>
                  </a:moveTo>
                  <a:lnTo>
                    <a:pt x="0" y="0"/>
                  </a:lnTo>
                  <a:lnTo>
                    <a:pt x="42" y="47"/>
                  </a:lnTo>
                  <a:lnTo>
                    <a:pt x="62" y="15"/>
                  </a:lnTo>
                  <a:close/>
                </a:path>
              </a:pathLst>
            </a:custGeom>
            <a:solidFill>
              <a:srgbClr val="000000"/>
            </a:solidFill>
            <a:ln w="28575">
              <a:solidFill>
                <a:srgbClr val="333399"/>
              </a:solidFill>
              <a:round/>
            </a:ln>
          </p:spPr>
          <p:txBody>
            <a:bodyPr/>
            <a:lstStyle/>
            <a:p>
              <a:endParaRPr lang="zh-CN" altLang="en-US" b="1"/>
            </a:p>
          </p:txBody>
        </p:sp>
      </p:grpSp>
      <p:grpSp>
        <p:nvGrpSpPr>
          <p:cNvPr id="35876" name="Group 290"/>
          <p:cNvGrpSpPr/>
          <p:nvPr/>
        </p:nvGrpSpPr>
        <p:grpSpPr bwMode="auto">
          <a:xfrm>
            <a:off x="7056438" y="3567113"/>
            <a:ext cx="560387" cy="374650"/>
            <a:chOff x="3202" y="3033"/>
            <a:chExt cx="309" cy="192"/>
          </a:xfrm>
        </p:grpSpPr>
        <p:sp>
          <p:nvSpPr>
            <p:cNvPr id="35889" name="Oval 291"/>
            <p:cNvSpPr>
              <a:spLocks noChangeArrowheads="1"/>
            </p:cNvSpPr>
            <p:nvPr/>
          </p:nvSpPr>
          <p:spPr bwMode="auto">
            <a:xfrm>
              <a:off x="3203" y="3113"/>
              <a:ext cx="308" cy="112"/>
            </a:xfrm>
            <a:prstGeom prst="ellipse">
              <a:avLst/>
            </a:prstGeom>
            <a:solidFill>
              <a:srgbClr val="0078AA"/>
            </a:solidFill>
            <a:ln w="3175">
              <a:solidFill>
                <a:srgbClr val="AAE6FF"/>
              </a:solidFill>
              <a:round/>
            </a:ln>
          </p:spPr>
          <p:txBody>
            <a:bodyPr/>
            <a:lstStyle/>
            <a:p>
              <a:pPr eaLnBrk="1" hangingPunct="1"/>
              <a:endParaRPr lang="zh-CN" altLang="en-US" sz="2400" b="1">
                <a:latin typeface="Tahoma" panose="020B0604030504040204" pitchFamily="34" charset="0"/>
              </a:endParaRPr>
            </a:p>
          </p:txBody>
        </p:sp>
        <p:sp>
          <p:nvSpPr>
            <p:cNvPr id="35890" name="Rectangle 292"/>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891" name="Rectangle 293"/>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892" name="Oval 294"/>
            <p:cNvSpPr>
              <a:spLocks noChangeArrowheads="1"/>
            </p:cNvSpPr>
            <p:nvPr/>
          </p:nvSpPr>
          <p:spPr bwMode="auto">
            <a:xfrm>
              <a:off x="3203" y="3033"/>
              <a:ext cx="308" cy="112"/>
            </a:xfrm>
            <a:prstGeom prst="ellipse">
              <a:avLst/>
            </a:prstGeom>
            <a:solidFill>
              <a:srgbClr val="00B4FF"/>
            </a:solidFill>
            <a:ln w="3175">
              <a:solidFill>
                <a:srgbClr val="AAE6FF"/>
              </a:solidFill>
              <a:round/>
            </a:ln>
          </p:spPr>
          <p:txBody>
            <a:bodyPr/>
            <a:lstStyle/>
            <a:p>
              <a:pPr eaLnBrk="1" hangingPunct="1"/>
              <a:endParaRPr lang="zh-CN" altLang="en-US" sz="2400" b="1">
                <a:latin typeface="Tahoma" panose="020B0604030504040204" pitchFamily="34" charset="0"/>
              </a:endParaRPr>
            </a:p>
          </p:txBody>
        </p:sp>
        <p:grpSp>
          <p:nvGrpSpPr>
            <p:cNvPr id="35893" name="Group 295"/>
            <p:cNvGrpSpPr/>
            <p:nvPr/>
          </p:nvGrpSpPr>
          <p:grpSpPr bwMode="auto">
            <a:xfrm>
              <a:off x="3249" y="3046"/>
              <a:ext cx="214" cy="86"/>
              <a:chOff x="3249" y="3046"/>
              <a:chExt cx="214" cy="86"/>
            </a:xfrm>
          </p:grpSpPr>
          <p:grpSp>
            <p:nvGrpSpPr>
              <p:cNvPr id="35896" name="Group 296"/>
              <p:cNvGrpSpPr/>
              <p:nvPr/>
            </p:nvGrpSpPr>
            <p:grpSpPr bwMode="auto">
              <a:xfrm>
                <a:off x="3249" y="3046"/>
                <a:ext cx="212" cy="84"/>
                <a:chOff x="3249" y="3046"/>
                <a:chExt cx="212" cy="84"/>
              </a:xfrm>
            </p:grpSpPr>
            <p:sp>
              <p:nvSpPr>
                <p:cNvPr id="35906" name="Freeform 297"/>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07" name="Freeform 298"/>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08" name="Freeform 299"/>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8"/>
                    <a:gd name="T26" fmla="*/ 102 w 10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09" name="Freeform 300"/>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8"/>
                    <a:gd name="T26" fmla="*/ 102 w 10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10" name="Freeform 301"/>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11" name="Freeform 302"/>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12" name="Freeform 303"/>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13" name="Freeform 304"/>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35897" name="Group 305"/>
              <p:cNvGrpSpPr/>
              <p:nvPr/>
            </p:nvGrpSpPr>
            <p:grpSpPr bwMode="auto">
              <a:xfrm>
                <a:off x="3251" y="3048"/>
                <a:ext cx="212" cy="84"/>
                <a:chOff x="3251" y="3048"/>
                <a:chExt cx="212" cy="84"/>
              </a:xfrm>
            </p:grpSpPr>
            <p:sp>
              <p:nvSpPr>
                <p:cNvPr id="35898" name="Freeform 306"/>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899" name="Freeform 307"/>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00" name="Freeform 308"/>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01" name="Freeform 309"/>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02" name="Freeform 310"/>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03" name="Freeform 311"/>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04" name="Freeform 312"/>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05" name="Freeform 313"/>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sp>
          <p:nvSpPr>
            <p:cNvPr id="35894" name="Line 314"/>
            <p:cNvSpPr>
              <a:spLocks noChangeShapeType="1"/>
            </p:cNvSpPr>
            <p:nvPr/>
          </p:nvSpPr>
          <p:spPr bwMode="auto">
            <a:xfrm>
              <a:off x="3202" y="3088"/>
              <a:ext cx="1" cy="80"/>
            </a:xfrm>
            <a:prstGeom prst="line">
              <a:avLst/>
            </a:prstGeom>
            <a:noFill/>
            <a:ln w="3175">
              <a:solidFill>
                <a:srgbClr val="AAE6FF"/>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895" name="Line 315"/>
            <p:cNvSpPr>
              <a:spLocks noChangeShapeType="1"/>
            </p:cNvSpPr>
            <p:nvPr/>
          </p:nvSpPr>
          <p:spPr bwMode="auto">
            <a:xfrm>
              <a:off x="3510" y="3088"/>
              <a:ext cx="1" cy="80"/>
            </a:xfrm>
            <a:prstGeom prst="line">
              <a:avLst/>
            </a:prstGeom>
            <a:noFill/>
            <a:ln w="3175">
              <a:solidFill>
                <a:srgbClr val="AAE6FF"/>
              </a:solidFill>
              <a:round/>
            </a:ln>
            <a:extLst>
              <a:ext uri="{909E8E84-426E-40DD-AFC4-6F175D3DCCD1}">
                <a14:hiddenFill xmlns:a14="http://schemas.microsoft.com/office/drawing/2010/main">
                  <a:noFill/>
                </a14:hiddenFill>
              </a:ext>
            </a:extLst>
          </p:spPr>
          <p:txBody>
            <a:bodyPr/>
            <a:lstStyle/>
            <a:p>
              <a:endParaRPr lang="zh-CN" altLang="en-US" b="1"/>
            </a:p>
          </p:txBody>
        </p:sp>
      </p:grpSp>
      <p:sp>
        <p:nvSpPr>
          <p:cNvPr id="35877" name="Rectangle 316"/>
          <p:cNvSpPr>
            <a:spLocks noChangeArrowheads="1"/>
          </p:cNvSpPr>
          <p:nvPr/>
        </p:nvSpPr>
        <p:spPr bwMode="auto">
          <a:xfrm>
            <a:off x="7627938" y="3143250"/>
            <a:ext cx="85566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878" name="Rectangle 317"/>
          <p:cNvSpPr>
            <a:spLocks noChangeArrowheads="1"/>
          </p:cNvSpPr>
          <p:nvPr/>
        </p:nvSpPr>
        <p:spPr bwMode="auto">
          <a:xfrm>
            <a:off x="7934325" y="3571875"/>
            <a:ext cx="923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b="1">
                <a:solidFill>
                  <a:srgbClr val="333399"/>
                </a:solidFill>
                <a:ea typeface="黑体" pitchFamily="2" charset="-122"/>
              </a:rPr>
              <a:t>互联网</a:t>
            </a:r>
            <a:endParaRPr kumimoji="1" lang="zh-CN" altLang="en-US" sz="2400" b="1">
              <a:solidFill>
                <a:srgbClr val="333399"/>
              </a:solidFill>
              <a:ea typeface="黑体" pitchFamily="2" charset="-122"/>
            </a:endParaRPr>
          </a:p>
        </p:txBody>
      </p:sp>
      <p:sp>
        <p:nvSpPr>
          <p:cNvPr id="35879" name="Rectangle 318"/>
          <p:cNvSpPr>
            <a:spLocks noChangeArrowheads="1"/>
          </p:cNvSpPr>
          <p:nvPr/>
        </p:nvSpPr>
        <p:spPr bwMode="auto">
          <a:xfrm>
            <a:off x="4672013" y="3230563"/>
            <a:ext cx="384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880" name="Rectangle 319"/>
          <p:cNvSpPr>
            <a:spLocks noChangeArrowheads="1"/>
          </p:cNvSpPr>
          <p:nvPr/>
        </p:nvSpPr>
        <p:spPr bwMode="auto">
          <a:xfrm>
            <a:off x="3849688" y="3938588"/>
            <a:ext cx="4175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881" name="Rectangle 321"/>
          <p:cNvSpPr>
            <a:spLocks noChangeArrowheads="1"/>
          </p:cNvSpPr>
          <p:nvPr/>
        </p:nvSpPr>
        <p:spPr bwMode="auto">
          <a:xfrm>
            <a:off x="2693988" y="3584575"/>
            <a:ext cx="419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882" name="Rectangle 323"/>
          <p:cNvSpPr>
            <a:spLocks noChangeArrowheads="1"/>
          </p:cNvSpPr>
          <p:nvPr/>
        </p:nvSpPr>
        <p:spPr bwMode="auto">
          <a:xfrm>
            <a:off x="1123950" y="3151188"/>
            <a:ext cx="9223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b="1">
                <a:solidFill>
                  <a:srgbClr val="333399"/>
                </a:solidFill>
                <a:ea typeface="黑体" pitchFamily="2" charset="-122"/>
              </a:rPr>
              <a:t>浏览器</a:t>
            </a:r>
            <a:endParaRPr kumimoji="1" lang="zh-CN" altLang="en-US" sz="2400" b="1">
              <a:solidFill>
                <a:srgbClr val="333399"/>
              </a:solidFill>
              <a:ea typeface="黑体" pitchFamily="2" charset="-122"/>
            </a:endParaRPr>
          </a:p>
        </p:txBody>
      </p:sp>
      <p:sp>
        <p:nvSpPr>
          <p:cNvPr id="35883" name="Rectangle 324"/>
          <p:cNvSpPr>
            <a:spLocks noChangeArrowheads="1"/>
          </p:cNvSpPr>
          <p:nvPr/>
        </p:nvSpPr>
        <p:spPr bwMode="auto">
          <a:xfrm>
            <a:off x="4718050" y="3212976"/>
            <a:ext cx="336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400" b="1" dirty="0">
                <a:solidFill>
                  <a:srgbClr val="333399"/>
                </a:solidFill>
                <a:ea typeface="黑体" pitchFamily="2" charset="-122"/>
              </a:rPr>
              <a:t>R</a:t>
            </a:r>
            <a:r>
              <a:rPr kumimoji="1" lang="en-US" altLang="zh-CN" sz="2400" b="1" baseline="-25000" dirty="0">
                <a:solidFill>
                  <a:srgbClr val="333399"/>
                </a:solidFill>
                <a:ea typeface="黑体" pitchFamily="2" charset="-122"/>
              </a:rPr>
              <a:t>1</a:t>
            </a:r>
            <a:endParaRPr kumimoji="1" lang="en-US" altLang="zh-CN" sz="2400" b="1" baseline="-25000" dirty="0">
              <a:solidFill>
                <a:srgbClr val="333399"/>
              </a:solidFill>
              <a:ea typeface="黑体" pitchFamily="2" charset="-122"/>
            </a:endParaRPr>
          </a:p>
        </p:txBody>
      </p:sp>
      <p:sp>
        <p:nvSpPr>
          <p:cNvPr id="35884" name="Rectangle 325"/>
          <p:cNvSpPr>
            <a:spLocks noChangeArrowheads="1"/>
          </p:cNvSpPr>
          <p:nvPr/>
        </p:nvSpPr>
        <p:spPr bwMode="auto">
          <a:xfrm>
            <a:off x="6881813" y="3212976"/>
            <a:ext cx="336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400" b="1" dirty="0">
                <a:solidFill>
                  <a:srgbClr val="333399"/>
                </a:solidFill>
                <a:ea typeface="黑体" pitchFamily="2" charset="-122"/>
              </a:rPr>
              <a:t>R</a:t>
            </a:r>
            <a:r>
              <a:rPr kumimoji="1" lang="en-US" altLang="zh-CN" sz="2400" b="1" baseline="-25000" dirty="0">
                <a:solidFill>
                  <a:srgbClr val="333399"/>
                </a:solidFill>
                <a:ea typeface="黑体" pitchFamily="2" charset="-122"/>
              </a:rPr>
              <a:t>2</a:t>
            </a:r>
            <a:endParaRPr kumimoji="1" lang="en-US" altLang="zh-CN" sz="2400" b="1" baseline="-25000" dirty="0">
              <a:solidFill>
                <a:srgbClr val="333399"/>
              </a:solidFill>
              <a:ea typeface="黑体" pitchFamily="2" charset="-122"/>
            </a:endParaRPr>
          </a:p>
        </p:txBody>
      </p:sp>
      <p:sp>
        <p:nvSpPr>
          <p:cNvPr id="321" name="Freeform 326"/>
          <p:cNvSpPr/>
          <p:nvPr/>
        </p:nvSpPr>
        <p:spPr bwMode="auto">
          <a:xfrm>
            <a:off x="2681288" y="3548063"/>
            <a:ext cx="914400" cy="1023937"/>
          </a:xfrm>
          <a:custGeom>
            <a:avLst/>
            <a:gdLst>
              <a:gd name="T0" fmla="*/ 0 w 504"/>
              <a:gd name="T1" fmla="*/ 0 h 524"/>
              <a:gd name="T2" fmla="*/ 2147483646 w 504"/>
              <a:gd name="T3" fmla="*/ 2147483646 h 524"/>
              <a:gd name="T4" fmla="*/ 0 60000 65536"/>
              <a:gd name="T5" fmla="*/ 0 60000 65536"/>
              <a:gd name="T6" fmla="*/ 0 w 504"/>
              <a:gd name="T7" fmla="*/ 0 h 524"/>
              <a:gd name="T8" fmla="*/ 504 w 504"/>
              <a:gd name="T9" fmla="*/ 524 h 524"/>
            </a:gdLst>
            <a:ahLst/>
            <a:cxnLst>
              <a:cxn ang="T4">
                <a:pos x="T0" y="T1"/>
              </a:cxn>
              <a:cxn ang="T5">
                <a:pos x="T2" y="T3"/>
              </a:cxn>
            </a:cxnLst>
            <a:rect l="T6" t="T7" r="T8" b="T9"/>
            <a:pathLst>
              <a:path w="504" h="524">
                <a:moveTo>
                  <a:pt x="0" y="0"/>
                </a:moveTo>
                <a:cubicBezTo>
                  <a:pt x="84" y="87"/>
                  <a:pt x="399" y="415"/>
                  <a:pt x="504" y="524"/>
                </a:cubicBezTo>
              </a:path>
            </a:pathLst>
          </a:custGeom>
          <a:noFill/>
          <a:ln w="38100">
            <a:solidFill>
              <a:schemeClr val="hlink"/>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322" name="Freeform 330"/>
          <p:cNvSpPr/>
          <p:nvPr/>
        </p:nvSpPr>
        <p:spPr bwMode="auto">
          <a:xfrm>
            <a:off x="2012950" y="3903663"/>
            <a:ext cx="1573213" cy="873125"/>
          </a:xfrm>
          <a:custGeom>
            <a:avLst/>
            <a:gdLst>
              <a:gd name="T0" fmla="*/ 0 w 917"/>
              <a:gd name="T1" fmla="*/ 0 h 446"/>
              <a:gd name="T2" fmla="*/ 2147483646 w 917"/>
              <a:gd name="T3" fmla="*/ 2147483646 h 446"/>
              <a:gd name="T4" fmla="*/ 0 60000 65536"/>
              <a:gd name="T5" fmla="*/ 0 60000 65536"/>
              <a:gd name="T6" fmla="*/ 0 w 917"/>
              <a:gd name="T7" fmla="*/ 0 h 446"/>
              <a:gd name="T8" fmla="*/ 917 w 917"/>
              <a:gd name="T9" fmla="*/ 446 h 446"/>
            </a:gdLst>
            <a:ahLst/>
            <a:cxnLst>
              <a:cxn ang="T4">
                <a:pos x="T0" y="T1"/>
              </a:cxn>
              <a:cxn ang="T5">
                <a:pos x="T2" y="T3"/>
              </a:cxn>
            </a:cxnLst>
            <a:rect l="T6" t="T7" r="T8" b="T9"/>
            <a:pathLst>
              <a:path w="917" h="446">
                <a:moveTo>
                  <a:pt x="0" y="0"/>
                </a:moveTo>
                <a:cubicBezTo>
                  <a:pt x="153" y="74"/>
                  <a:pt x="726" y="353"/>
                  <a:pt x="917" y="446"/>
                </a:cubicBezTo>
              </a:path>
            </a:pathLst>
          </a:custGeom>
          <a:noFill/>
          <a:ln w="38100">
            <a:solidFill>
              <a:schemeClr val="hlink"/>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323" name="Freeform 331"/>
          <p:cNvSpPr/>
          <p:nvPr/>
        </p:nvSpPr>
        <p:spPr bwMode="auto">
          <a:xfrm>
            <a:off x="2540000" y="4556125"/>
            <a:ext cx="1066800" cy="366713"/>
          </a:xfrm>
          <a:custGeom>
            <a:avLst/>
            <a:gdLst>
              <a:gd name="T0" fmla="*/ 0 w 588"/>
              <a:gd name="T1" fmla="*/ 0 h 188"/>
              <a:gd name="T2" fmla="*/ 2147483646 w 588"/>
              <a:gd name="T3" fmla="*/ 2147483646 h 188"/>
              <a:gd name="T4" fmla="*/ 0 60000 65536"/>
              <a:gd name="T5" fmla="*/ 0 60000 65536"/>
              <a:gd name="T6" fmla="*/ 0 w 588"/>
              <a:gd name="T7" fmla="*/ 0 h 188"/>
              <a:gd name="T8" fmla="*/ 588 w 588"/>
              <a:gd name="T9" fmla="*/ 188 h 188"/>
            </a:gdLst>
            <a:ahLst/>
            <a:cxnLst>
              <a:cxn ang="T4">
                <a:pos x="T0" y="T1"/>
              </a:cxn>
              <a:cxn ang="T5">
                <a:pos x="T2" y="T3"/>
              </a:cxn>
            </a:cxnLst>
            <a:rect l="T6" t="T7" r="T8" b="T9"/>
            <a:pathLst>
              <a:path w="588" h="188">
                <a:moveTo>
                  <a:pt x="0" y="0"/>
                </a:moveTo>
                <a:cubicBezTo>
                  <a:pt x="98" y="31"/>
                  <a:pt x="466" y="149"/>
                  <a:pt x="588" y="188"/>
                </a:cubicBezTo>
              </a:path>
            </a:pathLst>
          </a:custGeom>
          <a:noFill/>
          <a:ln w="38100">
            <a:solidFill>
              <a:schemeClr val="hlink"/>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324" name="Freeform 332"/>
          <p:cNvSpPr/>
          <p:nvPr/>
        </p:nvSpPr>
        <p:spPr bwMode="auto">
          <a:xfrm>
            <a:off x="2551113" y="2662238"/>
            <a:ext cx="1125537" cy="1776412"/>
          </a:xfrm>
          <a:custGeom>
            <a:avLst/>
            <a:gdLst>
              <a:gd name="T0" fmla="*/ 0 w 620"/>
              <a:gd name="T1" fmla="*/ 0 h 909"/>
              <a:gd name="T2" fmla="*/ 2147483646 w 620"/>
              <a:gd name="T3" fmla="*/ 2147483646 h 909"/>
              <a:gd name="T4" fmla="*/ 0 60000 65536"/>
              <a:gd name="T5" fmla="*/ 0 60000 65536"/>
              <a:gd name="T6" fmla="*/ 0 w 620"/>
              <a:gd name="T7" fmla="*/ 0 h 909"/>
              <a:gd name="T8" fmla="*/ 620 w 620"/>
              <a:gd name="T9" fmla="*/ 909 h 909"/>
            </a:gdLst>
            <a:ahLst/>
            <a:cxnLst>
              <a:cxn ang="T4">
                <a:pos x="T0" y="T1"/>
              </a:cxn>
              <a:cxn ang="T5">
                <a:pos x="T2" y="T3"/>
              </a:cxn>
            </a:cxnLst>
            <a:rect l="T6" t="T7" r="T8" b="T9"/>
            <a:pathLst>
              <a:path w="620" h="909">
                <a:moveTo>
                  <a:pt x="0" y="0"/>
                </a:moveTo>
                <a:cubicBezTo>
                  <a:pt x="103" y="151"/>
                  <a:pt x="491" y="720"/>
                  <a:pt x="620" y="909"/>
                </a:cubicBezTo>
              </a:path>
            </a:pathLst>
          </a:custGeom>
          <a:noFill/>
          <a:ln w="38100">
            <a:solidFill>
              <a:schemeClr val="hlink"/>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328" name="矩形 327"/>
          <p:cNvSpPr/>
          <p:nvPr/>
        </p:nvSpPr>
        <p:spPr>
          <a:xfrm>
            <a:off x="4752392" y="1509752"/>
            <a:ext cx="3215816" cy="1323439"/>
          </a:xfrm>
          <a:prstGeom prst="rect">
            <a:avLst/>
          </a:prstGeom>
          <a:solidFill>
            <a:srgbClr val="66FF66"/>
          </a:solidFill>
          <a:ln>
            <a:solidFill>
              <a:schemeClr val="tx1"/>
            </a:solidFill>
          </a:ln>
        </p:spPr>
        <p:txBody>
          <a:bodyPr wrap="square">
            <a:spAutoFit/>
          </a:bodyPr>
          <a:lstStyle/>
          <a:p>
            <a:r>
              <a:rPr kumimoji="1" lang="zh-CN" altLang="en-US" sz="2000" b="1" dirty="0" smtClean="0">
                <a:solidFill>
                  <a:srgbClr val="000000"/>
                </a:solidFill>
                <a:latin typeface="微软雅黑" panose="020B0503020204020204" pitchFamily="34" charset="-122"/>
                <a:ea typeface="微软雅黑" panose="020B0503020204020204" pitchFamily="34" charset="-122"/>
              </a:rPr>
              <a:t>若代理服务器已经</a:t>
            </a:r>
            <a:r>
              <a:rPr kumimoji="1" lang="zh-CN" altLang="en-US" sz="2000" b="1" dirty="0">
                <a:solidFill>
                  <a:srgbClr val="000000"/>
                </a:solidFill>
                <a:latin typeface="微软雅黑" panose="020B0503020204020204" pitchFamily="34" charset="-122"/>
                <a:ea typeface="微软雅黑" panose="020B0503020204020204" pitchFamily="34" charset="-122"/>
              </a:rPr>
              <a:t>存放了所请求的对象，则将此对象放入 </a:t>
            </a:r>
            <a:r>
              <a:rPr kumimoji="1" lang="en-US" altLang="zh-CN" sz="2000" b="1" dirty="0">
                <a:solidFill>
                  <a:srgbClr val="000000"/>
                </a:solidFill>
                <a:latin typeface="微软雅黑" panose="020B0503020204020204" pitchFamily="34" charset="-122"/>
                <a:ea typeface="微软雅黑" panose="020B0503020204020204" pitchFamily="34" charset="-122"/>
              </a:rPr>
              <a:t>HTTP </a:t>
            </a:r>
            <a:r>
              <a:rPr kumimoji="1" lang="zh-CN" altLang="en-US" sz="2000" b="1" dirty="0">
                <a:solidFill>
                  <a:srgbClr val="000000"/>
                </a:solidFill>
                <a:latin typeface="微软雅黑" panose="020B0503020204020204" pitchFamily="34" charset="-122"/>
                <a:ea typeface="微软雅黑" panose="020B0503020204020204" pitchFamily="34" charset="-122"/>
              </a:rPr>
              <a:t>响应报文中返回给浏览器。</a:t>
            </a:r>
            <a:endParaRPr kumimoji="1" lang="zh-CN" altLang="en-US" sz="2000" b="1"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8"/>
                                        </p:tgtEl>
                                        <p:attrNameLst>
                                          <p:attrName>style.visibility</p:attrName>
                                        </p:attrNameLst>
                                      </p:cBhvr>
                                      <p:to>
                                        <p:strVal val="visible"/>
                                      </p:to>
                                    </p:set>
                                    <p:animEffect transition="in" filter="fade">
                                      <p:cBhvr>
                                        <p:cTn id="7" dur="500"/>
                                        <p:tgtEl>
                                          <p:spTgt spid="3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24"/>
                                        </p:tgtEl>
                                        <p:attrNameLst>
                                          <p:attrName>style.visibility</p:attrName>
                                        </p:attrNameLst>
                                      </p:cBhvr>
                                      <p:to>
                                        <p:strVal val="visible"/>
                                      </p:to>
                                    </p:set>
                                    <p:animEffect transition="in" filter="wipe(down)">
                                      <p:cBhvr>
                                        <p:cTn id="12" dur="1000"/>
                                        <p:tgtEl>
                                          <p:spTgt spid="324"/>
                                        </p:tgtEl>
                                      </p:cBhvr>
                                    </p:animEffect>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321"/>
                                        </p:tgtEl>
                                        <p:attrNameLst>
                                          <p:attrName>style.visibility</p:attrName>
                                        </p:attrNameLst>
                                      </p:cBhvr>
                                      <p:to>
                                        <p:strVal val="visible"/>
                                      </p:to>
                                    </p:set>
                                    <p:animEffect transition="in" filter="wipe(down)">
                                      <p:cBhvr>
                                        <p:cTn id="16" dur="1000"/>
                                        <p:tgtEl>
                                          <p:spTgt spid="321"/>
                                        </p:tgtEl>
                                      </p:cBhvr>
                                    </p:animEffect>
                                  </p:childTnLst>
                                </p:cTn>
                              </p:par>
                            </p:childTnLst>
                          </p:cTn>
                        </p:par>
                        <p:par>
                          <p:cTn id="17" fill="hold">
                            <p:stCondLst>
                              <p:cond delay="2000"/>
                            </p:stCondLst>
                            <p:childTnLst>
                              <p:par>
                                <p:cTn id="18" presetID="22" presetClass="entr" presetSubtype="2" fill="hold" grpId="0" nodeType="afterEffect">
                                  <p:stCondLst>
                                    <p:cond delay="0"/>
                                  </p:stCondLst>
                                  <p:childTnLst>
                                    <p:set>
                                      <p:cBhvr>
                                        <p:cTn id="19" dur="1" fill="hold">
                                          <p:stCondLst>
                                            <p:cond delay="0"/>
                                          </p:stCondLst>
                                        </p:cTn>
                                        <p:tgtEl>
                                          <p:spTgt spid="322"/>
                                        </p:tgtEl>
                                        <p:attrNameLst>
                                          <p:attrName>style.visibility</p:attrName>
                                        </p:attrNameLst>
                                      </p:cBhvr>
                                      <p:to>
                                        <p:strVal val="visible"/>
                                      </p:to>
                                    </p:set>
                                    <p:animEffect transition="in" filter="wipe(right)">
                                      <p:cBhvr>
                                        <p:cTn id="20" dur="1000"/>
                                        <p:tgtEl>
                                          <p:spTgt spid="322"/>
                                        </p:tgtEl>
                                      </p:cBhvr>
                                    </p:animEffect>
                                  </p:childTnLst>
                                </p:cTn>
                              </p:par>
                            </p:childTnLst>
                          </p:cTn>
                        </p:par>
                        <p:par>
                          <p:cTn id="21" fill="hold">
                            <p:stCondLst>
                              <p:cond delay="3000"/>
                            </p:stCondLst>
                            <p:childTnLst>
                              <p:par>
                                <p:cTn id="22" presetID="22" presetClass="entr" presetSubtype="2" fill="hold" grpId="0" nodeType="afterEffect">
                                  <p:stCondLst>
                                    <p:cond delay="0"/>
                                  </p:stCondLst>
                                  <p:childTnLst>
                                    <p:set>
                                      <p:cBhvr>
                                        <p:cTn id="23" dur="1" fill="hold">
                                          <p:stCondLst>
                                            <p:cond delay="0"/>
                                          </p:stCondLst>
                                        </p:cTn>
                                        <p:tgtEl>
                                          <p:spTgt spid="323"/>
                                        </p:tgtEl>
                                        <p:attrNameLst>
                                          <p:attrName>style.visibility</p:attrName>
                                        </p:attrNameLst>
                                      </p:cBhvr>
                                      <p:to>
                                        <p:strVal val="visible"/>
                                      </p:to>
                                    </p:set>
                                    <p:animEffect transition="in" filter="wipe(right)">
                                      <p:cBhvr>
                                        <p:cTn id="24" dur="1000"/>
                                        <p:tgtEl>
                                          <p:spTgt spid="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 grpId="0" animBg="1"/>
      <p:bldP spid="322" grpId="0" animBg="1"/>
      <p:bldP spid="323" grpId="0" animBg="1"/>
      <p:bldP spid="324" grpId="0" animBg="1"/>
      <p:bldP spid="3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2913" y="1266825"/>
            <a:ext cx="10837663" cy="5042495"/>
          </a:xfrm>
        </p:spPr>
        <p:txBody>
          <a:bodyPr/>
          <a:lstStyle/>
          <a:p>
            <a:pPr>
              <a:defRPr/>
            </a:pPr>
            <a:r>
              <a:rPr lang="zh-CN" altLang="en-US" b="1" dirty="0" smtClean="0"/>
              <a:t>互联网采用</a:t>
            </a:r>
            <a:r>
              <a:rPr lang="zh-CN" altLang="en-US" b="1" dirty="0" smtClean="0">
                <a:solidFill>
                  <a:srgbClr val="C00000"/>
                </a:solidFill>
              </a:rPr>
              <a:t>层次树状结构</a:t>
            </a:r>
            <a:r>
              <a:rPr lang="zh-CN" altLang="en-US" b="1" dirty="0"/>
              <a:t>的命名方法。任何一个连接在互联网上的</a:t>
            </a:r>
            <a:r>
              <a:rPr lang="zh-CN" altLang="en-US" b="1" dirty="0" smtClean="0"/>
              <a:t>主机，</a:t>
            </a:r>
            <a:r>
              <a:rPr lang="zh-CN" altLang="en-US" b="1" dirty="0"/>
              <a:t>都有一个唯一的层次结构的名字，即</a:t>
            </a:r>
            <a:r>
              <a:rPr lang="zh-CN" altLang="en-US" b="1" dirty="0">
                <a:solidFill>
                  <a:srgbClr val="C00000"/>
                </a:solidFill>
              </a:rPr>
              <a:t>域名</a:t>
            </a:r>
            <a:r>
              <a:rPr lang="zh-CN" altLang="en-US" b="1" dirty="0"/>
              <a:t> </a:t>
            </a:r>
            <a:r>
              <a:rPr lang="en-US" altLang="zh-CN" b="1" dirty="0"/>
              <a:t>(domain name)</a:t>
            </a:r>
            <a:r>
              <a:rPr lang="zh-CN" altLang="en-US" b="1" dirty="0" smtClean="0"/>
              <a:t>。</a:t>
            </a:r>
            <a:endParaRPr lang="en-US" altLang="zh-CN" b="1" dirty="0" smtClean="0"/>
          </a:p>
          <a:p>
            <a:pPr>
              <a:defRPr/>
            </a:pPr>
            <a:r>
              <a:rPr lang="zh-CN" altLang="en-US" b="1" dirty="0" smtClean="0"/>
              <a:t>域名中的每一个层次叫做域 </a:t>
            </a:r>
            <a:r>
              <a:rPr lang="en-US" altLang="zh-CN" b="1" dirty="0" smtClean="0"/>
              <a:t>(</a:t>
            </a:r>
            <a:r>
              <a:rPr lang="en-US" altLang="zh-CN" b="1" dirty="0"/>
              <a:t>domain</a:t>
            </a:r>
            <a:r>
              <a:rPr lang="en-US" altLang="zh-CN" b="1" dirty="0" smtClean="0"/>
              <a:t>) </a:t>
            </a:r>
            <a:r>
              <a:rPr lang="zh-CN" altLang="en-US" b="1" dirty="0" smtClean="0"/>
              <a:t>。最高层次的域可以划分子域，每一个子域</a:t>
            </a:r>
            <a:r>
              <a:rPr lang="zh-CN" altLang="en-US" b="1" dirty="0"/>
              <a:t>还可继续</a:t>
            </a:r>
            <a:r>
              <a:rPr lang="zh-CN" altLang="en-US" b="1" dirty="0" smtClean="0"/>
              <a:t>划分子域</a:t>
            </a:r>
            <a:r>
              <a:rPr lang="zh-CN" altLang="en-US" b="1" dirty="0"/>
              <a:t>，这样就形成了</a:t>
            </a:r>
            <a:r>
              <a:rPr lang="zh-CN" altLang="en-US" b="1" dirty="0">
                <a:solidFill>
                  <a:schemeClr val="tx2">
                    <a:lumMod val="60000"/>
                    <a:lumOff val="40000"/>
                  </a:schemeClr>
                </a:solidFill>
              </a:rPr>
              <a:t>顶级域</a:t>
            </a:r>
            <a:r>
              <a:rPr lang="zh-CN" altLang="en-US" b="1" dirty="0"/>
              <a:t>、</a:t>
            </a:r>
            <a:r>
              <a:rPr lang="zh-CN" altLang="en-US" b="1" dirty="0">
                <a:solidFill>
                  <a:schemeClr val="tx2">
                    <a:lumMod val="60000"/>
                    <a:lumOff val="40000"/>
                  </a:schemeClr>
                </a:solidFill>
              </a:rPr>
              <a:t>二级域</a:t>
            </a:r>
            <a:r>
              <a:rPr lang="zh-CN" altLang="en-US" b="1" dirty="0"/>
              <a:t>、</a:t>
            </a:r>
            <a:r>
              <a:rPr lang="zh-CN" altLang="en-US" b="1" dirty="0">
                <a:solidFill>
                  <a:schemeClr val="tx2">
                    <a:lumMod val="60000"/>
                    <a:lumOff val="40000"/>
                  </a:schemeClr>
                </a:solidFill>
              </a:rPr>
              <a:t>三级域</a:t>
            </a:r>
            <a:r>
              <a:rPr lang="zh-CN" altLang="en-US" b="1" dirty="0"/>
              <a:t>，等等</a:t>
            </a:r>
            <a:r>
              <a:rPr lang="zh-CN" altLang="en-US" b="1" dirty="0" smtClean="0"/>
              <a:t>。</a:t>
            </a:r>
            <a:endParaRPr lang="zh-CN" altLang="en-US" b="1" dirty="0"/>
          </a:p>
        </p:txBody>
      </p:sp>
      <p:sp>
        <p:nvSpPr>
          <p:cNvPr id="10243" name="标题 1"/>
          <p:cNvSpPr>
            <a:spLocks noGrp="1" noChangeArrowheads="1"/>
          </p:cNvSpPr>
          <p:nvPr>
            <p:ph type="title"/>
          </p:nvPr>
        </p:nvSpPr>
        <p:spPr/>
        <p:txBody>
          <a:bodyPr/>
          <a:lstStyle/>
          <a:p>
            <a:r>
              <a:rPr lang="en-US" altLang="zh-CN" dirty="0" smtClean="0"/>
              <a:t>6.1.2 </a:t>
            </a:r>
            <a:r>
              <a:rPr lang="zh-CN" altLang="en-US" dirty="0" smtClean="0"/>
              <a:t>互联网的域名结构</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noChangeArrowheads="1"/>
          </p:cNvSpPr>
          <p:nvPr>
            <p:ph type="title"/>
          </p:nvPr>
        </p:nvSpPr>
        <p:spPr/>
        <p:txBody>
          <a:bodyPr/>
          <a:lstStyle/>
          <a:p>
            <a:r>
              <a:rPr lang="zh-CN" altLang="en-US" dirty="0" smtClean="0"/>
              <a:t>使用代理服务器的情况</a:t>
            </a:r>
            <a:endParaRPr lang="zh-CN" altLang="en-US" dirty="0" smtClean="0"/>
          </a:p>
        </p:txBody>
      </p:sp>
      <p:grpSp>
        <p:nvGrpSpPr>
          <p:cNvPr id="35843" name="Group 6"/>
          <p:cNvGrpSpPr/>
          <p:nvPr/>
        </p:nvGrpSpPr>
        <p:grpSpPr bwMode="auto">
          <a:xfrm>
            <a:off x="1236663" y="2484438"/>
            <a:ext cx="3454400" cy="2570162"/>
            <a:chOff x="912" y="768"/>
            <a:chExt cx="2400" cy="1584"/>
          </a:xfrm>
        </p:grpSpPr>
        <p:sp>
          <p:nvSpPr>
            <p:cNvPr id="36145" name="Oval 7"/>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46" name="Oval 8"/>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47" name="Oval 9"/>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48" name="Oval 10"/>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49" name="Oval 11"/>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50" name="Oval 12"/>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51" name="Oval 13"/>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52" name="Oval 14"/>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53" name="Oval 15"/>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grpSp>
          <p:nvGrpSpPr>
            <p:cNvPr id="36154" name="Group 16"/>
            <p:cNvGrpSpPr/>
            <p:nvPr/>
          </p:nvGrpSpPr>
          <p:grpSpPr bwMode="auto">
            <a:xfrm>
              <a:off x="912" y="768"/>
              <a:ext cx="2386" cy="1553"/>
              <a:chOff x="912" y="768"/>
              <a:chExt cx="2386" cy="1553"/>
            </a:xfrm>
          </p:grpSpPr>
          <p:sp>
            <p:nvSpPr>
              <p:cNvPr id="36155" name="Oval 17"/>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56" name="Oval 18"/>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57" name="Oval 19"/>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58" name="Oval 20"/>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59" name="Oval 21"/>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60" name="Oval 22"/>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61" name="Oval 23"/>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62" name="Oval 24"/>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63" name="Oval 25"/>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grpSp>
      </p:grpSp>
      <p:graphicFrame>
        <p:nvGraphicFramePr>
          <p:cNvPr id="35844" name="Object 26"/>
          <p:cNvGraphicFramePr>
            <a:graphicFrameLocks noChangeAspect="1"/>
          </p:cNvGraphicFramePr>
          <p:nvPr/>
        </p:nvGraphicFramePr>
        <p:xfrm>
          <a:off x="7527925" y="3208338"/>
          <a:ext cx="1770063" cy="1149350"/>
        </p:xfrm>
        <a:graphic>
          <a:graphicData uri="http://schemas.openxmlformats.org/presentationml/2006/ole">
            <mc:AlternateContent xmlns:mc="http://schemas.openxmlformats.org/markup-compatibility/2006">
              <mc:Choice xmlns:v="urn:schemas-microsoft-com:vml" Requires="v">
                <p:oleObj spid="_x0000_s65695" name="VISIO" r:id="rId1" imgW="1687195" imgH="964565" progId="Visio.Drawing.6">
                  <p:embed/>
                </p:oleObj>
              </mc:Choice>
              <mc:Fallback>
                <p:oleObj name="VISIO" r:id="rId1" imgW="1687195" imgH="964565" progId="Visio.Drawing.6">
                  <p:embed/>
                  <p:pic>
                    <p:nvPicPr>
                      <p:cNvPr id="0" name="图片 6569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7925" y="3208338"/>
                        <a:ext cx="1770063" cy="11493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5" name="Line 27"/>
          <p:cNvSpPr>
            <a:spLocks noChangeShapeType="1"/>
          </p:cNvSpPr>
          <p:nvPr/>
        </p:nvSpPr>
        <p:spPr bwMode="auto">
          <a:xfrm>
            <a:off x="4721225" y="3770313"/>
            <a:ext cx="2524125" cy="0"/>
          </a:xfrm>
          <a:prstGeom prst="line">
            <a:avLst/>
          </a:prstGeom>
          <a:noFill/>
          <a:ln w="38100">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846" name="Line 28"/>
          <p:cNvSpPr>
            <a:spLocks noChangeShapeType="1"/>
          </p:cNvSpPr>
          <p:nvPr/>
        </p:nvSpPr>
        <p:spPr bwMode="auto">
          <a:xfrm>
            <a:off x="8623300" y="4279900"/>
            <a:ext cx="649288" cy="54292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847" name="Line 29"/>
          <p:cNvSpPr>
            <a:spLocks noChangeShapeType="1"/>
          </p:cNvSpPr>
          <p:nvPr/>
        </p:nvSpPr>
        <p:spPr bwMode="auto">
          <a:xfrm>
            <a:off x="8997950" y="4000500"/>
            <a:ext cx="520700" cy="115888"/>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848" name="Line 30"/>
          <p:cNvSpPr>
            <a:spLocks noChangeShapeType="1"/>
          </p:cNvSpPr>
          <p:nvPr/>
        </p:nvSpPr>
        <p:spPr bwMode="auto">
          <a:xfrm flipV="1">
            <a:off x="9026525" y="3319463"/>
            <a:ext cx="492125" cy="153987"/>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849" name="Line 31"/>
          <p:cNvSpPr>
            <a:spLocks noChangeShapeType="1"/>
          </p:cNvSpPr>
          <p:nvPr/>
        </p:nvSpPr>
        <p:spPr bwMode="auto">
          <a:xfrm flipV="1">
            <a:off x="8593138" y="2700338"/>
            <a:ext cx="679450" cy="595312"/>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5850" name="Group 33"/>
          <p:cNvGrpSpPr/>
          <p:nvPr/>
        </p:nvGrpSpPr>
        <p:grpSpPr bwMode="auto">
          <a:xfrm>
            <a:off x="9385300" y="2974975"/>
            <a:ext cx="393700" cy="661988"/>
            <a:chOff x="4486" y="2730"/>
            <a:chExt cx="217" cy="339"/>
          </a:xfrm>
        </p:grpSpPr>
        <p:grpSp>
          <p:nvGrpSpPr>
            <p:cNvPr id="36125" name="Group 34"/>
            <p:cNvGrpSpPr/>
            <p:nvPr/>
          </p:nvGrpSpPr>
          <p:grpSpPr bwMode="auto">
            <a:xfrm>
              <a:off x="4491" y="2736"/>
              <a:ext cx="212" cy="333"/>
              <a:chOff x="4491" y="2736"/>
              <a:chExt cx="212" cy="333"/>
            </a:xfrm>
          </p:grpSpPr>
          <p:sp>
            <p:nvSpPr>
              <p:cNvPr id="36136" name="Freeform 35"/>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37" name="Freeform 36"/>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38" name="Freeform 37"/>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39" name="Freeform 38"/>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40" name="Rectangle 39"/>
              <p:cNvSpPr>
                <a:spLocks noChangeArrowheads="1"/>
              </p:cNvSpPr>
              <p:nvPr/>
            </p:nvSpPr>
            <p:spPr bwMode="auto">
              <a:xfrm>
                <a:off x="4491" y="279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41" name="Rectangle 40"/>
              <p:cNvSpPr>
                <a:spLocks noChangeArrowheads="1"/>
              </p:cNvSpPr>
              <p:nvPr/>
            </p:nvSpPr>
            <p:spPr bwMode="auto">
              <a:xfrm>
                <a:off x="4496" y="2812"/>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42" name="Line 41"/>
              <p:cNvSpPr>
                <a:spLocks noChangeShapeType="1"/>
              </p:cNvSpPr>
              <p:nvPr/>
            </p:nvSpPr>
            <p:spPr bwMode="auto">
              <a:xfrm>
                <a:off x="4501" y="2837"/>
                <a:ext cx="51"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43" name="Line 42"/>
              <p:cNvSpPr>
                <a:spLocks noChangeShapeType="1"/>
              </p:cNvSpPr>
              <p:nvPr/>
            </p:nvSpPr>
            <p:spPr bwMode="auto">
              <a:xfrm flipH="1">
                <a:off x="4491" y="3013"/>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44" name="Line 43"/>
              <p:cNvSpPr>
                <a:spLocks noChangeShapeType="1"/>
              </p:cNvSpPr>
              <p:nvPr/>
            </p:nvSpPr>
            <p:spPr bwMode="auto">
              <a:xfrm flipH="1">
                <a:off x="4491" y="2900"/>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grpSp>
          <p:nvGrpSpPr>
            <p:cNvPr id="36126" name="Group 44"/>
            <p:cNvGrpSpPr/>
            <p:nvPr/>
          </p:nvGrpSpPr>
          <p:grpSpPr bwMode="auto">
            <a:xfrm>
              <a:off x="4486" y="2730"/>
              <a:ext cx="212" cy="333"/>
              <a:chOff x="4486" y="2730"/>
              <a:chExt cx="212" cy="333"/>
            </a:xfrm>
          </p:grpSpPr>
          <p:sp>
            <p:nvSpPr>
              <p:cNvPr id="36127" name="Freeform 45"/>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28" name="Freeform 46"/>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29" name="Freeform 47"/>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30" name="Freeform 48"/>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31" name="Rectangle 49"/>
              <p:cNvSpPr>
                <a:spLocks noChangeArrowheads="1"/>
              </p:cNvSpPr>
              <p:nvPr/>
            </p:nvSpPr>
            <p:spPr bwMode="auto">
              <a:xfrm>
                <a:off x="4486" y="2793"/>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32" name="Rectangle 50"/>
              <p:cNvSpPr>
                <a:spLocks noChangeArrowheads="1"/>
              </p:cNvSpPr>
              <p:nvPr/>
            </p:nvSpPr>
            <p:spPr bwMode="auto">
              <a:xfrm>
                <a:off x="4491" y="2806"/>
                <a:ext cx="66" cy="43"/>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33" name="Line 51"/>
              <p:cNvSpPr>
                <a:spLocks noChangeShapeType="1"/>
              </p:cNvSpPr>
              <p:nvPr/>
            </p:nvSpPr>
            <p:spPr bwMode="auto">
              <a:xfrm>
                <a:off x="4501" y="2824"/>
                <a:ext cx="41"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34" name="Line 52"/>
              <p:cNvSpPr>
                <a:spLocks noChangeShapeType="1"/>
              </p:cNvSpPr>
              <p:nvPr/>
            </p:nvSpPr>
            <p:spPr bwMode="auto">
              <a:xfrm flipH="1">
                <a:off x="4491" y="3006"/>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35" name="Line 53"/>
              <p:cNvSpPr>
                <a:spLocks noChangeShapeType="1"/>
              </p:cNvSpPr>
              <p:nvPr/>
            </p:nvSpPr>
            <p:spPr bwMode="auto">
              <a:xfrm flipH="1">
                <a:off x="4491" y="2893"/>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grpSp>
      </p:grpSp>
      <p:grpSp>
        <p:nvGrpSpPr>
          <p:cNvPr id="35851" name="Group 54"/>
          <p:cNvGrpSpPr/>
          <p:nvPr/>
        </p:nvGrpSpPr>
        <p:grpSpPr bwMode="auto">
          <a:xfrm>
            <a:off x="9385300" y="3835400"/>
            <a:ext cx="393700" cy="661988"/>
            <a:chOff x="4486" y="3170"/>
            <a:chExt cx="217" cy="339"/>
          </a:xfrm>
        </p:grpSpPr>
        <p:grpSp>
          <p:nvGrpSpPr>
            <p:cNvPr id="36105" name="Group 55"/>
            <p:cNvGrpSpPr/>
            <p:nvPr/>
          </p:nvGrpSpPr>
          <p:grpSpPr bwMode="auto">
            <a:xfrm>
              <a:off x="4491" y="3176"/>
              <a:ext cx="212" cy="333"/>
              <a:chOff x="4491" y="3176"/>
              <a:chExt cx="212" cy="333"/>
            </a:xfrm>
          </p:grpSpPr>
          <p:sp>
            <p:nvSpPr>
              <p:cNvPr id="36116" name="Freeform 56"/>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17" name="Freeform 57"/>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18" name="Freeform 58"/>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19" name="Freeform 59"/>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20" name="Rectangle 60"/>
              <p:cNvSpPr>
                <a:spLocks noChangeArrowheads="1"/>
              </p:cNvSpPr>
              <p:nvPr/>
            </p:nvSpPr>
            <p:spPr bwMode="auto">
              <a:xfrm>
                <a:off x="4491" y="323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21" name="Rectangle 61"/>
              <p:cNvSpPr>
                <a:spLocks noChangeArrowheads="1"/>
              </p:cNvSpPr>
              <p:nvPr/>
            </p:nvSpPr>
            <p:spPr bwMode="auto">
              <a:xfrm>
                <a:off x="4496" y="3251"/>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22" name="Line 62"/>
              <p:cNvSpPr>
                <a:spLocks noChangeShapeType="1"/>
              </p:cNvSpPr>
              <p:nvPr/>
            </p:nvSpPr>
            <p:spPr bwMode="auto">
              <a:xfrm>
                <a:off x="4501" y="3276"/>
                <a:ext cx="51"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23" name="Line 63"/>
              <p:cNvSpPr>
                <a:spLocks noChangeShapeType="1"/>
              </p:cNvSpPr>
              <p:nvPr/>
            </p:nvSpPr>
            <p:spPr bwMode="auto">
              <a:xfrm flipH="1">
                <a:off x="4491" y="3452"/>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24" name="Line 64"/>
              <p:cNvSpPr>
                <a:spLocks noChangeShapeType="1"/>
              </p:cNvSpPr>
              <p:nvPr/>
            </p:nvSpPr>
            <p:spPr bwMode="auto">
              <a:xfrm flipH="1">
                <a:off x="4491" y="3339"/>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grpSp>
          <p:nvGrpSpPr>
            <p:cNvPr id="36106" name="Group 65"/>
            <p:cNvGrpSpPr/>
            <p:nvPr/>
          </p:nvGrpSpPr>
          <p:grpSpPr bwMode="auto">
            <a:xfrm>
              <a:off x="4486" y="3170"/>
              <a:ext cx="212" cy="332"/>
              <a:chOff x="4486" y="3170"/>
              <a:chExt cx="212" cy="332"/>
            </a:xfrm>
          </p:grpSpPr>
          <p:sp>
            <p:nvSpPr>
              <p:cNvPr id="36107" name="Freeform 66"/>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08" name="Freeform 67"/>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09" name="Freeform 68"/>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 name="T15" fmla="*/ 0 w 212"/>
                  <a:gd name="T16" fmla="*/ 0 h 62"/>
                  <a:gd name="T17" fmla="*/ 212 w 212"/>
                  <a:gd name="T18" fmla="*/ 62 h 62"/>
                </a:gdLst>
                <a:ahLst/>
                <a:cxnLst>
                  <a:cxn ang="T10">
                    <a:pos x="T0" y="T1"/>
                  </a:cxn>
                  <a:cxn ang="T11">
                    <a:pos x="T2" y="T3"/>
                  </a:cxn>
                  <a:cxn ang="T12">
                    <a:pos x="T4" y="T5"/>
                  </a:cxn>
                  <a:cxn ang="T13">
                    <a:pos x="T6" y="T7"/>
                  </a:cxn>
                  <a:cxn ang="T14">
                    <a:pos x="T8" y="T9"/>
                  </a:cxn>
                </a:cxnLst>
                <a:rect l="T15" t="T16" r="T17" b="T18"/>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10" name="Freeform 69"/>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 name="T15" fmla="*/ 0 w 212"/>
                  <a:gd name="T16" fmla="*/ 0 h 62"/>
                  <a:gd name="T17" fmla="*/ 212 w 212"/>
                  <a:gd name="T18" fmla="*/ 62 h 62"/>
                </a:gdLst>
                <a:ahLst/>
                <a:cxnLst>
                  <a:cxn ang="T10">
                    <a:pos x="T0" y="T1"/>
                  </a:cxn>
                  <a:cxn ang="T11">
                    <a:pos x="T2" y="T3"/>
                  </a:cxn>
                  <a:cxn ang="T12">
                    <a:pos x="T4" y="T5"/>
                  </a:cxn>
                  <a:cxn ang="T13">
                    <a:pos x="T6" y="T7"/>
                  </a:cxn>
                  <a:cxn ang="T14">
                    <a:pos x="T8" y="T9"/>
                  </a:cxn>
                </a:cxnLst>
                <a:rect l="T15" t="T16" r="T17" b="T18"/>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11" name="Rectangle 70"/>
              <p:cNvSpPr>
                <a:spLocks noChangeArrowheads="1"/>
              </p:cNvSpPr>
              <p:nvPr/>
            </p:nvSpPr>
            <p:spPr bwMode="auto">
              <a:xfrm>
                <a:off x="4486" y="3232"/>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12" name="Rectangle 71"/>
              <p:cNvSpPr>
                <a:spLocks noChangeArrowheads="1"/>
              </p:cNvSpPr>
              <p:nvPr/>
            </p:nvSpPr>
            <p:spPr bwMode="auto">
              <a:xfrm>
                <a:off x="4491" y="3245"/>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13" name="Line 72"/>
              <p:cNvSpPr>
                <a:spLocks noChangeShapeType="1"/>
              </p:cNvSpPr>
              <p:nvPr/>
            </p:nvSpPr>
            <p:spPr bwMode="auto">
              <a:xfrm>
                <a:off x="4501" y="3264"/>
                <a:ext cx="41"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14" name="Line 73"/>
              <p:cNvSpPr>
                <a:spLocks noChangeShapeType="1"/>
              </p:cNvSpPr>
              <p:nvPr/>
            </p:nvSpPr>
            <p:spPr bwMode="auto">
              <a:xfrm flipH="1">
                <a:off x="4491" y="3446"/>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15" name="Line 74"/>
              <p:cNvSpPr>
                <a:spLocks noChangeShapeType="1"/>
              </p:cNvSpPr>
              <p:nvPr/>
            </p:nvSpPr>
            <p:spPr bwMode="auto">
              <a:xfrm flipH="1">
                <a:off x="4491" y="3333"/>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grpSp>
      </p:grpSp>
      <p:grpSp>
        <p:nvGrpSpPr>
          <p:cNvPr id="35852" name="Group 75"/>
          <p:cNvGrpSpPr/>
          <p:nvPr/>
        </p:nvGrpSpPr>
        <p:grpSpPr bwMode="auto">
          <a:xfrm>
            <a:off x="8975725" y="4508500"/>
            <a:ext cx="390525" cy="661988"/>
            <a:chOff x="4260" y="3515"/>
            <a:chExt cx="216" cy="339"/>
          </a:xfrm>
        </p:grpSpPr>
        <p:grpSp>
          <p:nvGrpSpPr>
            <p:cNvPr id="36085" name="Group 76"/>
            <p:cNvGrpSpPr/>
            <p:nvPr/>
          </p:nvGrpSpPr>
          <p:grpSpPr bwMode="auto">
            <a:xfrm>
              <a:off x="4265" y="3521"/>
              <a:ext cx="211" cy="333"/>
              <a:chOff x="4265" y="3521"/>
              <a:chExt cx="211" cy="333"/>
            </a:xfrm>
          </p:grpSpPr>
          <p:sp>
            <p:nvSpPr>
              <p:cNvPr id="36096" name="Freeform 77"/>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97" name="Freeform 78"/>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98" name="Freeform 79"/>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99" name="Freeform 80"/>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00" name="Rectangle 81"/>
              <p:cNvSpPr>
                <a:spLocks noChangeArrowheads="1"/>
              </p:cNvSpPr>
              <p:nvPr/>
            </p:nvSpPr>
            <p:spPr bwMode="auto">
              <a:xfrm>
                <a:off x="4265" y="3584"/>
                <a:ext cx="115"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01" name="Rectangle 82"/>
              <p:cNvSpPr>
                <a:spLocks noChangeArrowheads="1"/>
              </p:cNvSpPr>
              <p:nvPr/>
            </p:nvSpPr>
            <p:spPr bwMode="auto">
              <a:xfrm>
                <a:off x="4270" y="359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02" name="Line 83"/>
              <p:cNvSpPr>
                <a:spLocks noChangeShapeType="1"/>
              </p:cNvSpPr>
              <p:nvPr/>
            </p:nvSpPr>
            <p:spPr bwMode="auto">
              <a:xfrm>
                <a:off x="4275" y="3622"/>
                <a:ext cx="50"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03" name="Line 84"/>
              <p:cNvSpPr>
                <a:spLocks noChangeShapeType="1"/>
              </p:cNvSpPr>
              <p:nvPr/>
            </p:nvSpPr>
            <p:spPr bwMode="auto">
              <a:xfrm flipH="1">
                <a:off x="4265" y="3797"/>
                <a:ext cx="115"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04" name="Line 85"/>
              <p:cNvSpPr>
                <a:spLocks noChangeShapeType="1"/>
              </p:cNvSpPr>
              <p:nvPr/>
            </p:nvSpPr>
            <p:spPr bwMode="auto">
              <a:xfrm flipH="1">
                <a:off x="4265" y="3684"/>
                <a:ext cx="115"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grpSp>
          <p:nvGrpSpPr>
            <p:cNvPr id="36086" name="Group 86"/>
            <p:cNvGrpSpPr/>
            <p:nvPr/>
          </p:nvGrpSpPr>
          <p:grpSpPr bwMode="auto">
            <a:xfrm>
              <a:off x="4260" y="3515"/>
              <a:ext cx="211" cy="332"/>
              <a:chOff x="4260" y="3515"/>
              <a:chExt cx="211" cy="332"/>
            </a:xfrm>
          </p:grpSpPr>
          <p:sp>
            <p:nvSpPr>
              <p:cNvPr id="36087" name="Freeform 87"/>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88" name="Freeform 88"/>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89" name="Freeform 89"/>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90" name="Freeform 90"/>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91" name="Rectangle 91"/>
              <p:cNvSpPr>
                <a:spLocks noChangeArrowheads="1"/>
              </p:cNvSpPr>
              <p:nvPr/>
            </p:nvSpPr>
            <p:spPr bwMode="auto">
              <a:xfrm>
                <a:off x="4260" y="3578"/>
                <a:ext cx="115"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92" name="Rectangle 92"/>
              <p:cNvSpPr>
                <a:spLocks noChangeArrowheads="1"/>
              </p:cNvSpPr>
              <p:nvPr/>
            </p:nvSpPr>
            <p:spPr bwMode="auto">
              <a:xfrm>
                <a:off x="4265" y="359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93" name="Line 93"/>
              <p:cNvSpPr>
                <a:spLocks noChangeShapeType="1"/>
              </p:cNvSpPr>
              <p:nvPr/>
            </p:nvSpPr>
            <p:spPr bwMode="auto">
              <a:xfrm>
                <a:off x="4275" y="3609"/>
                <a:ext cx="40"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094" name="Line 94"/>
              <p:cNvSpPr>
                <a:spLocks noChangeShapeType="1"/>
              </p:cNvSpPr>
              <p:nvPr/>
            </p:nvSpPr>
            <p:spPr bwMode="auto">
              <a:xfrm flipH="1">
                <a:off x="4265" y="3791"/>
                <a:ext cx="105"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095" name="Line 95"/>
              <p:cNvSpPr>
                <a:spLocks noChangeShapeType="1"/>
              </p:cNvSpPr>
              <p:nvPr/>
            </p:nvSpPr>
            <p:spPr bwMode="auto">
              <a:xfrm flipH="1">
                <a:off x="4265" y="3678"/>
                <a:ext cx="105"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grpSp>
      </p:grpSp>
      <p:sp>
        <p:nvSpPr>
          <p:cNvPr id="35853" name="Rectangle 96"/>
          <p:cNvSpPr>
            <a:spLocks noChangeArrowheads="1"/>
          </p:cNvSpPr>
          <p:nvPr/>
        </p:nvSpPr>
        <p:spPr bwMode="auto">
          <a:xfrm>
            <a:off x="3095625" y="2435225"/>
            <a:ext cx="30163" cy="2598738"/>
          </a:xfrm>
          <a:prstGeom prst="rect">
            <a:avLst/>
          </a:prstGeom>
          <a:solidFill>
            <a:srgbClr val="000000"/>
          </a:solidFill>
          <a:ln w="28575">
            <a:solidFill>
              <a:srgbClr val="333399"/>
            </a:solidFill>
            <a:miter lim="800000"/>
          </a:ln>
        </p:spPr>
        <p:txBody>
          <a:bodyPr/>
          <a:lstStyle/>
          <a:p>
            <a:pPr eaLnBrk="1" hangingPunct="1"/>
            <a:endParaRPr lang="zh-CN" altLang="en-US" sz="2400" b="1">
              <a:latin typeface="Tahoma" panose="020B0604030504040204" pitchFamily="34" charset="0"/>
            </a:endParaRPr>
          </a:p>
        </p:txBody>
      </p:sp>
      <p:sp>
        <p:nvSpPr>
          <p:cNvPr id="35854" name="Line 97"/>
          <p:cNvSpPr>
            <a:spLocks noChangeShapeType="1"/>
          </p:cNvSpPr>
          <p:nvPr/>
        </p:nvSpPr>
        <p:spPr bwMode="auto">
          <a:xfrm>
            <a:off x="2289175" y="2816225"/>
            <a:ext cx="820738" cy="317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855" name="Line 98"/>
          <p:cNvSpPr>
            <a:spLocks noChangeShapeType="1"/>
          </p:cNvSpPr>
          <p:nvPr/>
        </p:nvSpPr>
        <p:spPr bwMode="auto">
          <a:xfrm>
            <a:off x="2535238" y="3525838"/>
            <a:ext cx="574675" cy="1587"/>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856" name="Line 99"/>
          <p:cNvSpPr>
            <a:spLocks noChangeShapeType="1"/>
          </p:cNvSpPr>
          <p:nvPr/>
        </p:nvSpPr>
        <p:spPr bwMode="auto">
          <a:xfrm>
            <a:off x="1876425" y="4027488"/>
            <a:ext cx="1233488" cy="317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857" name="Line 100"/>
          <p:cNvSpPr>
            <a:spLocks noChangeShapeType="1"/>
          </p:cNvSpPr>
          <p:nvPr/>
        </p:nvSpPr>
        <p:spPr bwMode="auto">
          <a:xfrm>
            <a:off x="2370138" y="4645025"/>
            <a:ext cx="739775" cy="317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858" name="Line 101"/>
          <p:cNvSpPr>
            <a:spLocks noChangeShapeType="1"/>
          </p:cNvSpPr>
          <p:nvPr/>
        </p:nvSpPr>
        <p:spPr bwMode="auto">
          <a:xfrm>
            <a:off x="3109912" y="4822826"/>
            <a:ext cx="479425"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860" name="Line 102"/>
          <p:cNvSpPr>
            <a:spLocks noChangeShapeType="1"/>
          </p:cNvSpPr>
          <p:nvPr/>
        </p:nvSpPr>
        <p:spPr bwMode="auto">
          <a:xfrm>
            <a:off x="3109913" y="3762375"/>
            <a:ext cx="1398587" cy="1588"/>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5861" name="Group 103"/>
          <p:cNvGrpSpPr/>
          <p:nvPr/>
        </p:nvGrpSpPr>
        <p:grpSpPr bwMode="auto">
          <a:xfrm>
            <a:off x="4360863" y="3567113"/>
            <a:ext cx="560387" cy="374650"/>
            <a:chOff x="2154" y="3033"/>
            <a:chExt cx="309" cy="192"/>
          </a:xfrm>
        </p:grpSpPr>
        <p:sp>
          <p:nvSpPr>
            <p:cNvPr id="36060" name="Oval 104"/>
            <p:cNvSpPr>
              <a:spLocks noChangeArrowheads="1"/>
            </p:cNvSpPr>
            <p:nvPr/>
          </p:nvSpPr>
          <p:spPr bwMode="auto">
            <a:xfrm>
              <a:off x="2155" y="3113"/>
              <a:ext cx="308" cy="112"/>
            </a:xfrm>
            <a:prstGeom prst="ellipse">
              <a:avLst/>
            </a:prstGeom>
            <a:solidFill>
              <a:srgbClr val="0078AA"/>
            </a:solidFill>
            <a:ln w="3175">
              <a:solidFill>
                <a:srgbClr val="AAE6FF"/>
              </a:solidFill>
              <a:round/>
            </a:ln>
          </p:spPr>
          <p:txBody>
            <a:bodyPr/>
            <a:lstStyle/>
            <a:p>
              <a:pPr eaLnBrk="1" hangingPunct="1"/>
              <a:endParaRPr lang="zh-CN" altLang="en-US" sz="2400" b="1">
                <a:latin typeface="Tahoma" panose="020B0604030504040204" pitchFamily="34" charset="0"/>
              </a:endParaRPr>
            </a:p>
          </p:txBody>
        </p:sp>
        <p:sp>
          <p:nvSpPr>
            <p:cNvPr id="36061" name="Rectangle 105"/>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62" name="Rectangle 106"/>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63" name="Oval 107"/>
            <p:cNvSpPr>
              <a:spLocks noChangeArrowheads="1"/>
            </p:cNvSpPr>
            <p:nvPr/>
          </p:nvSpPr>
          <p:spPr bwMode="auto">
            <a:xfrm>
              <a:off x="2155" y="3033"/>
              <a:ext cx="308" cy="112"/>
            </a:xfrm>
            <a:prstGeom prst="ellipse">
              <a:avLst/>
            </a:prstGeom>
            <a:solidFill>
              <a:srgbClr val="00B4FF"/>
            </a:solidFill>
            <a:ln w="3175">
              <a:solidFill>
                <a:srgbClr val="AAE6FF"/>
              </a:solidFill>
              <a:round/>
            </a:ln>
          </p:spPr>
          <p:txBody>
            <a:bodyPr/>
            <a:lstStyle/>
            <a:p>
              <a:pPr eaLnBrk="1" hangingPunct="1"/>
              <a:endParaRPr lang="zh-CN" altLang="en-US" sz="2400" b="1">
                <a:latin typeface="Tahoma" panose="020B0604030504040204" pitchFamily="34" charset="0"/>
              </a:endParaRPr>
            </a:p>
          </p:txBody>
        </p:sp>
        <p:grpSp>
          <p:nvGrpSpPr>
            <p:cNvPr id="36064" name="Group 108"/>
            <p:cNvGrpSpPr/>
            <p:nvPr/>
          </p:nvGrpSpPr>
          <p:grpSpPr bwMode="auto">
            <a:xfrm>
              <a:off x="2201" y="3046"/>
              <a:ext cx="214" cy="86"/>
              <a:chOff x="2201" y="3046"/>
              <a:chExt cx="214" cy="86"/>
            </a:xfrm>
          </p:grpSpPr>
          <p:grpSp>
            <p:nvGrpSpPr>
              <p:cNvPr id="36067" name="Group 109"/>
              <p:cNvGrpSpPr/>
              <p:nvPr/>
            </p:nvGrpSpPr>
            <p:grpSpPr bwMode="auto">
              <a:xfrm>
                <a:off x="2201" y="3046"/>
                <a:ext cx="212" cy="84"/>
                <a:chOff x="2201" y="3046"/>
                <a:chExt cx="212" cy="84"/>
              </a:xfrm>
            </p:grpSpPr>
            <p:sp>
              <p:nvSpPr>
                <p:cNvPr id="36077" name="Freeform 110"/>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78" name="Freeform 111"/>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79" name="Freeform 112"/>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80" name="Freeform 113"/>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81" name="Freeform 114"/>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82" name="Freeform 115"/>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83" name="Freeform 116"/>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84" name="Freeform 117"/>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36068" name="Group 118"/>
              <p:cNvGrpSpPr/>
              <p:nvPr/>
            </p:nvGrpSpPr>
            <p:grpSpPr bwMode="auto">
              <a:xfrm>
                <a:off x="2203" y="3048"/>
                <a:ext cx="212" cy="84"/>
                <a:chOff x="2203" y="3048"/>
                <a:chExt cx="212" cy="84"/>
              </a:xfrm>
            </p:grpSpPr>
            <p:sp>
              <p:nvSpPr>
                <p:cNvPr id="36069" name="Freeform 119"/>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70" name="Freeform 120"/>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71" name="Freeform 121"/>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72" name="Freeform 122"/>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73" name="Freeform 123"/>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74" name="Freeform 124"/>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75" name="Freeform 125"/>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76" name="Freeform 126"/>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sp>
          <p:nvSpPr>
            <p:cNvPr id="36065" name="Line 127"/>
            <p:cNvSpPr>
              <a:spLocks noChangeShapeType="1"/>
            </p:cNvSpPr>
            <p:nvPr/>
          </p:nvSpPr>
          <p:spPr bwMode="auto">
            <a:xfrm>
              <a:off x="2154" y="3088"/>
              <a:ext cx="1" cy="80"/>
            </a:xfrm>
            <a:prstGeom prst="line">
              <a:avLst/>
            </a:prstGeom>
            <a:noFill/>
            <a:ln w="3175">
              <a:solidFill>
                <a:srgbClr val="AAE6FF"/>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066" name="Line 128"/>
            <p:cNvSpPr>
              <a:spLocks noChangeShapeType="1"/>
            </p:cNvSpPr>
            <p:nvPr/>
          </p:nvSpPr>
          <p:spPr bwMode="auto">
            <a:xfrm>
              <a:off x="2462" y="3088"/>
              <a:ext cx="1" cy="80"/>
            </a:xfrm>
            <a:prstGeom prst="line">
              <a:avLst/>
            </a:prstGeom>
            <a:noFill/>
            <a:ln w="3175">
              <a:solidFill>
                <a:srgbClr val="AAE6FF"/>
              </a:solidFill>
              <a:round/>
            </a:ln>
            <a:extLst>
              <a:ext uri="{909E8E84-426E-40DD-AFC4-6F175D3DCCD1}">
                <a14:hiddenFill xmlns:a14="http://schemas.microsoft.com/office/drawing/2010/main">
                  <a:noFill/>
                </a14:hiddenFill>
              </a:ext>
            </a:extLst>
          </p:spPr>
          <p:txBody>
            <a:bodyPr/>
            <a:lstStyle/>
            <a:p>
              <a:endParaRPr lang="zh-CN" altLang="en-US" b="1"/>
            </a:p>
          </p:txBody>
        </p:sp>
      </p:grpSp>
      <p:grpSp>
        <p:nvGrpSpPr>
          <p:cNvPr id="35862" name="Group 129"/>
          <p:cNvGrpSpPr/>
          <p:nvPr/>
        </p:nvGrpSpPr>
        <p:grpSpPr bwMode="auto">
          <a:xfrm>
            <a:off x="2125663" y="2354263"/>
            <a:ext cx="514350" cy="517525"/>
            <a:chOff x="921" y="2412"/>
            <a:chExt cx="284" cy="265"/>
          </a:xfrm>
        </p:grpSpPr>
        <p:grpSp>
          <p:nvGrpSpPr>
            <p:cNvPr id="36034" name="Group 130"/>
            <p:cNvGrpSpPr/>
            <p:nvPr/>
          </p:nvGrpSpPr>
          <p:grpSpPr bwMode="auto">
            <a:xfrm>
              <a:off x="928" y="2417"/>
              <a:ext cx="277" cy="260"/>
              <a:chOff x="928" y="2417"/>
              <a:chExt cx="277" cy="260"/>
            </a:xfrm>
          </p:grpSpPr>
          <p:sp>
            <p:nvSpPr>
              <p:cNvPr id="36048" name="Freeform 131"/>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49" name="Freeform 132"/>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50" name="Freeform 133"/>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51" name="Freeform 134"/>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52" name="Rectangle 135"/>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53" name="Rectangle 136"/>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54" name="Rectangle 137"/>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55" name="Line 138"/>
              <p:cNvSpPr>
                <a:spLocks noChangeShapeType="1"/>
              </p:cNvSpPr>
              <p:nvPr/>
            </p:nvSpPr>
            <p:spPr bwMode="auto">
              <a:xfrm flipH="1">
                <a:off x="1115" y="2598"/>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6056" name="Group 139"/>
              <p:cNvGrpSpPr/>
              <p:nvPr/>
            </p:nvGrpSpPr>
            <p:grpSpPr bwMode="auto">
              <a:xfrm>
                <a:off x="928" y="2639"/>
                <a:ext cx="277" cy="38"/>
                <a:chOff x="928" y="2639"/>
                <a:chExt cx="277" cy="38"/>
              </a:xfrm>
            </p:grpSpPr>
            <p:sp>
              <p:nvSpPr>
                <p:cNvPr id="36057" name="Freeform 140"/>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58" name="Freeform 141"/>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59" name="Rectangle 142"/>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grpSp>
        </p:grpSp>
        <p:grpSp>
          <p:nvGrpSpPr>
            <p:cNvPr id="36035" name="Group 143"/>
            <p:cNvGrpSpPr/>
            <p:nvPr/>
          </p:nvGrpSpPr>
          <p:grpSpPr bwMode="auto">
            <a:xfrm>
              <a:off x="921" y="2412"/>
              <a:ext cx="277" cy="261"/>
              <a:chOff x="921" y="2412"/>
              <a:chExt cx="277" cy="261"/>
            </a:xfrm>
          </p:grpSpPr>
          <p:sp>
            <p:nvSpPr>
              <p:cNvPr id="36036" name="Freeform 144"/>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37" name="Freeform 145"/>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38" name="Freeform 146"/>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39" name="Freeform 147"/>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40" name="Rectangle 148"/>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41" name="Rectangle 149"/>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42" name="Rectangle 150"/>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43" name="Line 151"/>
              <p:cNvSpPr>
                <a:spLocks noChangeShapeType="1"/>
              </p:cNvSpPr>
              <p:nvPr/>
            </p:nvSpPr>
            <p:spPr bwMode="auto">
              <a:xfrm flipH="1">
                <a:off x="1108" y="2593"/>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6044" name="Group 152"/>
              <p:cNvGrpSpPr/>
              <p:nvPr/>
            </p:nvGrpSpPr>
            <p:grpSpPr bwMode="auto">
              <a:xfrm>
                <a:off x="921" y="2635"/>
                <a:ext cx="277" cy="38"/>
                <a:chOff x="921" y="2635"/>
                <a:chExt cx="277" cy="38"/>
              </a:xfrm>
            </p:grpSpPr>
            <p:sp>
              <p:nvSpPr>
                <p:cNvPr id="36045" name="Freeform 153"/>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46" name="Freeform 154"/>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47" name="Rectangle 155"/>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grpSp>
        </p:grpSp>
      </p:grpSp>
      <p:grpSp>
        <p:nvGrpSpPr>
          <p:cNvPr id="35863" name="Group 156"/>
          <p:cNvGrpSpPr/>
          <p:nvPr/>
        </p:nvGrpSpPr>
        <p:grpSpPr bwMode="auto">
          <a:xfrm>
            <a:off x="2263775" y="3063875"/>
            <a:ext cx="511175" cy="517525"/>
            <a:chOff x="997" y="2775"/>
            <a:chExt cx="282" cy="265"/>
          </a:xfrm>
        </p:grpSpPr>
        <p:grpSp>
          <p:nvGrpSpPr>
            <p:cNvPr id="36008" name="Group 157"/>
            <p:cNvGrpSpPr/>
            <p:nvPr/>
          </p:nvGrpSpPr>
          <p:grpSpPr bwMode="auto">
            <a:xfrm>
              <a:off x="1004" y="2779"/>
              <a:ext cx="275" cy="261"/>
              <a:chOff x="1004" y="2779"/>
              <a:chExt cx="275" cy="261"/>
            </a:xfrm>
          </p:grpSpPr>
          <p:sp>
            <p:nvSpPr>
              <p:cNvPr id="36022" name="Freeform 158"/>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23" name="Freeform 159"/>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24" name="Freeform 160"/>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 name="T15" fmla="*/ 0 w 183"/>
                  <a:gd name="T16" fmla="*/ 0 h 18"/>
                  <a:gd name="T17" fmla="*/ 183 w 183"/>
                  <a:gd name="T18" fmla="*/ 18 h 18"/>
                </a:gdLst>
                <a:ahLst/>
                <a:cxnLst>
                  <a:cxn ang="T10">
                    <a:pos x="T0" y="T1"/>
                  </a:cxn>
                  <a:cxn ang="T11">
                    <a:pos x="T2" y="T3"/>
                  </a:cxn>
                  <a:cxn ang="T12">
                    <a:pos x="T4" y="T5"/>
                  </a:cxn>
                  <a:cxn ang="T13">
                    <a:pos x="T6" y="T7"/>
                  </a:cxn>
                  <a:cxn ang="T14">
                    <a:pos x="T8" y="T9"/>
                  </a:cxn>
                </a:cxnLst>
                <a:rect l="T15" t="T16" r="T17" b="T18"/>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25" name="Freeform 161"/>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 name="T15" fmla="*/ 0 w 183"/>
                  <a:gd name="T16" fmla="*/ 0 h 18"/>
                  <a:gd name="T17" fmla="*/ 183 w 183"/>
                  <a:gd name="T18" fmla="*/ 18 h 18"/>
                </a:gdLst>
                <a:ahLst/>
                <a:cxnLst>
                  <a:cxn ang="T10">
                    <a:pos x="T0" y="T1"/>
                  </a:cxn>
                  <a:cxn ang="T11">
                    <a:pos x="T2" y="T3"/>
                  </a:cxn>
                  <a:cxn ang="T12">
                    <a:pos x="T4" y="T5"/>
                  </a:cxn>
                  <a:cxn ang="T13">
                    <a:pos x="T6" y="T7"/>
                  </a:cxn>
                  <a:cxn ang="T14">
                    <a:pos x="T8" y="T9"/>
                  </a:cxn>
                </a:cxnLst>
                <a:rect l="T15" t="T16" r="T17" b="T18"/>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26" name="Rectangle 162"/>
              <p:cNvSpPr>
                <a:spLocks noChangeArrowheads="1"/>
              </p:cNvSpPr>
              <p:nvPr/>
            </p:nvSpPr>
            <p:spPr bwMode="auto">
              <a:xfrm>
                <a:off x="1050" y="2797"/>
                <a:ext cx="183"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27" name="Rectangle 163"/>
              <p:cNvSpPr>
                <a:spLocks noChangeArrowheads="1"/>
              </p:cNvSpPr>
              <p:nvPr/>
            </p:nvSpPr>
            <p:spPr bwMode="auto">
              <a:xfrm>
                <a:off x="1013" y="293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28" name="Rectangle 164"/>
              <p:cNvSpPr>
                <a:spLocks noChangeArrowheads="1"/>
              </p:cNvSpPr>
              <p:nvPr/>
            </p:nvSpPr>
            <p:spPr bwMode="auto">
              <a:xfrm>
                <a:off x="1067" y="2813"/>
                <a:ext cx="149"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29" name="Line 165"/>
              <p:cNvSpPr>
                <a:spLocks noChangeShapeType="1"/>
              </p:cNvSpPr>
              <p:nvPr/>
            </p:nvSpPr>
            <p:spPr bwMode="auto">
              <a:xfrm flipH="1">
                <a:off x="1189" y="2961"/>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6030" name="Group 166"/>
              <p:cNvGrpSpPr/>
              <p:nvPr/>
            </p:nvGrpSpPr>
            <p:grpSpPr bwMode="auto">
              <a:xfrm>
                <a:off x="1004" y="3002"/>
                <a:ext cx="275" cy="38"/>
                <a:chOff x="1004" y="3002"/>
                <a:chExt cx="275" cy="38"/>
              </a:xfrm>
            </p:grpSpPr>
            <p:sp>
              <p:nvSpPr>
                <p:cNvPr id="36031" name="Freeform 167"/>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32" name="Freeform 168"/>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33" name="Rectangle 169"/>
                <p:cNvSpPr>
                  <a:spLocks noChangeArrowheads="1"/>
                </p:cNvSpPr>
                <p:nvPr/>
              </p:nvSpPr>
              <p:spPr bwMode="auto">
                <a:xfrm>
                  <a:off x="1006" y="3029"/>
                  <a:ext cx="27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grpSp>
        </p:grpSp>
        <p:grpSp>
          <p:nvGrpSpPr>
            <p:cNvPr id="36009" name="Group 170"/>
            <p:cNvGrpSpPr/>
            <p:nvPr/>
          </p:nvGrpSpPr>
          <p:grpSpPr bwMode="auto">
            <a:xfrm>
              <a:off x="997" y="2775"/>
              <a:ext cx="275" cy="260"/>
              <a:chOff x="997" y="2775"/>
              <a:chExt cx="275" cy="260"/>
            </a:xfrm>
          </p:grpSpPr>
          <p:sp>
            <p:nvSpPr>
              <p:cNvPr id="36010" name="Freeform 171"/>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11" name="Freeform 172"/>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12" name="Freeform 173"/>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13" name="Freeform 174"/>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14" name="Rectangle 175"/>
              <p:cNvSpPr>
                <a:spLocks noChangeArrowheads="1"/>
              </p:cNvSpPr>
              <p:nvPr/>
            </p:nvSpPr>
            <p:spPr bwMode="auto">
              <a:xfrm>
                <a:off x="1043" y="279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15" name="Rectangle 176"/>
              <p:cNvSpPr>
                <a:spLocks noChangeArrowheads="1"/>
              </p:cNvSpPr>
              <p:nvPr/>
            </p:nvSpPr>
            <p:spPr bwMode="auto">
              <a:xfrm>
                <a:off x="1006" y="2934"/>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16" name="Rectangle 177"/>
              <p:cNvSpPr>
                <a:spLocks noChangeArrowheads="1"/>
              </p:cNvSpPr>
              <p:nvPr/>
            </p:nvSpPr>
            <p:spPr bwMode="auto">
              <a:xfrm>
                <a:off x="1060" y="280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17" name="Line 178"/>
              <p:cNvSpPr>
                <a:spLocks noChangeShapeType="1"/>
              </p:cNvSpPr>
              <p:nvPr/>
            </p:nvSpPr>
            <p:spPr bwMode="auto">
              <a:xfrm flipH="1">
                <a:off x="1182" y="2956"/>
                <a:ext cx="62"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6018" name="Group 179"/>
              <p:cNvGrpSpPr/>
              <p:nvPr/>
            </p:nvGrpSpPr>
            <p:grpSpPr bwMode="auto">
              <a:xfrm>
                <a:off x="997" y="2997"/>
                <a:ext cx="275" cy="38"/>
                <a:chOff x="997" y="2997"/>
                <a:chExt cx="275" cy="38"/>
              </a:xfrm>
            </p:grpSpPr>
            <p:sp>
              <p:nvSpPr>
                <p:cNvPr id="36019" name="Freeform 180"/>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20" name="Freeform 181"/>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21" name="Rectangle 182"/>
                <p:cNvSpPr>
                  <a:spLocks noChangeArrowheads="1"/>
                </p:cNvSpPr>
                <p:nvPr/>
              </p:nvSpPr>
              <p:spPr bwMode="auto">
                <a:xfrm>
                  <a:off x="999" y="3024"/>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grpSp>
        </p:grpSp>
      </p:grpSp>
      <p:grpSp>
        <p:nvGrpSpPr>
          <p:cNvPr id="35864" name="Group 183"/>
          <p:cNvGrpSpPr/>
          <p:nvPr/>
        </p:nvGrpSpPr>
        <p:grpSpPr bwMode="auto">
          <a:xfrm>
            <a:off x="1525588" y="3594100"/>
            <a:ext cx="511175" cy="517525"/>
            <a:chOff x="590" y="3047"/>
            <a:chExt cx="282" cy="265"/>
          </a:xfrm>
        </p:grpSpPr>
        <p:grpSp>
          <p:nvGrpSpPr>
            <p:cNvPr id="35982" name="Group 184"/>
            <p:cNvGrpSpPr/>
            <p:nvPr/>
          </p:nvGrpSpPr>
          <p:grpSpPr bwMode="auto">
            <a:xfrm>
              <a:off x="596" y="3051"/>
              <a:ext cx="276" cy="261"/>
              <a:chOff x="596" y="3051"/>
              <a:chExt cx="276" cy="261"/>
            </a:xfrm>
          </p:grpSpPr>
          <p:sp>
            <p:nvSpPr>
              <p:cNvPr id="35996" name="Freeform 185"/>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97" name="Freeform 186"/>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98" name="Freeform 187"/>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99" name="Freeform 188"/>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00" name="Rectangle 189"/>
              <p:cNvSpPr>
                <a:spLocks noChangeArrowheads="1"/>
              </p:cNvSpPr>
              <p:nvPr/>
            </p:nvSpPr>
            <p:spPr bwMode="auto">
              <a:xfrm>
                <a:off x="642" y="3069"/>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01" name="Rectangle 190"/>
              <p:cNvSpPr>
                <a:spLocks noChangeArrowheads="1"/>
              </p:cNvSpPr>
              <p:nvPr/>
            </p:nvSpPr>
            <p:spPr bwMode="auto">
              <a:xfrm>
                <a:off x="605" y="3210"/>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02" name="Rectangle 191"/>
              <p:cNvSpPr>
                <a:spLocks noChangeArrowheads="1"/>
              </p:cNvSpPr>
              <p:nvPr/>
            </p:nvSpPr>
            <p:spPr bwMode="auto">
              <a:xfrm>
                <a:off x="659" y="3085"/>
                <a:ext cx="150"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03" name="Line 192"/>
              <p:cNvSpPr>
                <a:spLocks noChangeShapeType="1"/>
              </p:cNvSpPr>
              <p:nvPr/>
            </p:nvSpPr>
            <p:spPr bwMode="auto">
              <a:xfrm flipH="1">
                <a:off x="782" y="3233"/>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6004" name="Group 193"/>
              <p:cNvGrpSpPr/>
              <p:nvPr/>
            </p:nvGrpSpPr>
            <p:grpSpPr bwMode="auto">
              <a:xfrm>
                <a:off x="596" y="3274"/>
                <a:ext cx="276" cy="38"/>
                <a:chOff x="596" y="3274"/>
                <a:chExt cx="276" cy="38"/>
              </a:xfrm>
            </p:grpSpPr>
            <p:sp>
              <p:nvSpPr>
                <p:cNvPr id="36005" name="Freeform 194"/>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 name="T15" fmla="*/ 0 w 276"/>
                    <a:gd name="T16" fmla="*/ 0 h 29"/>
                    <a:gd name="T17" fmla="*/ 276 w 276"/>
                    <a:gd name="T18" fmla="*/ 29 h 29"/>
                  </a:gdLst>
                  <a:ahLst/>
                  <a:cxnLst>
                    <a:cxn ang="T10">
                      <a:pos x="T0" y="T1"/>
                    </a:cxn>
                    <a:cxn ang="T11">
                      <a:pos x="T2" y="T3"/>
                    </a:cxn>
                    <a:cxn ang="T12">
                      <a:pos x="T4" y="T5"/>
                    </a:cxn>
                    <a:cxn ang="T13">
                      <a:pos x="T6" y="T7"/>
                    </a:cxn>
                    <a:cxn ang="T14">
                      <a:pos x="T8" y="T9"/>
                    </a:cxn>
                  </a:cxnLst>
                  <a:rect l="T15" t="T16" r="T17" b="T18"/>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06" name="Freeform 195"/>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 name="T15" fmla="*/ 0 w 276"/>
                    <a:gd name="T16" fmla="*/ 0 h 29"/>
                    <a:gd name="T17" fmla="*/ 276 w 276"/>
                    <a:gd name="T18" fmla="*/ 29 h 29"/>
                  </a:gdLst>
                  <a:ahLst/>
                  <a:cxnLst>
                    <a:cxn ang="T10">
                      <a:pos x="T0" y="T1"/>
                    </a:cxn>
                    <a:cxn ang="T11">
                      <a:pos x="T2" y="T3"/>
                    </a:cxn>
                    <a:cxn ang="T12">
                      <a:pos x="T4" y="T5"/>
                    </a:cxn>
                    <a:cxn ang="T13">
                      <a:pos x="T6" y="T7"/>
                    </a:cxn>
                    <a:cxn ang="T14">
                      <a:pos x="T8" y="T9"/>
                    </a:cxn>
                  </a:cxnLst>
                  <a:rect l="T15" t="T16" r="T17" b="T18"/>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07" name="Rectangle 196"/>
                <p:cNvSpPr>
                  <a:spLocks noChangeArrowheads="1"/>
                </p:cNvSpPr>
                <p:nvPr/>
              </p:nvSpPr>
              <p:spPr bwMode="auto">
                <a:xfrm>
                  <a:off x="598" y="3301"/>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grpSp>
        </p:grpSp>
        <p:grpSp>
          <p:nvGrpSpPr>
            <p:cNvPr id="35983" name="Group 197"/>
            <p:cNvGrpSpPr/>
            <p:nvPr/>
          </p:nvGrpSpPr>
          <p:grpSpPr bwMode="auto">
            <a:xfrm>
              <a:off x="590" y="3047"/>
              <a:ext cx="275" cy="260"/>
              <a:chOff x="590" y="3047"/>
              <a:chExt cx="275" cy="260"/>
            </a:xfrm>
          </p:grpSpPr>
          <p:sp>
            <p:nvSpPr>
              <p:cNvPr id="35984" name="Freeform 198"/>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85" name="Freeform 199"/>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86" name="Freeform 200"/>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 name="T15" fmla="*/ 0 w 183"/>
                  <a:gd name="T16" fmla="*/ 0 h 17"/>
                  <a:gd name="T17" fmla="*/ 183 w 183"/>
                  <a:gd name="T18" fmla="*/ 17 h 17"/>
                </a:gdLst>
                <a:ahLst/>
                <a:cxnLst>
                  <a:cxn ang="T10">
                    <a:pos x="T0" y="T1"/>
                  </a:cxn>
                  <a:cxn ang="T11">
                    <a:pos x="T2" y="T3"/>
                  </a:cxn>
                  <a:cxn ang="T12">
                    <a:pos x="T4" y="T5"/>
                  </a:cxn>
                  <a:cxn ang="T13">
                    <a:pos x="T6" y="T7"/>
                  </a:cxn>
                  <a:cxn ang="T14">
                    <a:pos x="T8" y="T9"/>
                  </a:cxn>
                </a:cxnLst>
                <a:rect l="T15" t="T16" r="T17" b="T18"/>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87" name="Freeform 201"/>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 name="T15" fmla="*/ 0 w 183"/>
                  <a:gd name="T16" fmla="*/ 0 h 17"/>
                  <a:gd name="T17" fmla="*/ 183 w 183"/>
                  <a:gd name="T18" fmla="*/ 17 h 17"/>
                </a:gdLst>
                <a:ahLst/>
                <a:cxnLst>
                  <a:cxn ang="T10">
                    <a:pos x="T0" y="T1"/>
                  </a:cxn>
                  <a:cxn ang="T11">
                    <a:pos x="T2" y="T3"/>
                  </a:cxn>
                  <a:cxn ang="T12">
                    <a:pos x="T4" y="T5"/>
                  </a:cxn>
                  <a:cxn ang="T13">
                    <a:pos x="T6" y="T7"/>
                  </a:cxn>
                  <a:cxn ang="T14">
                    <a:pos x="T8" y="T9"/>
                  </a:cxn>
                </a:cxnLst>
                <a:rect l="T15" t="T16" r="T17" b="T18"/>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88" name="Rectangle 202"/>
              <p:cNvSpPr>
                <a:spLocks noChangeArrowheads="1"/>
              </p:cNvSpPr>
              <p:nvPr/>
            </p:nvSpPr>
            <p:spPr bwMode="auto">
              <a:xfrm>
                <a:off x="636" y="3064"/>
                <a:ext cx="183"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89" name="Rectangle 203"/>
              <p:cNvSpPr>
                <a:spLocks noChangeArrowheads="1"/>
              </p:cNvSpPr>
              <p:nvPr/>
            </p:nvSpPr>
            <p:spPr bwMode="auto">
              <a:xfrm>
                <a:off x="598" y="3206"/>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90" name="Rectangle 204"/>
              <p:cNvSpPr>
                <a:spLocks noChangeArrowheads="1"/>
              </p:cNvSpPr>
              <p:nvPr/>
            </p:nvSpPr>
            <p:spPr bwMode="auto">
              <a:xfrm>
                <a:off x="653" y="3080"/>
                <a:ext cx="149"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91" name="Line 205"/>
              <p:cNvSpPr>
                <a:spLocks noChangeShapeType="1"/>
              </p:cNvSpPr>
              <p:nvPr/>
            </p:nvSpPr>
            <p:spPr bwMode="auto">
              <a:xfrm flipH="1">
                <a:off x="775" y="3228"/>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5992" name="Group 206"/>
              <p:cNvGrpSpPr/>
              <p:nvPr/>
            </p:nvGrpSpPr>
            <p:grpSpPr bwMode="auto">
              <a:xfrm>
                <a:off x="590" y="3269"/>
                <a:ext cx="275" cy="38"/>
                <a:chOff x="590" y="3269"/>
                <a:chExt cx="275" cy="38"/>
              </a:xfrm>
            </p:grpSpPr>
            <p:sp>
              <p:nvSpPr>
                <p:cNvPr id="35993" name="Freeform 207"/>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94" name="Freeform 208"/>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95" name="Rectangle 209"/>
                <p:cNvSpPr>
                  <a:spLocks noChangeArrowheads="1"/>
                </p:cNvSpPr>
                <p:nvPr/>
              </p:nvSpPr>
              <p:spPr bwMode="auto">
                <a:xfrm>
                  <a:off x="591" y="3296"/>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grpSp>
        </p:grpSp>
      </p:grpSp>
      <p:grpSp>
        <p:nvGrpSpPr>
          <p:cNvPr id="35865" name="Group 210"/>
          <p:cNvGrpSpPr/>
          <p:nvPr/>
        </p:nvGrpSpPr>
        <p:grpSpPr bwMode="auto">
          <a:xfrm>
            <a:off x="2098675" y="4216400"/>
            <a:ext cx="509588" cy="517525"/>
            <a:chOff x="906" y="3365"/>
            <a:chExt cx="281" cy="265"/>
          </a:xfrm>
        </p:grpSpPr>
        <p:grpSp>
          <p:nvGrpSpPr>
            <p:cNvPr id="35956" name="Group 211"/>
            <p:cNvGrpSpPr/>
            <p:nvPr/>
          </p:nvGrpSpPr>
          <p:grpSpPr bwMode="auto">
            <a:xfrm>
              <a:off x="912" y="3369"/>
              <a:ext cx="275" cy="261"/>
              <a:chOff x="912" y="3369"/>
              <a:chExt cx="275" cy="261"/>
            </a:xfrm>
          </p:grpSpPr>
          <p:sp>
            <p:nvSpPr>
              <p:cNvPr id="35970" name="Freeform 212"/>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71" name="Freeform 213"/>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72" name="Freeform 214"/>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73" name="Freeform 215"/>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74" name="Rectangle 216"/>
              <p:cNvSpPr>
                <a:spLocks noChangeArrowheads="1"/>
              </p:cNvSpPr>
              <p:nvPr/>
            </p:nvSpPr>
            <p:spPr bwMode="auto">
              <a:xfrm>
                <a:off x="958" y="3387"/>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75" name="Rectangle 217"/>
              <p:cNvSpPr>
                <a:spLocks noChangeArrowheads="1"/>
              </p:cNvSpPr>
              <p:nvPr/>
            </p:nvSpPr>
            <p:spPr bwMode="auto">
              <a:xfrm>
                <a:off x="921" y="352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76" name="Rectangle 218"/>
              <p:cNvSpPr>
                <a:spLocks noChangeArrowheads="1"/>
              </p:cNvSpPr>
              <p:nvPr/>
            </p:nvSpPr>
            <p:spPr bwMode="auto">
              <a:xfrm>
                <a:off x="975" y="3403"/>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77" name="Line 219"/>
              <p:cNvSpPr>
                <a:spLocks noChangeShapeType="1"/>
              </p:cNvSpPr>
              <p:nvPr/>
            </p:nvSpPr>
            <p:spPr bwMode="auto">
              <a:xfrm flipH="1">
                <a:off x="1097" y="3551"/>
                <a:ext cx="62"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5978" name="Group 220"/>
              <p:cNvGrpSpPr/>
              <p:nvPr/>
            </p:nvGrpSpPr>
            <p:grpSpPr bwMode="auto">
              <a:xfrm>
                <a:off x="912" y="3592"/>
                <a:ext cx="275" cy="38"/>
                <a:chOff x="912" y="3592"/>
                <a:chExt cx="275" cy="38"/>
              </a:xfrm>
            </p:grpSpPr>
            <p:sp>
              <p:nvSpPr>
                <p:cNvPr id="35979" name="Freeform 221"/>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80" name="Freeform 222"/>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81" name="Rectangle 223"/>
                <p:cNvSpPr>
                  <a:spLocks noChangeArrowheads="1"/>
                </p:cNvSpPr>
                <p:nvPr/>
              </p:nvSpPr>
              <p:spPr bwMode="auto">
                <a:xfrm>
                  <a:off x="914" y="3619"/>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grpSp>
        </p:grpSp>
        <p:grpSp>
          <p:nvGrpSpPr>
            <p:cNvPr id="35957" name="Group 224"/>
            <p:cNvGrpSpPr/>
            <p:nvPr/>
          </p:nvGrpSpPr>
          <p:grpSpPr bwMode="auto">
            <a:xfrm>
              <a:off x="906" y="3365"/>
              <a:ext cx="275" cy="261"/>
              <a:chOff x="906" y="3365"/>
              <a:chExt cx="275" cy="261"/>
            </a:xfrm>
          </p:grpSpPr>
          <p:sp>
            <p:nvSpPr>
              <p:cNvPr id="35958" name="Freeform 225"/>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59" name="Freeform 226"/>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60" name="Freeform 227"/>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61" name="Freeform 228"/>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62" name="Rectangle 229"/>
              <p:cNvSpPr>
                <a:spLocks noChangeArrowheads="1"/>
              </p:cNvSpPr>
              <p:nvPr/>
            </p:nvSpPr>
            <p:spPr bwMode="auto">
              <a:xfrm>
                <a:off x="951" y="338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63" name="Rectangle 230"/>
              <p:cNvSpPr>
                <a:spLocks noChangeArrowheads="1"/>
              </p:cNvSpPr>
              <p:nvPr/>
            </p:nvSpPr>
            <p:spPr bwMode="auto">
              <a:xfrm>
                <a:off x="914" y="3524"/>
                <a:ext cx="258"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64" name="Rectangle 231"/>
              <p:cNvSpPr>
                <a:spLocks noChangeArrowheads="1"/>
              </p:cNvSpPr>
              <p:nvPr/>
            </p:nvSpPr>
            <p:spPr bwMode="auto">
              <a:xfrm>
                <a:off x="968" y="339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65" name="Line 232"/>
              <p:cNvSpPr>
                <a:spLocks noChangeShapeType="1"/>
              </p:cNvSpPr>
              <p:nvPr/>
            </p:nvSpPr>
            <p:spPr bwMode="auto">
              <a:xfrm flipH="1">
                <a:off x="1091" y="3546"/>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5966" name="Group 233"/>
              <p:cNvGrpSpPr/>
              <p:nvPr/>
            </p:nvGrpSpPr>
            <p:grpSpPr bwMode="auto">
              <a:xfrm>
                <a:off x="906" y="3587"/>
                <a:ext cx="275" cy="39"/>
                <a:chOff x="906" y="3587"/>
                <a:chExt cx="275" cy="39"/>
              </a:xfrm>
            </p:grpSpPr>
            <p:sp>
              <p:nvSpPr>
                <p:cNvPr id="35967" name="Freeform 234"/>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68" name="Freeform 235"/>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69" name="Rectangle 236"/>
                <p:cNvSpPr>
                  <a:spLocks noChangeArrowheads="1"/>
                </p:cNvSpPr>
                <p:nvPr/>
              </p:nvSpPr>
              <p:spPr bwMode="auto">
                <a:xfrm>
                  <a:off x="907" y="3614"/>
                  <a:ext cx="272" cy="12"/>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grpSp>
        </p:grpSp>
      </p:grpSp>
      <p:grpSp>
        <p:nvGrpSpPr>
          <p:cNvPr id="35866" name="Group 237"/>
          <p:cNvGrpSpPr/>
          <p:nvPr/>
        </p:nvGrpSpPr>
        <p:grpSpPr bwMode="auto">
          <a:xfrm>
            <a:off x="3589338" y="4337050"/>
            <a:ext cx="444500" cy="839788"/>
            <a:chOff x="1660" y="3427"/>
            <a:chExt cx="217" cy="339"/>
          </a:xfrm>
        </p:grpSpPr>
        <p:grpSp>
          <p:nvGrpSpPr>
            <p:cNvPr id="35936" name="Group 238"/>
            <p:cNvGrpSpPr/>
            <p:nvPr/>
          </p:nvGrpSpPr>
          <p:grpSpPr bwMode="auto">
            <a:xfrm>
              <a:off x="1665" y="3433"/>
              <a:ext cx="212" cy="333"/>
              <a:chOff x="1665" y="3433"/>
              <a:chExt cx="212" cy="333"/>
            </a:xfrm>
          </p:grpSpPr>
          <p:sp>
            <p:nvSpPr>
              <p:cNvPr id="35947" name="Freeform 239"/>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48" name="Freeform 240"/>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49" name="Freeform 241"/>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50" name="Freeform 242"/>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51" name="Rectangle 243"/>
              <p:cNvSpPr>
                <a:spLocks noChangeArrowheads="1"/>
              </p:cNvSpPr>
              <p:nvPr/>
            </p:nvSpPr>
            <p:spPr bwMode="auto">
              <a:xfrm>
                <a:off x="1665" y="3496"/>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52" name="Rectangle 244"/>
              <p:cNvSpPr>
                <a:spLocks noChangeArrowheads="1"/>
              </p:cNvSpPr>
              <p:nvPr/>
            </p:nvSpPr>
            <p:spPr bwMode="auto">
              <a:xfrm>
                <a:off x="1671" y="3509"/>
                <a:ext cx="65" cy="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53" name="Line 245"/>
              <p:cNvSpPr>
                <a:spLocks noChangeShapeType="1"/>
              </p:cNvSpPr>
              <p:nvPr/>
            </p:nvSpPr>
            <p:spPr bwMode="auto">
              <a:xfrm>
                <a:off x="1676" y="3534"/>
                <a:ext cx="50"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954" name="Line 246"/>
              <p:cNvSpPr>
                <a:spLocks noChangeShapeType="1"/>
              </p:cNvSpPr>
              <p:nvPr/>
            </p:nvSpPr>
            <p:spPr bwMode="auto">
              <a:xfrm flipH="1">
                <a:off x="1665" y="3709"/>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955" name="Line 247"/>
              <p:cNvSpPr>
                <a:spLocks noChangeShapeType="1"/>
              </p:cNvSpPr>
              <p:nvPr/>
            </p:nvSpPr>
            <p:spPr bwMode="auto">
              <a:xfrm flipH="1">
                <a:off x="1665" y="3596"/>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grpSp>
          <p:nvGrpSpPr>
            <p:cNvPr id="35937" name="Group 248"/>
            <p:cNvGrpSpPr/>
            <p:nvPr/>
          </p:nvGrpSpPr>
          <p:grpSpPr bwMode="auto">
            <a:xfrm>
              <a:off x="1660" y="3427"/>
              <a:ext cx="212" cy="333"/>
              <a:chOff x="1660" y="3427"/>
              <a:chExt cx="212" cy="333"/>
            </a:xfrm>
          </p:grpSpPr>
          <p:sp>
            <p:nvSpPr>
              <p:cNvPr id="35938" name="Freeform 249"/>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39" name="Freeform 250"/>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40" name="Freeform 251"/>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41" name="Freeform 252"/>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42" name="Rectangle 253"/>
              <p:cNvSpPr>
                <a:spLocks noChangeArrowheads="1"/>
              </p:cNvSpPr>
              <p:nvPr/>
            </p:nvSpPr>
            <p:spPr bwMode="auto">
              <a:xfrm>
                <a:off x="1660" y="3490"/>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43" name="Rectangle 254"/>
              <p:cNvSpPr>
                <a:spLocks noChangeArrowheads="1"/>
              </p:cNvSpPr>
              <p:nvPr/>
            </p:nvSpPr>
            <p:spPr bwMode="auto">
              <a:xfrm>
                <a:off x="1665" y="3502"/>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44" name="Line 255"/>
              <p:cNvSpPr>
                <a:spLocks noChangeShapeType="1"/>
              </p:cNvSpPr>
              <p:nvPr/>
            </p:nvSpPr>
            <p:spPr bwMode="auto">
              <a:xfrm>
                <a:off x="1676" y="3521"/>
                <a:ext cx="40"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945" name="Line 256"/>
              <p:cNvSpPr>
                <a:spLocks noChangeShapeType="1"/>
              </p:cNvSpPr>
              <p:nvPr/>
            </p:nvSpPr>
            <p:spPr bwMode="auto">
              <a:xfrm flipH="1">
                <a:off x="1665" y="3703"/>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946" name="Line 257"/>
              <p:cNvSpPr>
                <a:spLocks noChangeShapeType="1"/>
              </p:cNvSpPr>
              <p:nvPr/>
            </p:nvSpPr>
            <p:spPr bwMode="auto">
              <a:xfrm flipH="1">
                <a:off x="1665" y="3590"/>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grpSp>
      </p:grpSp>
      <p:sp>
        <p:nvSpPr>
          <p:cNvPr id="35867" name="Rectangle 258"/>
          <p:cNvSpPr>
            <a:spLocks noChangeArrowheads="1"/>
          </p:cNvSpPr>
          <p:nvPr/>
        </p:nvSpPr>
        <p:spPr bwMode="auto">
          <a:xfrm>
            <a:off x="3355975" y="2789238"/>
            <a:ext cx="85725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868" name="Rectangle 259"/>
          <p:cNvSpPr>
            <a:spLocks noChangeArrowheads="1"/>
          </p:cNvSpPr>
          <p:nvPr/>
        </p:nvSpPr>
        <p:spPr bwMode="auto">
          <a:xfrm>
            <a:off x="3455988" y="2928938"/>
            <a:ext cx="923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b="1" dirty="0">
                <a:solidFill>
                  <a:srgbClr val="333399"/>
                </a:solidFill>
                <a:ea typeface="黑体" pitchFamily="2" charset="-122"/>
              </a:rPr>
              <a:t>校园网</a:t>
            </a:r>
            <a:endParaRPr kumimoji="1" lang="zh-CN" altLang="en-US" sz="2400" b="1" dirty="0">
              <a:solidFill>
                <a:srgbClr val="333399"/>
              </a:solidFill>
              <a:ea typeface="黑体" pitchFamily="2" charset="-122"/>
            </a:endParaRPr>
          </a:p>
        </p:txBody>
      </p:sp>
      <p:sp>
        <p:nvSpPr>
          <p:cNvPr id="35869" name="Rectangle 260"/>
          <p:cNvSpPr>
            <a:spLocks noChangeArrowheads="1"/>
          </p:cNvSpPr>
          <p:nvPr/>
        </p:nvSpPr>
        <p:spPr bwMode="auto">
          <a:xfrm>
            <a:off x="4178300" y="4822825"/>
            <a:ext cx="1074738"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870" name="Rectangle 261"/>
          <p:cNvSpPr>
            <a:spLocks noChangeArrowheads="1"/>
          </p:cNvSpPr>
          <p:nvPr/>
        </p:nvSpPr>
        <p:spPr bwMode="auto">
          <a:xfrm>
            <a:off x="4223792" y="5003884"/>
            <a:ext cx="153888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kumimoji="1" lang="zh-CN" altLang="en-US" sz="2400" b="1" dirty="0">
                <a:solidFill>
                  <a:srgbClr val="333399"/>
                </a:solidFill>
                <a:ea typeface="黑体" pitchFamily="2" charset="-122"/>
              </a:rPr>
              <a:t>校园网</a:t>
            </a:r>
            <a:r>
              <a:rPr kumimoji="1" lang="zh-CN" altLang="en-US" sz="2400" b="1" dirty="0" smtClean="0">
                <a:solidFill>
                  <a:srgbClr val="333399"/>
                </a:solidFill>
                <a:ea typeface="黑体" pitchFamily="2" charset="-122"/>
              </a:rPr>
              <a:t>的</a:t>
            </a:r>
            <a:endParaRPr kumimoji="1" lang="en-US" altLang="zh-CN" sz="2400" b="1" dirty="0" smtClean="0">
              <a:solidFill>
                <a:srgbClr val="333399"/>
              </a:solidFill>
              <a:ea typeface="黑体" pitchFamily="2" charset="-122"/>
            </a:endParaRPr>
          </a:p>
          <a:p>
            <a:pPr algn="ctr" eaLnBrk="1" hangingPunct="1"/>
            <a:r>
              <a:rPr kumimoji="1" lang="zh-CN" altLang="en-US" sz="2400" b="1" dirty="0" smtClean="0">
                <a:solidFill>
                  <a:srgbClr val="333399"/>
                </a:solidFill>
                <a:ea typeface="黑体" pitchFamily="2" charset="-122"/>
              </a:rPr>
              <a:t>代理服务器</a:t>
            </a:r>
            <a:endParaRPr kumimoji="1" lang="zh-CN" altLang="en-US" sz="2400" b="1" dirty="0">
              <a:solidFill>
                <a:srgbClr val="333399"/>
              </a:solidFill>
              <a:ea typeface="黑体" pitchFamily="2" charset="-122"/>
            </a:endParaRPr>
          </a:p>
        </p:txBody>
      </p:sp>
      <p:grpSp>
        <p:nvGrpSpPr>
          <p:cNvPr id="35871" name="Group 262"/>
          <p:cNvGrpSpPr/>
          <p:nvPr/>
        </p:nvGrpSpPr>
        <p:grpSpPr bwMode="auto">
          <a:xfrm>
            <a:off x="9056688" y="2203450"/>
            <a:ext cx="392112" cy="661988"/>
            <a:chOff x="4305" y="2335"/>
            <a:chExt cx="216" cy="339"/>
          </a:xfrm>
        </p:grpSpPr>
        <p:grpSp>
          <p:nvGrpSpPr>
            <p:cNvPr id="35916" name="Group 263"/>
            <p:cNvGrpSpPr/>
            <p:nvPr/>
          </p:nvGrpSpPr>
          <p:grpSpPr bwMode="auto">
            <a:xfrm>
              <a:off x="4310" y="2341"/>
              <a:ext cx="211" cy="333"/>
              <a:chOff x="4310" y="2341"/>
              <a:chExt cx="211" cy="333"/>
            </a:xfrm>
          </p:grpSpPr>
          <p:sp>
            <p:nvSpPr>
              <p:cNvPr id="35927" name="Freeform 264"/>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28" name="Freeform 265"/>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29" name="Freeform 266"/>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30" name="Freeform 267"/>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31" name="Rectangle 268"/>
              <p:cNvSpPr>
                <a:spLocks noChangeArrowheads="1"/>
              </p:cNvSpPr>
              <p:nvPr/>
            </p:nvSpPr>
            <p:spPr bwMode="auto">
              <a:xfrm>
                <a:off x="4310" y="2404"/>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32" name="Rectangle 269"/>
              <p:cNvSpPr>
                <a:spLocks noChangeArrowheads="1"/>
              </p:cNvSpPr>
              <p:nvPr/>
            </p:nvSpPr>
            <p:spPr bwMode="auto">
              <a:xfrm>
                <a:off x="4315" y="241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33" name="Line 270"/>
              <p:cNvSpPr>
                <a:spLocks noChangeShapeType="1"/>
              </p:cNvSpPr>
              <p:nvPr/>
            </p:nvSpPr>
            <p:spPr bwMode="auto">
              <a:xfrm>
                <a:off x="4320" y="2441"/>
                <a:ext cx="50"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934" name="Line 271"/>
              <p:cNvSpPr>
                <a:spLocks noChangeShapeType="1"/>
              </p:cNvSpPr>
              <p:nvPr/>
            </p:nvSpPr>
            <p:spPr bwMode="auto">
              <a:xfrm flipH="1">
                <a:off x="4310" y="2617"/>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935" name="Line 272"/>
              <p:cNvSpPr>
                <a:spLocks noChangeShapeType="1"/>
              </p:cNvSpPr>
              <p:nvPr/>
            </p:nvSpPr>
            <p:spPr bwMode="auto">
              <a:xfrm flipH="1">
                <a:off x="4310" y="2504"/>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grpSp>
          <p:nvGrpSpPr>
            <p:cNvPr id="35917" name="Group 273"/>
            <p:cNvGrpSpPr/>
            <p:nvPr/>
          </p:nvGrpSpPr>
          <p:grpSpPr bwMode="auto">
            <a:xfrm>
              <a:off x="4305" y="2335"/>
              <a:ext cx="211" cy="332"/>
              <a:chOff x="4305" y="2335"/>
              <a:chExt cx="211" cy="332"/>
            </a:xfrm>
          </p:grpSpPr>
          <p:sp>
            <p:nvSpPr>
              <p:cNvPr id="35918" name="Freeform 274"/>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19" name="Freeform 275"/>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20" name="Freeform 276"/>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21" name="Freeform 277"/>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22" name="Rectangle 278"/>
              <p:cNvSpPr>
                <a:spLocks noChangeArrowheads="1"/>
              </p:cNvSpPr>
              <p:nvPr/>
            </p:nvSpPr>
            <p:spPr bwMode="auto">
              <a:xfrm>
                <a:off x="4305" y="2398"/>
                <a:ext cx="116"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23" name="Rectangle 279"/>
              <p:cNvSpPr>
                <a:spLocks noChangeArrowheads="1"/>
              </p:cNvSpPr>
              <p:nvPr/>
            </p:nvSpPr>
            <p:spPr bwMode="auto">
              <a:xfrm>
                <a:off x="4310" y="241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24" name="Line 280"/>
              <p:cNvSpPr>
                <a:spLocks noChangeShapeType="1"/>
              </p:cNvSpPr>
              <p:nvPr/>
            </p:nvSpPr>
            <p:spPr bwMode="auto">
              <a:xfrm>
                <a:off x="4320" y="2429"/>
                <a:ext cx="40"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925" name="Line 281"/>
              <p:cNvSpPr>
                <a:spLocks noChangeShapeType="1"/>
              </p:cNvSpPr>
              <p:nvPr/>
            </p:nvSpPr>
            <p:spPr bwMode="auto">
              <a:xfrm flipH="1">
                <a:off x="4310" y="2611"/>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926" name="Line 282"/>
              <p:cNvSpPr>
                <a:spLocks noChangeShapeType="1"/>
              </p:cNvSpPr>
              <p:nvPr/>
            </p:nvSpPr>
            <p:spPr bwMode="auto">
              <a:xfrm flipH="1">
                <a:off x="4310" y="2498"/>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grpSp>
      </p:grpSp>
      <p:sp>
        <p:nvSpPr>
          <p:cNvPr id="35872" name="Rectangle 284"/>
          <p:cNvSpPr>
            <a:spLocks noChangeArrowheads="1"/>
          </p:cNvSpPr>
          <p:nvPr/>
        </p:nvSpPr>
        <p:spPr bwMode="auto">
          <a:xfrm>
            <a:off x="9788525" y="2278063"/>
            <a:ext cx="15382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b="1">
                <a:solidFill>
                  <a:srgbClr val="333399"/>
                </a:solidFill>
                <a:ea typeface="黑体" pitchFamily="2" charset="-122"/>
              </a:rPr>
              <a:t>源点服务器</a:t>
            </a:r>
            <a:endParaRPr kumimoji="1" lang="zh-CN" altLang="en-US" sz="2400" b="1">
              <a:solidFill>
                <a:srgbClr val="333399"/>
              </a:solidFill>
              <a:ea typeface="黑体" pitchFamily="2" charset="-122"/>
            </a:endParaRPr>
          </a:p>
        </p:txBody>
      </p:sp>
      <p:sp>
        <p:nvSpPr>
          <p:cNvPr id="35873" name="Rectangle 285"/>
          <p:cNvSpPr>
            <a:spLocks noChangeArrowheads="1"/>
          </p:cNvSpPr>
          <p:nvPr/>
        </p:nvSpPr>
        <p:spPr bwMode="auto">
          <a:xfrm>
            <a:off x="5164138" y="3371850"/>
            <a:ext cx="81756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874" name="Rectangle 286"/>
          <p:cNvSpPr>
            <a:spLocks noChangeArrowheads="1"/>
          </p:cNvSpPr>
          <p:nvPr/>
        </p:nvSpPr>
        <p:spPr bwMode="auto">
          <a:xfrm>
            <a:off x="5702300" y="3438525"/>
            <a:ext cx="11445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400" b="1" dirty="0">
                <a:solidFill>
                  <a:srgbClr val="333399"/>
                </a:solidFill>
                <a:ea typeface="黑体" pitchFamily="2" charset="-122"/>
              </a:rPr>
              <a:t>2 </a:t>
            </a:r>
            <a:r>
              <a:rPr kumimoji="1" lang="en-US" altLang="zh-CN" sz="2400" b="1" dirty="0" smtClean="0">
                <a:solidFill>
                  <a:srgbClr val="333399"/>
                </a:solidFill>
                <a:ea typeface="黑体" pitchFamily="2" charset="-122"/>
              </a:rPr>
              <a:t>Mbit/s</a:t>
            </a:r>
            <a:endParaRPr kumimoji="1" lang="en-US" altLang="zh-CN" sz="2400" b="1" dirty="0">
              <a:solidFill>
                <a:srgbClr val="333399"/>
              </a:solidFill>
              <a:ea typeface="黑体" pitchFamily="2" charset="-122"/>
            </a:endParaRPr>
          </a:p>
        </p:txBody>
      </p:sp>
      <p:grpSp>
        <p:nvGrpSpPr>
          <p:cNvPr id="35875" name="Group 287"/>
          <p:cNvGrpSpPr/>
          <p:nvPr/>
        </p:nvGrpSpPr>
        <p:grpSpPr bwMode="auto">
          <a:xfrm>
            <a:off x="3849688" y="4822825"/>
            <a:ext cx="522287" cy="260350"/>
            <a:chOff x="1872" y="3676"/>
            <a:chExt cx="227" cy="136"/>
          </a:xfrm>
        </p:grpSpPr>
        <p:sp>
          <p:nvSpPr>
            <p:cNvPr id="35914" name="Line 288"/>
            <p:cNvSpPr>
              <a:spLocks noChangeShapeType="1"/>
            </p:cNvSpPr>
            <p:nvPr/>
          </p:nvSpPr>
          <p:spPr bwMode="auto">
            <a:xfrm>
              <a:off x="1919" y="3702"/>
              <a:ext cx="180" cy="11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915" name="Freeform 289"/>
            <p:cNvSpPr/>
            <p:nvPr/>
          </p:nvSpPr>
          <p:spPr bwMode="auto">
            <a:xfrm>
              <a:off x="1872" y="3676"/>
              <a:ext cx="62" cy="47"/>
            </a:xfrm>
            <a:custGeom>
              <a:avLst/>
              <a:gdLst>
                <a:gd name="T0" fmla="*/ 62 w 62"/>
                <a:gd name="T1" fmla="*/ 15 h 47"/>
                <a:gd name="T2" fmla="*/ 0 w 62"/>
                <a:gd name="T3" fmla="*/ 0 h 47"/>
                <a:gd name="T4" fmla="*/ 42 w 62"/>
                <a:gd name="T5" fmla="*/ 47 h 47"/>
                <a:gd name="T6" fmla="*/ 62 w 62"/>
                <a:gd name="T7" fmla="*/ 15 h 47"/>
                <a:gd name="T8" fmla="*/ 0 60000 65536"/>
                <a:gd name="T9" fmla="*/ 0 60000 65536"/>
                <a:gd name="T10" fmla="*/ 0 60000 65536"/>
                <a:gd name="T11" fmla="*/ 0 60000 65536"/>
                <a:gd name="T12" fmla="*/ 0 w 62"/>
                <a:gd name="T13" fmla="*/ 0 h 47"/>
                <a:gd name="T14" fmla="*/ 62 w 62"/>
                <a:gd name="T15" fmla="*/ 47 h 47"/>
              </a:gdLst>
              <a:ahLst/>
              <a:cxnLst>
                <a:cxn ang="T8">
                  <a:pos x="T0" y="T1"/>
                </a:cxn>
                <a:cxn ang="T9">
                  <a:pos x="T2" y="T3"/>
                </a:cxn>
                <a:cxn ang="T10">
                  <a:pos x="T4" y="T5"/>
                </a:cxn>
                <a:cxn ang="T11">
                  <a:pos x="T6" y="T7"/>
                </a:cxn>
              </a:cxnLst>
              <a:rect l="T12" t="T13" r="T14" b="T15"/>
              <a:pathLst>
                <a:path w="62" h="47">
                  <a:moveTo>
                    <a:pt x="62" y="15"/>
                  </a:moveTo>
                  <a:lnTo>
                    <a:pt x="0" y="0"/>
                  </a:lnTo>
                  <a:lnTo>
                    <a:pt x="42" y="47"/>
                  </a:lnTo>
                  <a:lnTo>
                    <a:pt x="62" y="15"/>
                  </a:lnTo>
                  <a:close/>
                </a:path>
              </a:pathLst>
            </a:custGeom>
            <a:solidFill>
              <a:srgbClr val="000000"/>
            </a:solidFill>
            <a:ln w="28575">
              <a:solidFill>
                <a:srgbClr val="333399"/>
              </a:solidFill>
              <a:round/>
            </a:ln>
          </p:spPr>
          <p:txBody>
            <a:bodyPr/>
            <a:lstStyle/>
            <a:p>
              <a:endParaRPr lang="zh-CN" altLang="en-US" b="1"/>
            </a:p>
          </p:txBody>
        </p:sp>
      </p:grpSp>
      <p:grpSp>
        <p:nvGrpSpPr>
          <p:cNvPr id="35876" name="Group 290"/>
          <p:cNvGrpSpPr/>
          <p:nvPr/>
        </p:nvGrpSpPr>
        <p:grpSpPr bwMode="auto">
          <a:xfrm>
            <a:off x="7056438" y="3567113"/>
            <a:ext cx="560387" cy="374650"/>
            <a:chOff x="3202" y="3033"/>
            <a:chExt cx="309" cy="192"/>
          </a:xfrm>
        </p:grpSpPr>
        <p:sp>
          <p:nvSpPr>
            <p:cNvPr id="35889" name="Oval 291"/>
            <p:cNvSpPr>
              <a:spLocks noChangeArrowheads="1"/>
            </p:cNvSpPr>
            <p:nvPr/>
          </p:nvSpPr>
          <p:spPr bwMode="auto">
            <a:xfrm>
              <a:off x="3203" y="3113"/>
              <a:ext cx="308" cy="112"/>
            </a:xfrm>
            <a:prstGeom prst="ellipse">
              <a:avLst/>
            </a:prstGeom>
            <a:solidFill>
              <a:srgbClr val="0078AA"/>
            </a:solidFill>
            <a:ln w="3175">
              <a:solidFill>
                <a:srgbClr val="AAE6FF"/>
              </a:solidFill>
              <a:round/>
            </a:ln>
          </p:spPr>
          <p:txBody>
            <a:bodyPr/>
            <a:lstStyle/>
            <a:p>
              <a:pPr eaLnBrk="1" hangingPunct="1"/>
              <a:endParaRPr lang="zh-CN" altLang="en-US" sz="2400" b="1">
                <a:latin typeface="Tahoma" panose="020B0604030504040204" pitchFamily="34" charset="0"/>
              </a:endParaRPr>
            </a:p>
          </p:txBody>
        </p:sp>
        <p:sp>
          <p:nvSpPr>
            <p:cNvPr id="35890" name="Rectangle 292"/>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891" name="Rectangle 293"/>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892" name="Oval 294"/>
            <p:cNvSpPr>
              <a:spLocks noChangeArrowheads="1"/>
            </p:cNvSpPr>
            <p:nvPr/>
          </p:nvSpPr>
          <p:spPr bwMode="auto">
            <a:xfrm>
              <a:off x="3203" y="3033"/>
              <a:ext cx="308" cy="112"/>
            </a:xfrm>
            <a:prstGeom prst="ellipse">
              <a:avLst/>
            </a:prstGeom>
            <a:solidFill>
              <a:srgbClr val="00B4FF"/>
            </a:solidFill>
            <a:ln w="3175">
              <a:solidFill>
                <a:srgbClr val="AAE6FF"/>
              </a:solidFill>
              <a:round/>
            </a:ln>
          </p:spPr>
          <p:txBody>
            <a:bodyPr/>
            <a:lstStyle/>
            <a:p>
              <a:pPr eaLnBrk="1" hangingPunct="1"/>
              <a:endParaRPr lang="zh-CN" altLang="en-US" sz="2400" b="1">
                <a:latin typeface="Tahoma" panose="020B0604030504040204" pitchFamily="34" charset="0"/>
              </a:endParaRPr>
            </a:p>
          </p:txBody>
        </p:sp>
        <p:grpSp>
          <p:nvGrpSpPr>
            <p:cNvPr id="35893" name="Group 295"/>
            <p:cNvGrpSpPr/>
            <p:nvPr/>
          </p:nvGrpSpPr>
          <p:grpSpPr bwMode="auto">
            <a:xfrm>
              <a:off x="3249" y="3046"/>
              <a:ext cx="214" cy="86"/>
              <a:chOff x="3249" y="3046"/>
              <a:chExt cx="214" cy="86"/>
            </a:xfrm>
          </p:grpSpPr>
          <p:grpSp>
            <p:nvGrpSpPr>
              <p:cNvPr id="35896" name="Group 296"/>
              <p:cNvGrpSpPr/>
              <p:nvPr/>
            </p:nvGrpSpPr>
            <p:grpSpPr bwMode="auto">
              <a:xfrm>
                <a:off x="3249" y="3046"/>
                <a:ext cx="212" cy="84"/>
                <a:chOff x="3249" y="3046"/>
                <a:chExt cx="212" cy="84"/>
              </a:xfrm>
            </p:grpSpPr>
            <p:sp>
              <p:nvSpPr>
                <p:cNvPr id="35906" name="Freeform 297"/>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07" name="Freeform 298"/>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08" name="Freeform 299"/>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8"/>
                    <a:gd name="T26" fmla="*/ 102 w 10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09" name="Freeform 300"/>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8"/>
                    <a:gd name="T26" fmla="*/ 102 w 10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10" name="Freeform 301"/>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11" name="Freeform 302"/>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12" name="Freeform 303"/>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13" name="Freeform 304"/>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35897" name="Group 305"/>
              <p:cNvGrpSpPr/>
              <p:nvPr/>
            </p:nvGrpSpPr>
            <p:grpSpPr bwMode="auto">
              <a:xfrm>
                <a:off x="3251" y="3048"/>
                <a:ext cx="212" cy="84"/>
                <a:chOff x="3251" y="3048"/>
                <a:chExt cx="212" cy="84"/>
              </a:xfrm>
            </p:grpSpPr>
            <p:sp>
              <p:nvSpPr>
                <p:cNvPr id="35898" name="Freeform 306"/>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899" name="Freeform 307"/>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00" name="Freeform 308"/>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01" name="Freeform 309"/>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02" name="Freeform 310"/>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03" name="Freeform 311"/>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04" name="Freeform 312"/>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05" name="Freeform 313"/>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sp>
          <p:nvSpPr>
            <p:cNvPr id="35894" name="Line 314"/>
            <p:cNvSpPr>
              <a:spLocks noChangeShapeType="1"/>
            </p:cNvSpPr>
            <p:nvPr/>
          </p:nvSpPr>
          <p:spPr bwMode="auto">
            <a:xfrm>
              <a:off x="3202" y="3088"/>
              <a:ext cx="1" cy="80"/>
            </a:xfrm>
            <a:prstGeom prst="line">
              <a:avLst/>
            </a:prstGeom>
            <a:noFill/>
            <a:ln w="3175">
              <a:solidFill>
                <a:srgbClr val="AAE6FF"/>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895" name="Line 315"/>
            <p:cNvSpPr>
              <a:spLocks noChangeShapeType="1"/>
            </p:cNvSpPr>
            <p:nvPr/>
          </p:nvSpPr>
          <p:spPr bwMode="auto">
            <a:xfrm>
              <a:off x="3510" y="3088"/>
              <a:ext cx="1" cy="80"/>
            </a:xfrm>
            <a:prstGeom prst="line">
              <a:avLst/>
            </a:prstGeom>
            <a:noFill/>
            <a:ln w="3175">
              <a:solidFill>
                <a:srgbClr val="AAE6FF"/>
              </a:solidFill>
              <a:round/>
            </a:ln>
            <a:extLst>
              <a:ext uri="{909E8E84-426E-40DD-AFC4-6F175D3DCCD1}">
                <a14:hiddenFill xmlns:a14="http://schemas.microsoft.com/office/drawing/2010/main">
                  <a:noFill/>
                </a14:hiddenFill>
              </a:ext>
            </a:extLst>
          </p:spPr>
          <p:txBody>
            <a:bodyPr/>
            <a:lstStyle/>
            <a:p>
              <a:endParaRPr lang="zh-CN" altLang="en-US" b="1"/>
            </a:p>
          </p:txBody>
        </p:sp>
      </p:grpSp>
      <p:sp>
        <p:nvSpPr>
          <p:cNvPr id="35877" name="Rectangle 316"/>
          <p:cNvSpPr>
            <a:spLocks noChangeArrowheads="1"/>
          </p:cNvSpPr>
          <p:nvPr/>
        </p:nvSpPr>
        <p:spPr bwMode="auto">
          <a:xfrm>
            <a:off x="7627938" y="3143250"/>
            <a:ext cx="85566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878" name="Rectangle 317"/>
          <p:cNvSpPr>
            <a:spLocks noChangeArrowheads="1"/>
          </p:cNvSpPr>
          <p:nvPr/>
        </p:nvSpPr>
        <p:spPr bwMode="auto">
          <a:xfrm>
            <a:off x="7934325" y="3571875"/>
            <a:ext cx="923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b="1">
                <a:solidFill>
                  <a:srgbClr val="333399"/>
                </a:solidFill>
                <a:ea typeface="黑体" pitchFamily="2" charset="-122"/>
              </a:rPr>
              <a:t>互联网</a:t>
            </a:r>
            <a:endParaRPr kumimoji="1" lang="zh-CN" altLang="en-US" sz="2400" b="1">
              <a:solidFill>
                <a:srgbClr val="333399"/>
              </a:solidFill>
              <a:ea typeface="黑体" pitchFamily="2" charset="-122"/>
            </a:endParaRPr>
          </a:p>
        </p:txBody>
      </p:sp>
      <p:sp>
        <p:nvSpPr>
          <p:cNvPr id="35879" name="Rectangle 318"/>
          <p:cNvSpPr>
            <a:spLocks noChangeArrowheads="1"/>
          </p:cNvSpPr>
          <p:nvPr/>
        </p:nvSpPr>
        <p:spPr bwMode="auto">
          <a:xfrm>
            <a:off x="4672013" y="3230563"/>
            <a:ext cx="384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880" name="Rectangle 319"/>
          <p:cNvSpPr>
            <a:spLocks noChangeArrowheads="1"/>
          </p:cNvSpPr>
          <p:nvPr/>
        </p:nvSpPr>
        <p:spPr bwMode="auto">
          <a:xfrm>
            <a:off x="3849688" y="3938588"/>
            <a:ext cx="4175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881" name="Rectangle 321"/>
          <p:cNvSpPr>
            <a:spLocks noChangeArrowheads="1"/>
          </p:cNvSpPr>
          <p:nvPr/>
        </p:nvSpPr>
        <p:spPr bwMode="auto">
          <a:xfrm>
            <a:off x="2693988" y="3584575"/>
            <a:ext cx="419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882" name="Rectangle 323"/>
          <p:cNvSpPr>
            <a:spLocks noChangeArrowheads="1"/>
          </p:cNvSpPr>
          <p:nvPr/>
        </p:nvSpPr>
        <p:spPr bwMode="auto">
          <a:xfrm>
            <a:off x="1123950" y="3151188"/>
            <a:ext cx="9223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b="1">
                <a:solidFill>
                  <a:srgbClr val="333399"/>
                </a:solidFill>
                <a:ea typeface="黑体" pitchFamily="2" charset="-122"/>
              </a:rPr>
              <a:t>浏览器</a:t>
            </a:r>
            <a:endParaRPr kumimoji="1" lang="zh-CN" altLang="en-US" sz="2400" b="1">
              <a:solidFill>
                <a:srgbClr val="333399"/>
              </a:solidFill>
              <a:ea typeface="黑体" pitchFamily="2" charset="-122"/>
            </a:endParaRPr>
          </a:p>
        </p:txBody>
      </p:sp>
      <p:sp>
        <p:nvSpPr>
          <p:cNvPr id="35883" name="Rectangle 324"/>
          <p:cNvSpPr>
            <a:spLocks noChangeArrowheads="1"/>
          </p:cNvSpPr>
          <p:nvPr/>
        </p:nvSpPr>
        <p:spPr bwMode="auto">
          <a:xfrm>
            <a:off x="4718050" y="3212976"/>
            <a:ext cx="336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400" b="1" dirty="0">
                <a:solidFill>
                  <a:srgbClr val="333399"/>
                </a:solidFill>
                <a:ea typeface="黑体" pitchFamily="2" charset="-122"/>
              </a:rPr>
              <a:t>R</a:t>
            </a:r>
            <a:r>
              <a:rPr kumimoji="1" lang="en-US" altLang="zh-CN" sz="2400" b="1" baseline="-25000" dirty="0">
                <a:solidFill>
                  <a:srgbClr val="333399"/>
                </a:solidFill>
                <a:ea typeface="黑体" pitchFamily="2" charset="-122"/>
              </a:rPr>
              <a:t>1</a:t>
            </a:r>
            <a:endParaRPr kumimoji="1" lang="en-US" altLang="zh-CN" sz="2400" b="1" baseline="-25000" dirty="0">
              <a:solidFill>
                <a:srgbClr val="333399"/>
              </a:solidFill>
              <a:ea typeface="黑体" pitchFamily="2" charset="-122"/>
            </a:endParaRPr>
          </a:p>
        </p:txBody>
      </p:sp>
      <p:sp>
        <p:nvSpPr>
          <p:cNvPr id="35884" name="Rectangle 325"/>
          <p:cNvSpPr>
            <a:spLocks noChangeArrowheads="1"/>
          </p:cNvSpPr>
          <p:nvPr/>
        </p:nvSpPr>
        <p:spPr bwMode="auto">
          <a:xfrm>
            <a:off x="6881813" y="3212976"/>
            <a:ext cx="336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400" b="1" dirty="0">
                <a:solidFill>
                  <a:srgbClr val="333399"/>
                </a:solidFill>
                <a:ea typeface="黑体" pitchFamily="2" charset="-122"/>
              </a:rPr>
              <a:t>R</a:t>
            </a:r>
            <a:r>
              <a:rPr kumimoji="1" lang="en-US" altLang="zh-CN" sz="2400" b="1" baseline="-25000" dirty="0">
                <a:solidFill>
                  <a:srgbClr val="333399"/>
                </a:solidFill>
                <a:ea typeface="黑体" pitchFamily="2" charset="-122"/>
              </a:rPr>
              <a:t>2</a:t>
            </a:r>
            <a:endParaRPr kumimoji="1" lang="en-US" altLang="zh-CN" sz="2400" b="1" baseline="-25000" dirty="0">
              <a:solidFill>
                <a:srgbClr val="333399"/>
              </a:solidFill>
              <a:ea typeface="黑体" pitchFamily="2" charset="-122"/>
            </a:endParaRPr>
          </a:p>
        </p:txBody>
      </p:sp>
      <p:sp>
        <p:nvSpPr>
          <p:cNvPr id="328" name="矩形 327"/>
          <p:cNvSpPr/>
          <p:nvPr/>
        </p:nvSpPr>
        <p:spPr>
          <a:xfrm>
            <a:off x="4752391" y="1509752"/>
            <a:ext cx="3303377" cy="1323439"/>
          </a:xfrm>
          <a:prstGeom prst="rect">
            <a:avLst/>
          </a:prstGeom>
          <a:solidFill>
            <a:srgbClr val="66FF66"/>
          </a:solidFill>
          <a:ln>
            <a:solidFill>
              <a:schemeClr val="tx1"/>
            </a:solidFill>
          </a:ln>
        </p:spPr>
        <p:txBody>
          <a:bodyPr wrap="square">
            <a:spAutoFit/>
          </a:bodyPr>
          <a:lstStyle/>
          <a:p>
            <a:r>
              <a:rPr kumimoji="1" lang="zh-CN" altLang="en-US" sz="2000" b="1" dirty="0">
                <a:solidFill>
                  <a:srgbClr val="000000"/>
                </a:solidFill>
                <a:latin typeface="微软雅黑" panose="020B0503020204020204" pitchFamily="34" charset="-122"/>
                <a:ea typeface="微软雅黑" panose="020B0503020204020204" pitchFamily="34" charset="-122"/>
              </a:rPr>
              <a:t>若未存放</a:t>
            </a:r>
            <a:r>
              <a:rPr kumimoji="1" lang="zh-CN" altLang="en-US" sz="2000" b="1" dirty="0" smtClean="0">
                <a:solidFill>
                  <a:srgbClr val="000000"/>
                </a:solidFill>
                <a:latin typeface="微软雅黑" panose="020B0503020204020204" pitchFamily="34" charset="-122"/>
                <a:ea typeface="微软雅黑" panose="020B0503020204020204" pitchFamily="34" charset="-122"/>
              </a:rPr>
              <a:t>，代理服务器就</a:t>
            </a:r>
            <a:r>
              <a:rPr kumimoji="1" lang="zh-CN" altLang="en-US" sz="2000" b="1" dirty="0">
                <a:solidFill>
                  <a:srgbClr val="000000"/>
                </a:solidFill>
                <a:latin typeface="微软雅黑" panose="020B0503020204020204" pitchFamily="34" charset="-122"/>
                <a:ea typeface="微软雅黑" panose="020B0503020204020204" pitchFamily="34" charset="-122"/>
              </a:rPr>
              <a:t>代表浏览器与互联网上的源点服务器建立 </a:t>
            </a:r>
            <a:r>
              <a:rPr kumimoji="1" lang="en-US" altLang="zh-CN" sz="2000" b="1" dirty="0">
                <a:solidFill>
                  <a:srgbClr val="000000"/>
                </a:solidFill>
                <a:latin typeface="微软雅黑" panose="020B0503020204020204" pitchFamily="34" charset="-122"/>
                <a:ea typeface="微软雅黑" panose="020B0503020204020204" pitchFamily="34" charset="-122"/>
              </a:rPr>
              <a:t>TCP </a:t>
            </a:r>
            <a:r>
              <a:rPr kumimoji="1" lang="zh-CN" altLang="en-US" sz="2000" b="1" dirty="0">
                <a:solidFill>
                  <a:srgbClr val="000000"/>
                </a:solidFill>
                <a:latin typeface="微软雅黑" panose="020B0503020204020204" pitchFamily="34" charset="-122"/>
                <a:ea typeface="微软雅黑" panose="020B0503020204020204" pitchFamily="34" charset="-122"/>
              </a:rPr>
              <a:t>连接，并发送 </a:t>
            </a:r>
            <a:r>
              <a:rPr kumimoji="1" lang="en-US" altLang="zh-CN" sz="2000" b="1" dirty="0">
                <a:solidFill>
                  <a:srgbClr val="000000"/>
                </a:solidFill>
                <a:latin typeface="微软雅黑" panose="020B0503020204020204" pitchFamily="34" charset="-122"/>
                <a:ea typeface="微软雅黑" panose="020B0503020204020204" pitchFamily="34" charset="-122"/>
              </a:rPr>
              <a:t>HTTP </a:t>
            </a:r>
            <a:r>
              <a:rPr kumimoji="1" lang="zh-CN" altLang="en-US" sz="2000" b="1" dirty="0">
                <a:solidFill>
                  <a:srgbClr val="000000"/>
                </a:solidFill>
                <a:latin typeface="微软雅黑" panose="020B0503020204020204" pitchFamily="34" charset="-122"/>
                <a:ea typeface="微软雅黑" panose="020B0503020204020204" pitchFamily="34" charset="-122"/>
              </a:rPr>
              <a:t>请求报文。</a:t>
            </a:r>
            <a:endParaRPr kumimoji="1" lang="zh-CN" altLang="en-US" sz="2000" b="1" dirty="0">
              <a:solidFill>
                <a:srgbClr val="000000"/>
              </a:solidFill>
              <a:latin typeface="微软雅黑" panose="020B0503020204020204" pitchFamily="34" charset="-122"/>
              <a:ea typeface="微软雅黑" panose="020B0503020204020204" pitchFamily="34" charset="-122"/>
            </a:endParaRPr>
          </a:p>
        </p:txBody>
      </p:sp>
      <p:sp>
        <p:nvSpPr>
          <p:cNvPr id="325" name="Freeform 325"/>
          <p:cNvSpPr/>
          <p:nvPr/>
        </p:nvSpPr>
        <p:spPr bwMode="auto">
          <a:xfrm>
            <a:off x="3878790" y="2780929"/>
            <a:ext cx="5385562" cy="1570986"/>
          </a:xfrm>
          <a:custGeom>
            <a:avLst/>
            <a:gdLst>
              <a:gd name="T0" fmla="*/ 0 w 3356"/>
              <a:gd name="T1" fmla="*/ 2147483646 h 1179"/>
              <a:gd name="T2" fmla="*/ 2147483646 w 3356"/>
              <a:gd name="T3" fmla="*/ 2147483646 h 1179"/>
              <a:gd name="T4" fmla="*/ 2147483646 w 3356"/>
              <a:gd name="T5" fmla="*/ 2147483646 h 1179"/>
              <a:gd name="T6" fmla="*/ 2147483646 w 3356"/>
              <a:gd name="T7" fmla="*/ 2147483646 h 1179"/>
              <a:gd name="T8" fmla="*/ 2147483646 w 3356"/>
              <a:gd name="T9" fmla="*/ 2147483646 h 1179"/>
              <a:gd name="T10" fmla="*/ 2147483646 w 3356"/>
              <a:gd name="T11" fmla="*/ 2147483646 h 1179"/>
              <a:gd name="T12" fmla="*/ 2147483646 w 3356"/>
              <a:gd name="T13" fmla="*/ 2147483646 h 1179"/>
              <a:gd name="T14" fmla="*/ 2147483646 w 3356"/>
              <a:gd name="T15" fmla="*/ 2147483646 h 1179"/>
              <a:gd name="T16" fmla="*/ 2147483646 w 3356"/>
              <a:gd name="T17" fmla="*/ 0 h 117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356" h="1179">
                <a:moveTo>
                  <a:pt x="0" y="1179"/>
                </a:moveTo>
                <a:cubicBezTo>
                  <a:pt x="64" y="1127"/>
                  <a:pt x="263" y="937"/>
                  <a:pt x="385" y="867"/>
                </a:cubicBezTo>
                <a:cubicBezTo>
                  <a:pt x="507" y="797"/>
                  <a:pt x="552" y="778"/>
                  <a:pt x="732" y="758"/>
                </a:cubicBezTo>
                <a:cubicBezTo>
                  <a:pt x="912" y="738"/>
                  <a:pt x="1271" y="752"/>
                  <a:pt x="1464" y="749"/>
                </a:cubicBezTo>
                <a:cubicBezTo>
                  <a:pt x="1657" y="746"/>
                  <a:pt x="1767" y="750"/>
                  <a:pt x="1893" y="739"/>
                </a:cubicBezTo>
                <a:cubicBezTo>
                  <a:pt x="2019" y="728"/>
                  <a:pt x="2099" y="720"/>
                  <a:pt x="2222" y="680"/>
                </a:cubicBezTo>
                <a:cubicBezTo>
                  <a:pt x="2345" y="640"/>
                  <a:pt x="2503" y="567"/>
                  <a:pt x="2631" y="499"/>
                </a:cubicBezTo>
                <a:cubicBezTo>
                  <a:pt x="2759" y="431"/>
                  <a:pt x="2872" y="355"/>
                  <a:pt x="2993" y="272"/>
                </a:cubicBezTo>
                <a:cubicBezTo>
                  <a:pt x="3114" y="189"/>
                  <a:pt x="3295" y="53"/>
                  <a:pt x="3356" y="0"/>
                </a:cubicBezTo>
              </a:path>
            </a:pathLst>
          </a:custGeom>
          <a:noFill/>
          <a:ln w="57150" cmpd="sng">
            <a:solidFill>
              <a:srgbClr val="CC00CC"/>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8"/>
                                        </p:tgtEl>
                                        <p:attrNameLst>
                                          <p:attrName>style.visibility</p:attrName>
                                        </p:attrNameLst>
                                      </p:cBhvr>
                                      <p:to>
                                        <p:strVal val="visible"/>
                                      </p:to>
                                    </p:set>
                                    <p:animEffect transition="in" filter="fade">
                                      <p:cBhvr>
                                        <p:cTn id="7" dur="500"/>
                                        <p:tgtEl>
                                          <p:spTgt spid="3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5"/>
                                        </p:tgtEl>
                                        <p:attrNameLst>
                                          <p:attrName>style.visibility</p:attrName>
                                        </p:attrNameLst>
                                      </p:cBhvr>
                                      <p:to>
                                        <p:strVal val="visible"/>
                                      </p:to>
                                    </p:set>
                                    <p:animEffect transition="in" filter="wipe(left)">
                                      <p:cBhvr>
                                        <p:cTn id="12" dur="2000"/>
                                        <p:tgtEl>
                                          <p:spTgt spid="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 grpId="0" animBg="1"/>
      <p:bldP spid="325"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noChangeArrowheads="1"/>
          </p:cNvSpPr>
          <p:nvPr>
            <p:ph type="title"/>
          </p:nvPr>
        </p:nvSpPr>
        <p:spPr/>
        <p:txBody>
          <a:bodyPr/>
          <a:lstStyle/>
          <a:p>
            <a:r>
              <a:rPr lang="zh-CN" altLang="en-US" dirty="0" smtClean="0"/>
              <a:t>使用代理服务器的情况</a:t>
            </a:r>
            <a:endParaRPr lang="zh-CN" altLang="en-US" dirty="0" smtClean="0"/>
          </a:p>
        </p:txBody>
      </p:sp>
      <p:grpSp>
        <p:nvGrpSpPr>
          <p:cNvPr id="35843" name="Group 6"/>
          <p:cNvGrpSpPr/>
          <p:nvPr/>
        </p:nvGrpSpPr>
        <p:grpSpPr bwMode="auto">
          <a:xfrm>
            <a:off x="1236663" y="2484438"/>
            <a:ext cx="3454400" cy="2570162"/>
            <a:chOff x="912" y="768"/>
            <a:chExt cx="2400" cy="1584"/>
          </a:xfrm>
        </p:grpSpPr>
        <p:sp>
          <p:nvSpPr>
            <p:cNvPr id="36145" name="Oval 7"/>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46" name="Oval 8"/>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47" name="Oval 9"/>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48" name="Oval 10"/>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49" name="Oval 11"/>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50" name="Oval 12"/>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51" name="Oval 13"/>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52" name="Oval 14"/>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53" name="Oval 15"/>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grpSp>
          <p:nvGrpSpPr>
            <p:cNvPr id="36154" name="Group 16"/>
            <p:cNvGrpSpPr/>
            <p:nvPr/>
          </p:nvGrpSpPr>
          <p:grpSpPr bwMode="auto">
            <a:xfrm>
              <a:off x="912" y="768"/>
              <a:ext cx="2386" cy="1553"/>
              <a:chOff x="912" y="768"/>
              <a:chExt cx="2386" cy="1553"/>
            </a:xfrm>
          </p:grpSpPr>
          <p:sp>
            <p:nvSpPr>
              <p:cNvPr id="36155" name="Oval 17"/>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56" name="Oval 18"/>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57" name="Oval 19"/>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58" name="Oval 20"/>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59" name="Oval 21"/>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60" name="Oval 22"/>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61" name="Oval 23"/>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62" name="Oval 24"/>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63" name="Oval 25"/>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grpSp>
      </p:grpSp>
      <p:graphicFrame>
        <p:nvGraphicFramePr>
          <p:cNvPr id="35844" name="Object 26"/>
          <p:cNvGraphicFramePr>
            <a:graphicFrameLocks noChangeAspect="1"/>
          </p:cNvGraphicFramePr>
          <p:nvPr/>
        </p:nvGraphicFramePr>
        <p:xfrm>
          <a:off x="7527925" y="3208338"/>
          <a:ext cx="1770063" cy="1149350"/>
        </p:xfrm>
        <a:graphic>
          <a:graphicData uri="http://schemas.openxmlformats.org/presentationml/2006/ole">
            <mc:AlternateContent xmlns:mc="http://schemas.openxmlformats.org/markup-compatibility/2006">
              <mc:Choice xmlns:v="urn:schemas-microsoft-com:vml" Requires="v">
                <p:oleObj spid="_x0000_s66719" name="VISIO" r:id="rId1" imgW="1687195" imgH="964565" progId="Visio.Drawing.6">
                  <p:embed/>
                </p:oleObj>
              </mc:Choice>
              <mc:Fallback>
                <p:oleObj name="VISIO" r:id="rId1" imgW="1687195" imgH="964565" progId="Visio.Drawing.6">
                  <p:embed/>
                  <p:pic>
                    <p:nvPicPr>
                      <p:cNvPr id="0" name="图片 667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7925" y="3208338"/>
                        <a:ext cx="1770063" cy="11493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5" name="Line 27"/>
          <p:cNvSpPr>
            <a:spLocks noChangeShapeType="1"/>
          </p:cNvSpPr>
          <p:nvPr/>
        </p:nvSpPr>
        <p:spPr bwMode="auto">
          <a:xfrm>
            <a:off x="4721225" y="3770313"/>
            <a:ext cx="2524125" cy="0"/>
          </a:xfrm>
          <a:prstGeom prst="line">
            <a:avLst/>
          </a:prstGeom>
          <a:noFill/>
          <a:ln w="38100">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846" name="Line 28"/>
          <p:cNvSpPr>
            <a:spLocks noChangeShapeType="1"/>
          </p:cNvSpPr>
          <p:nvPr/>
        </p:nvSpPr>
        <p:spPr bwMode="auto">
          <a:xfrm>
            <a:off x="8623300" y="4279900"/>
            <a:ext cx="649288" cy="54292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847" name="Line 29"/>
          <p:cNvSpPr>
            <a:spLocks noChangeShapeType="1"/>
          </p:cNvSpPr>
          <p:nvPr/>
        </p:nvSpPr>
        <p:spPr bwMode="auto">
          <a:xfrm>
            <a:off x="8997950" y="4000500"/>
            <a:ext cx="520700" cy="115888"/>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848" name="Line 30"/>
          <p:cNvSpPr>
            <a:spLocks noChangeShapeType="1"/>
          </p:cNvSpPr>
          <p:nvPr/>
        </p:nvSpPr>
        <p:spPr bwMode="auto">
          <a:xfrm flipV="1">
            <a:off x="9026525" y="3319463"/>
            <a:ext cx="492125" cy="153987"/>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849" name="Line 31"/>
          <p:cNvSpPr>
            <a:spLocks noChangeShapeType="1"/>
          </p:cNvSpPr>
          <p:nvPr/>
        </p:nvSpPr>
        <p:spPr bwMode="auto">
          <a:xfrm flipV="1">
            <a:off x="8593138" y="2700338"/>
            <a:ext cx="679450" cy="595312"/>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5850" name="Group 33"/>
          <p:cNvGrpSpPr/>
          <p:nvPr/>
        </p:nvGrpSpPr>
        <p:grpSpPr bwMode="auto">
          <a:xfrm>
            <a:off x="9385300" y="2974975"/>
            <a:ext cx="393700" cy="661988"/>
            <a:chOff x="4486" y="2730"/>
            <a:chExt cx="217" cy="339"/>
          </a:xfrm>
        </p:grpSpPr>
        <p:grpSp>
          <p:nvGrpSpPr>
            <p:cNvPr id="36125" name="Group 34"/>
            <p:cNvGrpSpPr/>
            <p:nvPr/>
          </p:nvGrpSpPr>
          <p:grpSpPr bwMode="auto">
            <a:xfrm>
              <a:off x="4491" y="2736"/>
              <a:ext cx="212" cy="333"/>
              <a:chOff x="4491" y="2736"/>
              <a:chExt cx="212" cy="333"/>
            </a:xfrm>
          </p:grpSpPr>
          <p:sp>
            <p:nvSpPr>
              <p:cNvPr id="36136" name="Freeform 35"/>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37" name="Freeform 36"/>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38" name="Freeform 37"/>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39" name="Freeform 38"/>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40" name="Rectangle 39"/>
              <p:cNvSpPr>
                <a:spLocks noChangeArrowheads="1"/>
              </p:cNvSpPr>
              <p:nvPr/>
            </p:nvSpPr>
            <p:spPr bwMode="auto">
              <a:xfrm>
                <a:off x="4491" y="279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41" name="Rectangle 40"/>
              <p:cNvSpPr>
                <a:spLocks noChangeArrowheads="1"/>
              </p:cNvSpPr>
              <p:nvPr/>
            </p:nvSpPr>
            <p:spPr bwMode="auto">
              <a:xfrm>
                <a:off x="4496" y="2812"/>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42" name="Line 41"/>
              <p:cNvSpPr>
                <a:spLocks noChangeShapeType="1"/>
              </p:cNvSpPr>
              <p:nvPr/>
            </p:nvSpPr>
            <p:spPr bwMode="auto">
              <a:xfrm>
                <a:off x="4501" y="2837"/>
                <a:ext cx="51"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43" name="Line 42"/>
              <p:cNvSpPr>
                <a:spLocks noChangeShapeType="1"/>
              </p:cNvSpPr>
              <p:nvPr/>
            </p:nvSpPr>
            <p:spPr bwMode="auto">
              <a:xfrm flipH="1">
                <a:off x="4491" y="3013"/>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44" name="Line 43"/>
              <p:cNvSpPr>
                <a:spLocks noChangeShapeType="1"/>
              </p:cNvSpPr>
              <p:nvPr/>
            </p:nvSpPr>
            <p:spPr bwMode="auto">
              <a:xfrm flipH="1">
                <a:off x="4491" y="2900"/>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grpSp>
          <p:nvGrpSpPr>
            <p:cNvPr id="36126" name="Group 44"/>
            <p:cNvGrpSpPr/>
            <p:nvPr/>
          </p:nvGrpSpPr>
          <p:grpSpPr bwMode="auto">
            <a:xfrm>
              <a:off x="4486" y="2730"/>
              <a:ext cx="212" cy="333"/>
              <a:chOff x="4486" y="2730"/>
              <a:chExt cx="212" cy="333"/>
            </a:xfrm>
          </p:grpSpPr>
          <p:sp>
            <p:nvSpPr>
              <p:cNvPr id="36127" name="Freeform 45"/>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28" name="Freeform 46"/>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29" name="Freeform 47"/>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30" name="Freeform 48"/>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31" name="Rectangle 49"/>
              <p:cNvSpPr>
                <a:spLocks noChangeArrowheads="1"/>
              </p:cNvSpPr>
              <p:nvPr/>
            </p:nvSpPr>
            <p:spPr bwMode="auto">
              <a:xfrm>
                <a:off x="4486" y="2793"/>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32" name="Rectangle 50"/>
              <p:cNvSpPr>
                <a:spLocks noChangeArrowheads="1"/>
              </p:cNvSpPr>
              <p:nvPr/>
            </p:nvSpPr>
            <p:spPr bwMode="auto">
              <a:xfrm>
                <a:off x="4491" y="2806"/>
                <a:ext cx="66" cy="43"/>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33" name="Line 51"/>
              <p:cNvSpPr>
                <a:spLocks noChangeShapeType="1"/>
              </p:cNvSpPr>
              <p:nvPr/>
            </p:nvSpPr>
            <p:spPr bwMode="auto">
              <a:xfrm>
                <a:off x="4501" y="2824"/>
                <a:ext cx="41"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34" name="Line 52"/>
              <p:cNvSpPr>
                <a:spLocks noChangeShapeType="1"/>
              </p:cNvSpPr>
              <p:nvPr/>
            </p:nvSpPr>
            <p:spPr bwMode="auto">
              <a:xfrm flipH="1">
                <a:off x="4491" y="3006"/>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35" name="Line 53"/>
              <p:cNvSpPr>
                <a:spLocks noChangeShapeType="1"/>
              </p:cNvSpPr>
              <p:nvPr/>
            </p:nvSpPr>
            <p:spPr bwMode="auto">
              <a:xfrm flipH="1">
                <a:off x="4491" y="2893"/>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grpSp>
      </p:grpSp>
      <p:grpSp>
        <p:nvGrpSpPr>
          <p:cNvPr id="35851" name="Group 54"/>
          <p:cNvGrpSpPr/>
          <p:nvPr/>
        </p:nvGrpSpPr>
        <p:grpSpPr bwMode="auto">
          <a:xfrm>
            <a:off x="9385300" y="3835400"/>
            <a:ext cx="393700" cy="661988"/>
            <a:chOff x="4486" y="3170"/>
            <a:chExt cx="217" cy="339"/>
          </a:xfrm>
        </p:grpSpPr>
        <p:grpSp>
          <p:nvGrpSpPr>
            <p:cNvPr id="36105" name="Group 55"/>
            <p:cNvGrpSpPr/>
            <p:nvPr/>
          </p:nvGrpSpPr>
          <p:grpSpPr bwMode="auto">
            <a:xfrm>
              <a:off x="4491" y="3176"/>
              <a:ext cx="212" cy="333"/>
              <a:chOff x="4491" y="3176"/>
              <a:chExt cx="212" cy="333"/>
            </a:xfrm>
          </p:grpSpPr>
          <p:sp>
            <p:nvSpPr>
              <p:cNvPr id="36116" name="Freeform 56"/>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17" name="Freeform 57"/>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18" name="Freeform 58"/>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19" name="Freeform 59"/>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20" name="Rectangle 60"/>
              <p:cNvSpPr>
                <a:spLocks noChangeArrowheads="1"/>
              </p:cNvSpPr>
              <p:nvPr/>
            </p:nvSpPr>
            <p:spPr bwMode="auto">
              <a:xfrm>
                <a:off x="4491" y="323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21" name="Rectangle 61"/>
              <p:cNvSpPr>
                <a:spLocks noChangeArrowheads="1"/>
              </p:cNvSpPr>
              <p:nvPr/>
            </p:nvSpPr>
            <p:spPr bwMode="auto">
              <a:xfrm>
                <a:off x="4496" y="3251"/>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22" name="Line 62"/>
              <p:cNvSpPr>
                <a:spLocks noChangeShapeType="1"/>
              </p:cNvSpPr>
              <p:nvPr/>
            </p:nvSpPr>
            <p:spPr bwMode="auto">
              <a:xfrm>
                <a:off x="4501" y="3276"/>
                <a:ext cx="51"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23" name="Line 63"/>
              <p:cNvSpPr>
                <a:spLocks noChangeShapeType="1"/>
              </p:cNvSpPr>
              <p:nvPr/>
            </p:nvSpPr>
            <p:spPr bwMode="auto">
              <a:xfrm flipH="1">
                <a:off x="4491" y="3452"/>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24" name="Line 64"/>
              <p:cNvSpPr>
                <a:spLocks noChangeShapeType="1"/>
              </p:cNvSpPr>
              <p:nvPr/>
            </p:nvSpPr>
            <p:spPr bwMode="auto">
              <a:xfrm flipH="1">
                <a:off x="4491" y="3339"/>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grpSp>
          <p:nvGrpSpPr>
            <p:cNvPr id="36106" name="Group 65"/>
            <p:cNvGrpSpPr/>
            <p:nvPr/>
          </p:nvGrpSpPr>
          <p:grpSpPr bwMode="auto">
            <a:xfrm>
              <a:off x="4486" y="3170"/>
              <a:ext cx="212" cy="332"/>
              <a:chOff x="4486" y="3170"/>
              <a:chExt cx="212" cy="332"/>
            </a:xfrm>
          </p:grpSpPr>
          <p:sp>
            <p:nvSpPr>
              <p:cNvPr id="36107" name="Freeform 66"/>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08" name="Freeform 67"/>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09" name="Freeform 68"/>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 name="T15" fmla="*/ 0 w 212"/>
                  <a:gd name="T16" fmla="*/ 0 h 62"/>
                  <a:gd name="T17" fmla="*/ 212 w 212"/>
                  <a:gd name="T18" fmla="*/ 62 h 62"/>
                </a:gdLst>
                <a:ahLst/>
                <a:cxnLst>
                  <a:cxn ang="T10">
                    <a:pos x="T0" y="T1"/>
                  </a:cxn>
                  <a:cxn ang="T11">
                    <a:pos x="T2" y="T3"/>
                  </a:cxn>
                  <a:cxn ang="T12">
                    <a:pos x="T4" y="T5"/>
                  </a:cxn>
                  <a:cxn ang="T13">
                    <a:pos x="T6" y="T7"/>
                  </a:cxn>
                  <a:cxn ang="T14">
                    <a:pos x="T8" y="T9"/>
                  </a:cxn>
                </a:cxnLst>
                <a:rect l="T15" t="T16" r="T17" b="T18"/>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10" name="Freeform 69"/>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 name="T15" fmla="*/ 0 w 212"/>
                  <a:gd name="T16" fmla="*/ 0 h 62"/>
                  <a:gd name="T17" fmla="*/ 212 w 212"/>
                  <a:gd name="T18" fmla="*/ 62 h 62"/>
                </a:gdLst>
                <a:ahLst/>
                <a:cxnLst>
                  <a:cxn ang="T10">
                    <a:pos x="T0" y="T1"/>
                  </a:cxn>
                  <a:cxn ang="T11">
                    <a:pos x="T2" y="T3"/>
                  </a:cxn>
                  <a:cxn ang="T12">
                    <a:pos x="T4" y="T5"/>
                  </a:cxn>
                  <a:cxn ang="T13">
                    <a:pos x="T6" y="T7"/>
                  </a:cxn>
                  <a:cxn ang="T14">
                    <a:pos x="T8" y="T9"/>
                  </a:cxn>
                </a:cxnLst>
                <a:rect l="T15" t="T16" r="T17" b="T18"/>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11" name="Rectangle 70"/>
              <p:cNvSpPr>
                <a:spLocks noChangeArrowheads="1"/>
              </p:cNvSpPr>
              <p:nvPr/>
            </p:nvSpPr>
            <p:spPr bwMode="auto">
              <a:xfrm>
                <a:off x="4486" y="3232"/>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12" name="Rectangle 71"/>
              <p:cNvSpPr>
                <a:spLocks noChangeArrowheads="1"/>
              </p:cNvSpPr>
              <p:nvPr/>
            </p:nvSpPr>
            <p:spPr bwMode="auto">
              <a:xfrm>
                <a:off x="4491" y="3245"/>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13" name="Line 72"/>
              <p:cNvSpPr>
                <a:spLocks noChangeShapeType="1"/>
              </p:cNvSpPr>
              <p:nvPr/>
            </p:nvSpPr>
            <p:spPr bwMode="auto">
              <a:xfrm>
                <a:off x="4501" y="3264"/>
                <a:ext cx="41"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14" name="Line 73"/>
              <p:cNvSpPr>
                <a:spLocks noChangeShapeType="1"/>
              </p:cNvSpPr>
              <p:nvPr/>
            </p:nvSpPr>
            <p:spPr bwMode="auto">
              <a:xfrm flipH="1">
                <a:off x="4491" y="3446"/>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15" name="Line 74"/>
              <p:cNvSpPr>
                <a:spLocks noChangeShapeType="1"/>
              </p:cNvSpPr>
              <p:nvPr/>
            </p:nvSpPr>
            <p:spPr bwMode="auto">
              <a:xfrm flipH="1">
                <a:off x="4491" y="3333"/>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grpSp>
      </p:grpSp>
      <p:grpSp>
        <p:nvGrpSpPr>
          <p:cNvPr id="35852" name="Group 75"/>
          <p:cNvGrpSpPr/>
          <p:nvPr/>
        </p:nvGrpSpPr>
        <p:grpSpPr bwMode="auto">
          <a:xfrm>
            <a:off x="8975725" y="4508500"/>
            <a:ext cx="390525" cy="661988"/>
            <a:chOff x="4260" y="3515"/>
            <a:chExt cx="216" cy="339"/>
          </a:xfrm>
        </p:grpSpPr>
        <p:grpSp>
          <p:nvGrpSpPr>
            <p:cNvPr id="36085" name="Group 76"/>
            <p:cNvGrpSpPr/>
            <p:nvPr/>
          </p:nvGrpSpPr>
          <p:grpSpPr bwMode="auto">
            <a:xfrm>
              <a:off x="4265" y="3521"/>
              <a:ext cx="211" cy="333"/>
              <a:chOff x="4265" y="3521"/>
              <a:chExt cx="211" cy="333"/>
            </a:xfrm>
          </p:grpSpPr>
          <p:sp>
            <p:nvSpPr>
              <p:cNvPr id="36096" name="Freeform 77"/>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97" name="Freeform 78"/>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98" name="Freeform 79"/>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99" name="Freeform 80"/>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00" name="Rectangle 81"/>
              <p:cNvSpPr>
                <a:spLocks noChangeArrowheads="1"/>
              </p:cNvSpPr>
              <p:nvPr/>
            </p:nvSpPr>
            <p:spPr bwMode="auto">
              <a:xfrm>
                <a:off x="4265" y="3584"/>
                <a:ext cx="115"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01" name="Rectangle 82"/>
              <p:cNvSpPr>
                <a:spLocks noChangeArrowheads="1"/>
              </p:cNvSpPr>
              <p:nvPr/>
            </p:nvSpPr>
            <p:spPr bwMode="auto">
              <a:xfrm>
                <a:off x="4270" y="359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02" name="Line 83"/>
              <p:cNvSpPr>
                <a:spLocks noChangeShapeType="1"/>
              </p:cNvSpPr>
              <p:nvPr/>
            </p:nvSpPr>
            <p:spPr bwMode="auto">
              <a:xfrm>
                <a:off x="4275" y="3622"/>
                <a:ext cx="50"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03" name="Line 84"/>
              <p:cNvSpPr>
                <a:spLocks noChangeShapeType="1"/>
              </p:cNvSpPr>
              <p:nvPr/>
            </p:nvSpPr>
            <p:spPr bwMode="auto">
              <a:xfrm flipH="1">
                <a:off x="4265" y="3797"/>
                <a:ext cx="115"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04" name="Line 85"/>
              <p:cNvSpPr>
                <a:spLocks noChangeShapeType="1"/>
              </p:cNvSpPr>
              <p:nvPr/>
            </p:nvSpPr>
            <p:spPr bwMode="auto">
              <a:xfrm flipH="1">
                <a:off x="4265" y="3684"/>
                <a:ext cx="115"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grpSp>
          <p:nvGrpSpPr>
            <p:cNvPr id="36086" name="Group 86"/>
            <p:cNvGrpSpPr/>
            <p:nvPr/>
          </p:nvGrpSpPr>
          <p:grpSpPr bwMode="auto">
            <a:xfrm>
              <a:off x="4260" y="3515"/>
              <a:ext cx="211" cy="332"/>
              <a:chOff x="4260" y="3515"/>
              <a:chExt cx="211" cy="332"/>
            </a:xfrm>
          </p:grpSpPr>
          <p:sp>
            <p:nvSpPr>
              <p:cNvPr id="36087" name="Freeform 87"/>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88" name="Freeform 88"/>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89" name="Freeform 89"/>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90" name="Freeform 90"/>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91" name="Rectangle 91"/>
              <p:cNvSpPr>
                <a:spLocks noChangeArrowheads="1"/>
              </p:cNvSpPr>
              <p:nvPr/>
            </p:nvSpPr>
            <p:spPr bwMode="auto">
              <a:xfrm>
                <a:off x="4260" y="3578"/>
                <a:ext cx="115"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92" name="Rectangle 92"/>
              <p:cNvSpPr>
                <a:spLocks noChangeArrowheads="1"/>
              </p:cNvSpPr>
              <p:nvPr/>
            </p:nvSpPr>
            <p:spPr bwMode="auto">
              <a:xfrm>
                <a:off x="4265" y="359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93" name="Line 93"/>
              <p:cNvSpPr>
                <a:spLocks noChangeShapeType="1"/>
              </p:cNvSpPr>
              <p:nvPr/>
            </p:nvSpPr>
            <p:spPr bwMode="auto">
              <a:xfrm>
                <a:off x="4275" y="3609"/>
                <a:ext cx="40"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094" name="Line 94"/>
              <p:cNvSpPr>
                <a:spLocks noChangeShapeType="1"/>
              </p:cNvSpPr>
              <p:nvPr/>
            </p:nvSpPr>
            <p:spPr bwMode="auto">
              <a:xfrm flipH="1">
                <a:off x="4265" y="3791"/>
                <a:ext cx="105"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095" name="Line 95"/>
              <p:cNvSpPr>
                <a:spLocks noChangeShapeType="1"/>
              </p:cNvSpPr>
              <p:nvPr/>
            </p:nvSpPr>
            <p:spPr bwMode="auto">
              <a:xfrm flipH="1">
                <a:off x="4265" y="3678"/>
                <a:ext cx="105"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grpSp>
      </p:grpSp>
      <p:sp>
        <p:nvSpPr>
          <p:cNvPr id="35853" name="Rectangle 96"/>
          <p:cNvSpPr>
            <a:spLocks noChangeArrowheads="1"/>
          </p:cNvSpPr>
          <p:nvPr/>
        </p:nvSpPr>
        <p:spPr bwMode="auto">
          <a:xfrm>
            <a:off x="3095625" y="2435225"/>
            <a:ext cx="30163" cy="2598738"/>
          </a:xfrm>
          <a:prstGeom prst="rect">
            <a:avLst/>
          </a:prstGeom>
          <a:solidFill>
            <a:srgbClr val="000000"/>
          </a:solidFill>
          <a:ln w="28575">
            <a:solidFill>
              <a:srgbClr val="333399"/>
            </a:solidFill>
            <a:miter lim="800000"/>
          </a:ln>
        </p:spPr>
        <p:txBody>
          <a:bodyPr/>
          <a:lstStyle/>
          <a:p>
            <a:pPr eaLnBrk="1" hangingPunct="1"/>
            <a:endParaRPr lang="zh-CN" altLang="en-US" sz="2400" b="1">
              <a:latin typeface="Tahoma" panose="020B0604030504040204" pitchFamily="34" charset="0"/>
            </a:endParaRPr>
          </a:p>
        </p:txBody>
      </p:sp>
      <p:sp>
        <p:nvSpPr>
          <p:cNvPr id="35854" name="Line 97"/>
          <p:cNvSpPr>
            <a:spLocks noChangeShapeType="1"/>
          </p:cNvSpPr>
          <p:nvPr/>
        </p:nvSpPr>
        <p:spPr bwMode="auto">
          <a:xfrm>
            <a:off x="2289175" y="2816225"/>
            <a:ext cx="820738" cy="317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855" name="Line 98"/>
          <p:cNvSpPr>
            <a:spLocks noChangeShapeType="1"/>
          </p:cNvSpPr>
          <p:nvPr/>
        </p:nvSpPr>
        <p:spPr bwMode="auto">
          <a:xfrm>
            <a:off x="2535238" y="3525838"/>
            <a:ext cx="574675" cy="1587"/>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856" name="Line 99"/>
          <p:cNvSpPr>
            <a:spLocks noChangeShapeType="1"/>
          </p:cNvSpPr>
          <p:nvPr/>
        </p:nvSpPr>
        <p:spPr bwMode="auto">
          <a:xfrm>
            <a:off x="1876425" y="4027488"/>
            <a:ext cx="1233488" cy="317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857" name="Line 100"/>
          <p:cNvSpPr>
            <a:spLocks noChangeShapeType="1"/>
          </p:cNvSpPr>
          <p:nvPr/>
        </p:nvSpPr>
        <p:spPr bwMode="auto">
          <a:xfrm>
            <a:off x="2370138" y="4645025"/>
            <a:ext cx="739775" cy="317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858" name="Line 101"/>
          <p:cNvSpPr>
            <a:spLocks noChangeShapeType="1"/>
          </p:cNvSpPr>
          <p:nvPr/>
        </p:nvSpPr>
        <p:spPr bwMode="auto">
          <a:xfrm>
            <a:off x="3109912" y="4822826"/>
            <a:ext cx="479425"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860" name="Line 102"/>
          <p:cNvSpPr>
            <a:spLocks noChangeShapeType="1"/>
          </p:cNvSpPr>
          <p:nvPr/>
        </p:nvSpPr>
        <p:spPr bwMode="auto">
          <a:xfrm>
            <a:off x="3109913" y="3762375"/>
            <a:ext cx="1398587" cy="1588"/>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5861" name="Group 103"/>
          <p:cNvGrpSpPr/>
          <p:nvPr/>
        </p:nvGrpSpPr>
        <p:grpSpPr bwMode="auto">
          <a:xfrm>
            <a:off x="4360863" y="3567113"/>
            <a:ext cx="560387" cy="374650"/>
            <a:chOff x="2154" y="3033"/>
            <a:chExt cx="309" cy="192"/>
          </a:xfrm>
        </p:grpSpPr>
        <p:sp>
          <p:nvSpPr>
            <p:cNvPr id="36060" name="Oval 104"/>
            <p:cNvSpPr>
              <a:spLocks noChangeArrowheads="1"/>
            </p:cNvSpPr>
            <p:nvPr/>
          </p:nvSpPr>
          <p:spPr bwMode="auto">
            <a:xfrm>
              <a:off x="2155" y="3113"/>
              <a:ext cx="308" cy="112"/>
            </a:xfrm>
            <a:prstGeom prst="ellipse">
              <a:avLst/>
            </a:prstGeom>
            <a:solidFill>
              <a:srgbClr val="0078AA"/>
            </a:solidFill>
            <a:ln w="3175">
              <a:solidFill>
                <a:srgbClr val="AAE6FF"/>
              </a:solidFill>
              <a:round/>
            </a:ln>
          </p:spPr>
          <p:txBody>
            <a:bodyPr/>
            <a:lstStyle/>
            <a:p>
              <a:pPr eaLnBrk="1" hangingPunct="1"/>
              <a:endParaRPr lang="zh-CN" altLang="en-US" sz="2400" b="1">
                <a:latin typeface="Tahoma" panose="020B0604030504040204" pitchFamily="34" charset="0"/>
              </a:endParaRPr>
            </a:p>
          </p:txBody>
        </p:sp>
        <p:sp>
          <p:nvSpPr>
            <p:cNvPr id="36061" name="Rectangle 105"/>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62" name="Rectangle 106"/>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63" name="Oval 107"/>
            <p:cNvSpPr>
              <a:spLocks noChangeArrowheads="1"/>
            </p:cNvSpPr>
            <p:nvPr/>
          </p:nvSpPr>
          <p:spPr bwMode="auto">
            <a:xfrm>
              <a:off x="2155" y="3033"/>
              <a:ext cx="308" cy="112"/>
            </a:xfrm>
            <a:prstGeom prst="ellipse">
              <a:avLst/>
            </a:prstGeom>
            <a:solidFill>
              <a:srgbClr val="00B4FF"/>
            </a:solidFill>
            <a:ln w="3175">
              <a:solidFill>
                <a:srgbClr val="AAE6FF"/>
              </a:solidFill>
              <a:round/>
            </a:ln>
          </p:spPr>
          <p:txBody>
            <a:bodyPr/>
            <a:lstStyle/>
            <a:p>
              <a:pPr eaLnBrk="1" hangingPunct="1"/>
              <a:endParaRPr lang="zh-CN" altLang="en-US" sz="2400" b="1">
                <a:latin typeface="Tahoma" panose="020B0604030504040204" pitchFamily="34" charset="0"/>
              </a:endParaRPr>
            </a:p>
          </p:txBody>
        </p:sp>
        <p:grpSp>
          <p:nvGrpSpPr>
            <p:cNvPr id="36064" name="Group 108"/>
            <p:cNvGrpSpPr/>
            <p:nvPr/>
          </p:nvGrpSpPr>
          <p:grpSpPr bwMode="auto">
            <a:xfrm>
              <a:off x="2201" y="3046"/>
              <a:ext cx="214" cy="86"/>
              <a:chOff x="2201" y="3046"/>
              <a:chExt cx="214" cy="86"/>
            </a:xfrm>
          </p:grpSpPr>
          <p:grpSp>
            <p:nvGrpSpPr>
              <p:cNvPr id="36067" name="Group 109"/>
              <p:cNvGrpSpPr/>
              <p:nvPr/>
            </p:nvGrpSpPr>
            <p:grpSpPr bwMode="auto">
              <a:xfrm>
                <a:off x="2201" y="3046"/>
                <a:ext cx="212" cy="84"/>
                <a:chOff x="2201" y="3046"/>
                <a:chExt cx="212" cy="84"/>
              </a:xfrm>
            </p:grpSpPr>
            <p:sp>
              <p:nvSpPr>
                <p:cNvPr id="36077" name="Freeform 110"/>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78" name="Freeform 111"/>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79" name="Freeform 112"/>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80" name="Freeform 113"/>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81" name="Freeform 114"/>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82" name="Freeform 115"/>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83" name="Freeform 116"/>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84" name="Freeform 117"/>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36068" name="Group 118"/>
              <p:cNvGrpSpPr/>
              <p:nvPr/>
            </p:nvGrpSpPr>
            <p:grpSpPr bwMode="auto">
              <a:xfrm>
                <a:off x="2203" y="3048"/>
                <a:ext cx="212" cy="84"/>
                <a:chOff x="2203" y="3048"/>
                <a:chExt cx="212" cy="84"/>
              </a:xfrm>
            </p:grpSpPr>
            <p:sp>
              <p:nvSpPr>
                <p:cNvPr id="36069" name="Freeform 119"/>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70" name="Freeform 120"/>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71" name="Freeform 121"/>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72" name="Freeform 122"/>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73" name="Freeform 123"/>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74" name="Freeform 124"/>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75" name="Freeform 125"/>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76" name="Freeform 126"/>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sp>
          <p:nvSpPr>
            <p:cNvPr id="36065" name="Line 127"/>
            <p:cNvSpPr>
              <a:spLocks noChangeShapeType="1"/>
            </p:cNvSpPr>
            <p:nvPr/>
          </p:nvSpPr>
          <p:spPr bwMode="auto">
            <a:xfrm>
              <a:off x="2154" y="3088"/>
              <a:ext cx="1" cy="80"/>
            </a:xfrm>
            <a:prstGeom prst="line">
              <a:avLst/>
            </a:prstGeom>
            <a:noFill/>
            <a:ln w="3175">
              <a:solidFill>
                <a:srgbClr val="AAE6FF"/>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066" name="Line 128"/>
            <p:cNvSpPr>
              <a:spLocks noChangeShapeType="1"/>
            </p:cNvSpPr>
            <p:nvPr/>
          </p:nvSpPr>
          <p:spPr bwMode="auto">
            <a:xfrm>
              <a:off x="2462" y="3088"/>
              <a:ext cx="1" cy="80"/>
            </a:xfrm>
            <a:prstGeom prst="line">
              <a:avLst/>
            </a:prstGeom>
            <a:noFill/>
            <a:ln w="3175">
              <a:solidFill>
                <a:srgbClr val="AAE6FF"/>
              </a:solidFill>
              <a:round/>
            </a:ln>
            <a:extLst>
              <a:ext uri="{909E8E84-426E-40DD-AFC4-6F175D3DCCD1}">
                <a14:hiddenFill xmlns:a14="http://schemas.microsoft.com/office/drawing/2010/main">
                  <a:noFill/>
                </a14:hiddenFill>
              </a:ext>
            </a:extLst>
          </p:spPr>
          <p:txBody>
            <a:bodyPr/>
            <a:lstStyle/>
            <a:p>
              <a:endParaRPr lang="zh-CN" altLang="en-US" b="1"/>
            </a:p>
          </p:txBody>
        </p:sp>
      </p:grpSp>
      <p:grpSp>
        <p:nvGrpSpPr>
          <p:cNvPr id="35862" name="Group 129"/>
          <p:cNvGrpSpPr/>
          <p:nvPr/>
        </p:nvGrpSpPr>
        <p:grpSpPr bwMode="auto">
          <a:xfrm>
            <a:off x="2125663" y="2354263"/>
            <a:ext cx="514350" cy="517525"/>
            <a:chOff x="921" y="2412"/>
            <a:chExt cx="284" cy="265"/>
          </a:xfrm>
        </p:grpSpPr>
        <p:grpSp>
          <p:nvGrpSpPr>
            <p:cNvPr id="36034" name="Group 130"/>
            <p:cNvGrpSpPr/>
            <p:nvPr/>
          </p:nvGrpSpPr>
          <p:grpSpPr bwMode="auto">
            <a:xfrm>
              <a:off x="928" y="2417"/>
              <a:ext cx="277" cy="260"/>
              <a:chOff x="928" y="2417"/>
              <a:chExt cx="277" cy="260"/>
            </a:xfrm>
          </p:grpSpPr>
          <p:sp>
            <p:nvSpPr>
              <p:cNvPr id="36048" name="Freeform 131"/>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49" name="Freeform 132"/>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50" name="Freeform 133"/>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51" name="Freeform 134"/>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52" name="Rectangle 135"/>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53" name="Rectangle 136"/>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54" name="Rectangle 137"/>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55" name="Line 138"/>
              <p:cNvSpPr>
                <a:spLocks noChangeShapeType="1"/>
              </p:cNvSpPr>
              <p:nvPr/>
            </p:nvSpPr>
            <p:spPr bwMode="auto">
              <a:xfrm flipH="1">
                <a:off x="1115" y="2598"/>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6056" name="Group 139"/>
              <p:cNvGrpSpPr/>
              <p:nvPr/>
            </p:nvGrpSpPr>
            <p:grpSpPr bwMode="auto">
              <a:xfrm>
                <a:off x="928" y="2639"/>
                <a:ext cx="277" cy="38"/>
                <a:chOff x="928" y="2639"/>
                <a:chExt cx="277" cy="38"/>
              </a:xfrm>
            </p:grpSpPr>
            <p:sp>
              <p:nvSpPr>
                <p:cNvPr id="36057" name="Freeform 140"/>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58" name="Freeform 141"/>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59" name="Rectangle 142"/>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grpSp>
        </p:grpSp>
        <p:grpSp>
          <p:nvGrpSpPr>
            <p:cNvPr id="36035" name="Group 143"/>
            <p:cNvGrpSpPr/>
            <p:nvPr/>
          </p:nvGrpSpPr>
          <p:grpSpPr bwMode="auto">
            <a:xfrm>
              <a:off x="921" y="2412"/>
              <a:ext cx="277" cy="261"/>
              <a:chOff x="921" y="2412"/>
              <a:chExt cx="277" cy="261"/>
            </a:xfrm>
          </p:grpSpPr>
          <p:sp>
            <p:nvSpPr>
              <p:cNvPr id="36036" name="Freeform 144"/>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37" name="Freeform 145"/>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38" name="Freeform 146"/>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39" name="Freeform 147"/>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40" name="Rectangle 148"/>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41" name="Rectangle 149"/>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42" name="Rectangle 150"/>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43" name="Line 151"/>
              <p:cNvSpPr>
                <a:spLocks noChangeShapeType="1"/>
              </p:cNvSpPr>
              <p:nvPr/>
            </p:nvSpPr>
            <p:spPr bwMode="auto">
              <a:xfrm flipH="1">
                <a:off x="1108" y="2593"/>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6044" name="Group 152"/>
              <p:cNvGrpSpPr/>
              <p:nvPr/>
            </p:nvGrpSpPr>
            <p:grpSpPr bwMode="auto">
              <a:xfrm>
                <a:off x="921" y="2635"/>
                <a:ext cx="277" cy="38"/>
                <a:chOff x="921" y="2635"/>
                <a:chExt cx="277" cy="38"/>
              </a:xfrm>
            </p:grpSpPr>
            <p:sp>
              <p:nvSpPr>
                <p:cNvPr id="36045" name="Freeform 153"/>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46" name="Freeform 154"/>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47" name="Rectangle 155"/>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grpSp>
        </p:grpSp>
      </p:grpSp>
      <p:grpSp>
        <p:nvGrpSpPr>
          <p:cNvPr id="35863" name="Group 156"/>
          <p:cNvGrpSpPr/>
          <p:nvPr/>
        </p:nvGrpSpPr>
        <p:grpSpPr bwMode="auto">
          <a:xfrm>
            <a:off x="2263775" y="3063875"/>
            <a:ext cx="511175" cy="517525"/>
            <a:chOff x="997" y="2775"/>
            <a:chExt cx="282" cy="265"/>
          </a:xfrm>
        </p:grpSpPr>
        <p:grpSp>
          <p:nvGrpSpPr>
            <p:cNvPr id="36008" name="Group 157"/>
            <p:cNvGrpSpPr/>
            <p:nvPr/>
          </p:nvGrpSpPr>
          <p:grpSpPr bwMode="auto">
            <a:xfrm>
              <a:off x="1004" y="2779"/>
              <a:ext cx="275" cy="261"/>
              <a:chOff x="1004" y="2779"/>
              <a:chExt cx="275" cy="261"/>
            </a:xfrm>
          </p:grpSpPr>
          <p:sp>
            <p:nvSpPr>
              <p:cNvPr id="36022" name="Freeform 158"/>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23" name="Freeform 159"/>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24" name="Freeform 160"/>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 name="T15" fmla="*/ 0 w 183"/>
                  <a:gd name="T16" fmla="*/ 0 h 18"/>
                  <a:gd name="T17" fmla="*/ 183 w 183"/>
                  <a:gd name="T18" fmla="*/ 18 h 18"/>
                </a:gdLst>
                <a:ahLst/>
                <a:cxnLst>
                  <a:cxn ang="T10">
                    <a:pos x="T0" y="T1"/>
                  </a:cxn>
                  <a:cxn ang="T11">
                    <a:pos x="T2" y="T3"/>
                  </a:cxn>
                  <a:cxn ang="T12">
                    <a:pos x="T4" y="T5"/>
                  </a:cxn>
                  <a:cxn ang="T13">
                    <a:pos x="T6" y="T7"/>
                  </a:cxn>
                  <a:cxn ang="T14">
                    <a:pos x="T8" y="T9"/>
                  </a:cxn>
                </a:cxnLst>
                <a:rect l="T15" t="T16" r="T17" b="T18"/>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25" name="Freeform 161"/>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 name="T15" fmla="*/ 0 w 183"/>
                  <a:gd name="T16" fmla="*/ 0 h 18"/>
                  <a:gd name="T17" fmla="*/ 183 w 183"/>
                  <a:gd name="T18" fmla="*/ 18 h 18"/>
                </a:gdLst>
                <a:ahLst/>
                <a:cxnLst>
                  <a:cxn ang="T10">
                    <a:pos x="T0" y="T1"/>
                  </a:cxn>
                  <a:cxn ang="T11">
                    <a:pos x="T2" y="T3"/>
                  </a:cxn>
                  <a:cxn ang="T12">
                    <a:pos x="T4" y="T5"/>
                  </a:cxn>
                  <a:cxn ang="T13">
                    <a:pos x="T6" y="T7"/>
                  </a:cxn>
                  <a:cxn ang="T14">
                    <a:pos x="T8" y="T9"/>
                  </a:cxn>
                </a:cxnLst>
                <a:rect l="T15" t="T16" r="T17" b="T18"/>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26" name="Rectangle 162"/>
              <p:cNvSpPr>
                <a:spLocks noChangeArrowheads="1"/>
              </p:cNvSpPr>
              <p:nvPr/>
            </p:nvSpPr>
            <p:spPr bwMode="auto">
              <a:xfrm>
                <a:off x="1050" y="2797"/>
                <a:ext cx="183"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27" name="Rectangle 163"/>
              <p:cNvSpPr>
                <a:spLocks noChangeArrowheads="1"/>
              </p:cNvSpPr>
              <p:nvPr/>
            </p:nvSpPr>
            <p:spPr bwMode="auto">
              <a:xfrm>
                <a:off x="1013" y="293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28" name="Rectangle 164"/>
              <p:cNvSpPr>
                <a:spLocks noChangeArrowheads="1"/>
              </p:cNvSpPr>
              <p:nvPr/>
            </p:nvSpPr>
            <p:spPr bwMode="auto">
              <a:xfrm>
                <a:off x="1067" y="2813"/>
                <a:ext cx="149"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29" name="Line 165"/>
              <p:cNvSpPr>
                <a:spLocks noChangeShapeType="1"/>
              </p:cNvSpPr>
              <p:nvPr/>
            </p:nvSpPr>
            <p:spPr bwMode="auto">
              <a:xfrm flipH="1">
                <a:off x="1189" y="2961"/>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6030" name="Group 166"/>
              <p:cNvGrpSpPr/>
              <p:nvPr/>
            </p:nvGrpSpPr>
            <p:grpSpPr bwMode="auto">
              <a:xfrm>
                <a:off x="1004" y="3002"/>
                <a:ext cx="275" cy="38"/>
                <a:chOff x="1004" y="3002"/>
                <a:chExt cx="275" cy="38"/>
              </a:xfrm>
            </p:grpSpPr>
            <p:sp>
              <p:nvSpPr>
                <p:cNvPr id="36031" name="Freeform 167"/>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32" name="Freeform 168"/>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33" name="Rectangle 169"/>
                <p:cNvSpPr>
                  <a:spLocks noChangeArrowheads="1"/>
                </p:cNvSpPr>
                <p:nvPr/>
              </p:nvSpPr>
              <p:spPr bwMode="auto">
                <a:xfrm>
                  <a:off x="1006" y="3029"/>
                  <a:ext cx="27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grpSp>
        </p:grpSp>
        <p:grpSp>
          <p:nvGrpSpPr>
            <p:cNvPr id="36009" name="Group 170"/>
            <p:cNvGrpSpPr/>
            <p:nvPr/>
          </p:nvGrpSpPr>
          <p:grpSpPr bwMode="auto">
            <a:xfrm>
              <a:off x="997" y="2775"/>
              <a:ext cx="275" cy="260"/>
              <a:chOff x="997" y="2775"/>
              <a:chExt cx="275" cy="260"/>
            </a:xfrm>
          </p:grpSpPr>
          <p:sp>
            <p:nvSpPr>
              <p:cNvPr id="36010" name="Freeform 171"/>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11" name="Freeform 172"/>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12" name="Freeform 173"/>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13" name="Freeform 174"/>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14" name="Rectangle 175"/>
              <p:cNvSpPr>
                <a:spLocks noChangeArrowheads="1"/>
              </p:cNvSpPr>
              <p:nvPr/>
            </p:nvSpPr>
            <p:spPr bwMode="auto">
              <a:xfrm>
                <a:off x="1043" y="279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15" name="Rectangle 176"/>
              <p:cNvSpPr>
                <a:spLocks noChangeArrowheads="1"/>
              </p:cNvSpPr>
              <p:nvPr/>
            </p:nvSpPr>
            <p:spPr bwMode="auto">
              <a:xfrm>
                <a:off x="1006" y="2934"/>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16" name="Rectangle 177"/>
              <p:cNvSpPr>
                <a:spLocks noChangeArrowheads="1"/>
              </p:cNvSpPr>
              <p:nvPr/>
            </p:nvSpPr>
            <p:spPr bwMode="auto">
              <a:xfrm>
                <a:off x="1060" y="280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17" name="Line 178"/>
              <p:cNvSpPr>
                <a:spLocks noChangeShapeType="1"/>
              </p:cNvSpPr>
              <p:nvPr/>
            </p:nvSpPr>
            <p:spPr bwMode="auto">
              <a:xfrm flipH="1">
                <a:off x="1182" y="2956"/>
                <a:ext cx="62"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6018" name="Group 179"/>
              <p:cNvGrpSpPr/>
              <p:nvPr/>
            </p:nvGrpSpPr>
            <p:grpSpPr bwMode="auto">
              <a:xfrm>
                <a:off x="997" y="2997"/>
                <a:ext cx="275" cy="38"/>
                <a:chOff x="997" y="2997"/>
                <a:chExt cx="275" cy="38"/>
              </a:xfrm>
            </p:grpSpPr>
            <p:sp>
              <p:nvSpPr>
                <p:cNvPr id="36019" name="Freeform 180"/>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20" name="Freeform 181"/>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21" name="Rectangle 182"/>
                <p:cNvSpPr>
                  <a:spLocks noChangeArrowheads="1"/>
                </p:cNvSpPr>
                <p:nvPr/>
              </p:nvSpPr>
              <p:spPr bwMode="auto">
                <a:xfrm>
                  <a:off x="999" y="3024"/>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grpSp>
        </p:grpSp>
      </p:grpSp>
      <p:grpSp>
        <p:nvGrpSpPr>
          <p:cNvPr id="35864" name="Group 183"/>
          <p:cNvGrpSpPr/>
          <p:nvPr/>
        </p:nvGrpSpPr>
        <p:grpSpPr bwMode="auto">
          <a:xfrm>
            <a:off x="1525588" y="3594100"/>
            <a:ext cx="511175" cy="517525"/>
            <a:chOff x="590" y="3047"/>
            <a:chExt cx="282" cy="265"/>
          </a:xfrm>
        </p:grpSpPr>
        <p:grpSp>
          <p:nvGrpSpPr>
            <p:cNvPr id="35982" name="Group 184"/>
            <p:cNvGrpSpPr/>
            <p:nvPr/>
          </p:nvGrpSpPr>
          <p:grpSpPr bwMode="auto">
            <a:xfrm>
              <a:off x="596" y="3051"/>
              <a:ext cx="276" cy="261"/>
              <a:chOff x="596" y="3051"/>
              <a:chExt cx="276" cy="261"/>
            </a:xfrm>
          </p:grpSpPr>
          <p:sp>
            <p:nvSpPr>
              <p:cNvPr id="35996" name="Freeform 185"/>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97" name="Freeform 186"/>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98" name="Freeform 187"/>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99" name="Freeform 188"/>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00" name="Rectangle 189"/>
              <p:cNvSpPr>
                <a:spLocks noChangeArrowheads="1"/>
              </p:cNvSpPr>
              <p:nvPr/>
            </p:nvSpPr>
            <p:spPr bwMode="auto">
              <a:xfrm>
                <a:off x="642" y="3069"/>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01" name="Rectangle 190"/>
              <p:cNvSpPr>
                <a:spLocks noChangeArrowheads="1"/>
              </p:cNvSpPr>
              <p:nvPr/>
            </p:nvSpPr>
            <p:spPr bwMode="auto">
              <a:xfrm>
                <a:off x="605" y="3210"/>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02" name="Rectangle 191"/>
              <p:cNvSpPr>
                <a:spLocks noChangeArrowheads="1"/>
              </p:cNvSpPr>
              <p:nvPr/>
            </p:nvSpPr>
            <p:spPr bwMode="auto">
              <a:xfrm>
                <a:off x="659" y="3085"/>
                <a:ext cx="150"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03" name="Line 192"/>
              <p:cNvSpPr>
                <a:spLocks noChangeShapeType="1"/>
              </p:cNvSpPr>
              <p:nvPr/>
            </p:nvSpPr>
            <p:spPr bwMode="auto">
              <a:xfrm flipH="1">
                <a:off x="782" y="3233"/>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6004" name="Group 193"/>
              <p:cNvGrpSpPr/>
              <p:nvPr/>
            </p:nvGrpSpPr>
            <p:grpSpPr bwMode="auto">
              <a:xfrm>
                <a:off x="596" y="3274"/>
                <a:ext cx="276" cy="38"/>
                <a:chOff x="596" y="3274"/>
                <a:chExt cx="276" cy="38"/>
              </a:xfrm>
            </p:grpSpPr>
            <p:sp>
              <p:nvSpPr>
                <p:cNvPr id="36005" name="Freeform 194"/>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 name="T15" fmla="*/ 0 w 276"/>
                    <a:gd name="T16" fmla="*/ 0 h 29"/>
                    <a:gd name="T17" fmla="*/ 276 w 276"/>
                    <a:gd name="T18" fmla="*/ 29 h 29"/>
                  </a:gdLst>
                  <a:ahLst/>
                  <a:cxnLst>
                    <a:cxn ang="T10">
                      <a:pos x="T0" y="T1"/>
                    </a:cxn>
                    <a:cxn ang="T11">
                      <a:pos x="T2" y="T3"/>
                    </a:cxn>
                    <a:cxn ang="T12">
                      <a:pos x="T4" y="T5"/>
                    </a:cxn>
                    <a:cxn ang="T13">
                      <a:pos x="T6" y="T7"/>
                    </a:cxn>
                    <a:cxn ang="T14">
                      <a:pos x="T8" y="T9"/>
                    </a:cxn>
                  </a:cxnLst>
                  <a:rect l="T15" t="T16" r="T17" b="T18"/>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06" name="Freeform 195"/>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 name="T15" fmla="*/ 0 w 276"/>
                    <a:gd name="T16" fmla="*/ 0 h 29"/>
                    <a:gd name="T17" fmla="*/ 276 w 276"/>
                    <a:gd name="T18" fmla="*/ 29 h 29"/>
                  </a:gdLst>
                  <a:ahLst/>
                  <a:cxnLst>
                    <a:cxn ang="T10">
                      <a:pos x="T0" y="T1"/>
                    </a:cxn>
                    <a:cxn ang="T11">
                      <a:pos x="T2" y="T3"/>
                    </a:cxn>
                    <a:cxn ang="T12">
                      <a:pos x="T4" y="T5"/>
                    </a:cxn>
                    <a:cxn ang="T13">
                      <a:pos x="T6" y="T7"/>
                    </a:cxn>
                    <a:cxn ang="T14">
                      <a:pos x="T8" y="T9"/>
                    </a:cxn>
                  </a:cxnLst>
                  <a:rect l="T15" t="T16" r="T17" b="T18"/>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07" name="Rectangle 196"/>
                <p:cNvSpPr>
                  <a:spLocks noChangeArrowheads="1"/>
                </p:cNvSpPr>
                <p:nvPr/>
              </p:nvSpPr>
              <p:spPr bwMode="auto">
                <a:xfrm>
                  <a:off x="598" y="3301"/>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grpSp>
        </p:grpSp>
        <p:grpSp>
          <p:nvGrpSpPr>
            <p:cNvPr id="35983" name="Group 197"/>
            <p:cNvGrpSpPr/>
            <p:nvPr/>
          </p:nvGrpSpPr>
          <p:grpSpPr bwMode="auto">
            <a:xfrm>
              <a:off x="590" y="3047"/>
              <a:ext cx="275" cy="260"/>
              <a:chOff x="590" y="3047"/>
              <a:chExt cx="275" cy="260"/>
            </a:xfrm>
          </p:grpSpPr>
          <p:sp>
            <p:nvSpPr>
              <p:cNvPr id="35984" name="Freeform 198"/>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85" name="Freeform 199"/>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86" name="Freeform 200"/>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 name="T15" fmla="*/ 0 w 183"/>
                  <a:gd name="T16" fmla="*/ 0 h 17"/>
                  <a:gd name="T17" fmla="*/ 183 w 183"/>
                  <a:gd name="T18" fmla="*/ 17 h 17"/>
                </a:gdLst>
                <a:ahLst/>
                <a:cxnLst>
                  <a:cxn ang="T10">
                    <a:pos x="T0" y="T1"/>
                  </a:cxn>
                  <a:cxn ang="T11">
                    <a:pos x="T2" y="T3"/>
                  </a:cxn>
                  <a:cxn ang="T12">
                    <a:pos x="T4" y="T5"/>
                  </a:cxn>
                  <a:cxn ang="T13">
                    <a:pos x="T6" y="T7"/>
                  </a:cxn>
                  <a:cxn ang="T14">
                    <a:pos x="T8" y="T9"/>
                  </a:cxn>
                </a:cxnLst>
                <a:rect l="T15" t="T16" r="T17" b="T18"/>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87" name="Freeform 201"/>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 name="T15" fmla="*/ 0 w 183"/>
                  <a:gd name="T16" fmla="*/ 0 h 17"/>
                  <a:gd name="T17" fmla="*/ 183 w 183"/>
                  <a:gd name="T18" fmla="*/ 17 h 17"/>
                </a:gdLst>
                <a:ahLst/>
                <a:cxnLst>
                  <a:cxn ang="T10">
                    <a:pos x="T0" y="T1"/>
                  </a:cxn>
                  <a:cxn ang="T11">
                    <a:pos x="T2" y="T3"/>
                  </a:cxn>
                  <a:cxn ang="T12">
                    <a:pos x="T4" y="T5"/>
                  </a:cxn>
                  <a:cxn ang="T13">
                    <a:pos x="T6" y="T7"/>
                  </a:cxn>
                  <a:cxn ang="T14">
                    <a:pos x="T8" y="T9"/>
                  </a:cxn>
                </a:cxnLst>
                <a:rect l="T15" t="T16" r="T17" b="T18"/>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88" name="Rectangle 202"/>
              <p:cNvSpPr>
                <a:spLocks noChangeArrowheads="1"/>
              </p:cNvSpPr>
              <p:nvPr/>
            </p:nvSpPr>
            <p:spPr bwMode="auto">
              <a:xfrm>
                <a:off x="636" y="3064"/>
                <a:ext cx="183"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89" name="Rectangle 203"/>
              <p:cNvSpPr>
                <a:spLocks noChangeArrowheads="1"/>
              </p:cNvSpPr>
              <p:nvPr/>
            </p:nvSpPr>
            <p:spPr bwMode="auto">
              <a:xfrm>
                <a:off x="598" y="3206"/>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90" name="Rectangle 204"/>
              <p:cNvSpPr>
                <a:spLocks noChangeArrowheads="1"/>
              </p:cNvSpPr>
              <p:nvPr/>
            </p:nvSpPr>
            <p:spPr bwMode="auto">
              <a:xfrm>
                <a:off x="653" y="3080"/>
                <a:ext cx="149"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91" name="Line 205"/>
              <p:cNvSpPr>
                <a:spLocks noChangeShapeType="1"/>
              </p:cNvSpPr>
              <p:nvPr/>
            </p:nvSpPr>
            <p:spPr bwMode="auto">
              <a:xfrm flipH="1">
                <a:off x="775" y="3228"/>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5992" name="Group 206"/>
              <p:cNvGrpSpPr/>
              <p:nvPr/>
            </p:nvGrpSpPr>
            <p:grpSpPr bwMode="auto">
              <a:xfrm>
                <a:off x="590" y="3269"/>
                <a:ext cx="275" cy="38"/>
                <a:chOff x="590" y="3269"/>
                <a:chExt cx="275" cy="38"/>
              </a:xfrm>
            </p:grpSpPr>
            <p:sp>
              <p:nvSpPr>
                <p:cNvPr id="35993" name="Freeform 207"/>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94" name="Freeform 208"/>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95" name="Rectangle 209"/>
                <p:cNvSpPr>
                  <a:spLocks noChangeArrowheads="1"/>
                </p:cNvSpPr>
                <p:nvPr/>
              </p:nvSpPr>
              <p:spPr bwMode="auto">
                <a:xfrm>
                  <a:off x="591" y="3296"/>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grpSp>
        </p:grpSp>
      </p:grpSp>
      <p:grpSp>
        <p:nvGrpSpPr>
          <p:cNvPr id="35865" name="Group 210"/>
          <p:cNvGrpSpPr/>
          <p:nvPr/>
        </p:nvGrpSpPr>
        <p:grpSpPr bwMode="auto">
          <a:xfrm>
            <a:off x="2098675" y="4216400"/>
            <a:ext cx="509588" cy="517525"/>
            <a:chOff x="906" y="3365"/>
            <a:chExt cx="281" cy="265"/>
          </a:xfrm>
        </p:grpSpPr>
        <p:grpSp>
          <p:nvGrpSpPr>
            <p:cNvPr id="35956" name="Group 211"/>
            <p:cNvGrpSpPr/>
            <p:nvPr/>
          </p:nvGrpSpPr>
          <p:grpSpPr bwMode="auto">
            <a:xfrm>
              <a:off x="912" y="3369"/>
              <a:ext cx="275" cy="261"/>
              <a:chOff x="912" y="3369"/>
              <a:chExt cx="275" cy="261"/>
            </a:xfrm>
          </p:grpSpPr>
          <p:sp>
            <p:nvSpPr>
              <p:cNvPr id="35970" name="Freeform 212"/>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71" name="Freeform 213"/>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72" name="Freeform 214"/>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73" name="Freeform 215"/>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74" name="Rectangle 216"/>
              <p:cNvSpPr>
                <a:spLocks noChangeArrowheads="1"/>
              </p:cNvSpPr>
              <p:nvPr/>
            </p:nvSpPr>
            <p:spPr bwMode="auto">
              <a:xfrm>
                <a:off x="958" y="3387"/>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75" name="Rectangle 217"/>
              <p:cNvSpPr>
                <a:spLocks noChangeArrowheads="1"/>
              </p:cNvSpPr>
              <p:nvPr/>
            </p:nvSpPr>
            <p:spPr bwMode="auto">
              <a:xfrm>
                <a:off x="921" y="352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76" name="Rectangle 218"/>
              <p:cNvSpPr>
                <a:spLocks noChangeArrowheads="1"/>
              </p:cNvSpPr>
              <p:nvPr/>
            </p:nvSpPr>
            <p:spPr bwMode="auto">
              <a:xfrm>
                <a:off x="975" y="3403"/>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77" name="Line 219"/>
              <p:cNvSpPr>
                <a:spLocks noChangeShapeType="1"/>
              </p:cNvSpPr>
              <p:nvPr/>
            </p:nvSpPr>
            <p:spPr bwMode="auto">
              <a:xfrm flipH="1">
                <a:off x="1097" y="3551"/>
                <a:ext cx="62"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5978" name="Group 220"/>
              <p:cNvGrpSpPr/>
              <p:nvPr/>
            </p:nvGrpSpPr>
            <p:grpSpPr bwMode="auto">
              <a:xfrm>
                <a:off x="912" y="3592"/>
                <a:ext cx="275" cy="38"/>
                <a:chOff x="912" y="3592"/>
                <a:chExt cx="275" cy="38"/>
              </a:xfrm>
            </p:grpSpPr>
            <p:sp>
              <p:nvSpPr>
                <p:cNvPr id="35979" name="Freeform 221"/>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80" name="Freeform 222"/>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81" name="Rectangle 223"/>
                <p:cNvSpPr>
                  <a:spLocks noChangeArrowheads="1"/>
                </p:cNvSpPr>
                <p:nvPr/>
              </p:nvSpPr>
              <p:spPr bwMode="auto">
                <a:xfrm>
                  <a:off x="914" y="3619"/>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grpSp>
        </p:grpSp>
        <p:grpSp>
          <p:nvGrpSpPr>
            <p:cNvPr id="35957" name="Group 224"/>
            <p:cNvGrpSpPr/>
            <p:nvPr/>
          </p:nvGrpSpPr>
          <p:grpSpPr bwMode="auto">
            <a:xfrm>
              <a:off x="906" y="3365"/>
              <a:ext cx="275" cy="261"/>
              <a:chOff x="906" y="3365"/>
              <a:chExt cx="275" cy="261"/>
            </a:xfrm>
          </p:grpSpPr>
          <p:sp>
            <p:nvSpPr>
              <p:cNvPr id="35958" name="Freeform 225"/>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59" name="Freeform 226"/>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60" name="Freeform 227"/>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61" name="Freeform 228"/>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62" name="Rectangle 229"/>
              <p:cNvSpPr>
                <a:spLocks noChangeArrowheads="1"/>
              </p:cNvSpPr>
              <p:nvPr/>
            </p:nvSpPr>
            <p:spPr bwMode="auto">
              <a:xfrm>
                <a:off x="951" y="338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63" name="Rectangle 230"/>
              <p:cNvSpPr>
                <a:spLocks noChangeArrowheads="1"/>
              </p:cNvSpPr>
              <p:nvPr/>
            </p:nvSpPr>
            <p:spPr bwMode="auto">
              <a:xfrm>
                <a:off x="914" y="3524"/>
                <a:ext cx="258"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64" name="Rectangle 231"/>
              <p:cNvSpPr>
                <a:spLocks noChangeArrowheads="1"/>
              </p:cNvSpPr>
              <p:nvPr/>
            </p:nvSpPr>
            <p:spPr bwMode="auto">
              <a:xfrm>
                <a:off x="968" y="339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65" name="Line 232"/>
              <p:cNvSpPr>
                <a:spLocks noChangeShapeType="1"/>
              </p:cNvSpPr>
              <p:nvPr/>
            </p:nvSpPr>
            <p:spPr bwMode="auto">
              <a:xfrm flipH="1">
                <a:off x="1091" y="3546"/>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5966" name="Group 233"/>
              <p:cNvGrpSpPr/>
              <p:nvPr/>
            </p:nvGrpSpPr>
            <p:grpSpPr bwMode="auto">
              <a:xfrm>
                <a:off x="906" y="3587"/>
                <a:ext cx="275" cy="39"/>
                <a:chOff x="906" y="3587"/>
                <a:chExt cx="275" cy="39"/>
              </a:xfrm>
            </p:grpSpPr>
            <p:sp>
              <p:nvSpPr>
                <p:cNvPr id="35967" name="Freeform 234"/>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68" name="Freeform 235"/>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69" name="Rectangle 236"/>
                <p:cNvSpPr>
                  <a:spLocks noChangeArrowheads="1"/>
                </p:cNvSpPr>
                <p:nvPr/>
              </p:nvSpPr>
              <p:spPr bwMode="auto">
                <a:xfrm>
                  <a:off x="907" y="3614"/>
                  <a:ext cx="272" cy="12"/>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grpSp>
        </p:grpSp>
      </p:grpSp>
      <p:grpSp>
        <p:nvGrpSpPr>
          <p:cNvPr id="35866" name="Group 237"/>
          <p:cNvGrpSpPr/>
          <p:nvPr/>
        </p:nvGrpSpPr>
        <p:grpSpPr bwMode="auto">
          <a:xfrm>
            <a:off x="3589338" y="4337050"/>
            <a:ext cx="444500" cy="839788"/>
            <a:chOff x="1660" y="3427"/>
            <a:chExt cx="217" cy="339"/>
          </a:xfrm>
        </p:grpSpPr>
        <p:grpSp>
          <p:nvGrpSpPr>
            <p:cNvPr id="35936" name="Group 238"/>
            <p:cNvGrpSpPr/>
            <p:nvPr/>
          </p:nvGrpSpPr>
          <p:grpSpPr bwMode="auto">
            <a:xfrm>
              <a:off x="1665" y="3433"/>
              <a:ext cx="212" cy="333"/>
              <a:chOff x="1665" y="3433"/>
              <a:chExt cx="212" cy="333"/>
            </a:xfrm>
          </p:grpSpPr>
          <p:sp>
            <p:nvSpPr>
              <p:cNvPr id="35947" name="Freeform 239"/>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48" name="Freeform 240"/>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49" name="Freeform 241"/>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50" name="Freeform 242"/>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51" name="Rectangle 243"/>
              <p:cNvSpPr>
                <a:spLocks noChangeArrowheads="1"/>
              </p:cNvSpPr>
              <p:nvPr/>
            </p:nvSpPr>
            <p:spPr bwMode="auto">
              <a:xfrm>
                <a:off x="1665" y="3496"/>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52" name="Rectangle 244"/>
              <p:cNvSpPr>
                <a:spLocks noChangeArrowheads="1"/>
              </p:cNvSpPr>
              <p:nvPr/>
            </p:nvSpPr>
            <p:spPr bwMode="auto">
              <a:xfrm>
                <a:off x="1671" y="3509"/>
                <a:ext cx="65" cy="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53" name="Line 245"/>
              <p:cNvSpPr>
                <a:spLocks noChangeShapeType="1"/>
              </p:cNvSpPr>
              <p:nvPr/>
            </p:nvSpPr>
            <p:spPr bwMode="auto">
              <a:xfrm>
                <a:off x="1676" y="3534"/>
                <a:ext cx="50"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954" name="Line 246"/>
              <p:cNvSpPr>
                <a:spLocks noChangeShapeType="1"/>
              </p:cNvSpPr>
              <p:nvPr/>
            </p:nvSpPr>
            <p:spPr bwMode="auto">
              <a:xfrm flipH="1">
                <a:off x="1665" y="3709"/>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955" name="Line 247"/>
              <p:cNvSpPr>
                <a:spLocks noChangeShapeType="1"/>
              </p:cNvSpPr>
              <p:nvPr/>
            </p:nvSpPr>
            <p:spPr bwMode="auto">
              <a:xfrm flipH="1">
                <a:off x="1665" y="3596"/>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grpSp>
          <p:nvGrpSpPr>
            <p:cNvPr id="35937" name="Group 248"/>
            <p:cNvGrpSpPr/>
            <p:nvPr/>
          </p:nvGrpSpPr>
          <p:grpSpPr bwMode="auto">
            <a:xfrm>
              <a:off x="1660" y="3427"/>
              <a:ext cx="212" cy="333"/>
              <a:chOff x="1660" y="3427"/>
              <a:chExt cx="212" cy="333"/>
            </a:xfrm>
          </p:grpSpPr>
          <p:sp>
            <p:nvSpPr>
              <p:cNvPr id="35938" name="Freeform 249"/>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39" name="Freeform 250"/>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40" name="Freeform 251"/>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41" name="Freeform 252"/>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42" name="Rectangle 253"/>
              <p:cNvSpPr>
                <a:spLocks noChangeArrowheads="1"/>
              </p:cNvSpPr>
              <p:nvPr/>
            </p:nvSpPr>
            <p:spPr bwMode="auto">
              <a:xfrm>
                <a:off x="1660" y="3490"/>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43" name="Rectangle 254"/>
              <p:cNvSpPr>
                <a:spLocks noChangeArrowheads="1"/>
              </p:cNvSpPr>
              <p:nvPr/>
            </p:nvSpPr>
            <p:spPr bwMode="auto">
              <a:xfrm>
                <a:off x="1665" y="3502"/>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44" name="Line 255"/>
              <p:cNvSpPr>
                <a:spLocks noChangeShapeType="1"/>
              </p:cNvSpPr>
              <p:nvPr/>
            </p:nvSpPr>
            <p:spPr bwMode="auto">
              <a:xfrm>
                <a:off x="1676" y="3521"/>
                <a:ext cx="40"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945" name="Line 256"/>
              <p:cNvSpPr>
                <a:spLocks noChangeShapeType="1"/>
              </p:cNvSpPr>
              <p:nvPr/>
            </p:nvSpPr>
            <p:spPr bwMode="auto">
              <a:xfrm flipH="1">
                <a:off x="1665" y="3703"/>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946" name="Line 257"/>
              <p:cNvSpPr>
                <a:spLocks noChangeShapeType="1"/>
              </p:cNvSpPr>
              <p:nvPr/>
            </p:nvSpPr>
            <p:spPr bwMode="auto">
              <a:xfrm flipH="1">
                <a:off x="1665" y="3590"/>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grpSp>
      </p:grpSp>
      <p:sp>
        <p:nvSpPr>
          <p:cNvPr id="35867" name="Rectangle 258"/>
          <p:cNvSpPr>
            <a:spLocks noChangeArrowheads="1"/>
          </p:cNvSpPr>
          <p:nvPr/>
        </p:nvSpPr>
        <p:spPr bwMode="auto">
          <a:xfrm>
            <a:off x="3355975" y="2789238"/>
            <a:ext cx="85725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868" name="Rectangle 259"/>
          <p:cNvSpPr>
            <a:spLocks noChangeArrowheads="1"/>
          </p:cNvSpPr>
          <p:nvPr/>
        </p:nvSpPr>
        <p:spPr bwMode="auto">
          <a:xfrm>
            <a:off x="3455988" y="2928938"/>
            <a:ext cx="923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b="1" dirty="0">
                <a:solidFill>
                  <a:srgbClr val="333399"/>
                </a:solidFill>
                <a:ea typeface="黑体" pitchFamily="2" charset="-122"/>
              </a:rPr>
              <a:t>校园网</a:t>
            </a:r>
            <a:endParaRPr kumimoji="1" lang="zh-CN" altLang="en-US" sz="2400" b="1" dirty="0">
              <a:solidFill>
                <a:srgbClr val="333399"/>
              </a:solidFill>
              <a:ea typeface="黑体" pitchFamily="2" charset="-122"/>
            </a:endParaRPr>
          </a:p>
        </p:txBody>
      </p:sp>
      <p:sp>
        <p:nvSpPr>
          <p:cNvPr id="35869" name="Rectangle 260"/>
          <p:cNvSpPr>
            <a:spLocks noChangeArrowheads="1"/>
          </p:cNvSpPr>
          <p:nvPr/>
        </p:nvSpPr>
        <p:spPr bwMode="auto">
          <a:xfrm>
            <a:off x="4178300" y="4822825"/>
            <a:ext cx="1074738"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870" name="Rectangle 261"/>
          <p:cNvSpPr>
            <a:spLocks noChangeArrowheads="1"/>
          </p:cNvSpPr>
          <p:nvPr/>
        </p:nvSpPr>
        <p:spPr bwMode="auto">
          <a:xfrm>
            <a:off x="4223792" y="5003884"/>
            <a:ext cx="153888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kumimoji="1" lang="zh-CN" altLang="en-US" sz="2400" b="1" dirty="0">
                <a:solidFill>
                  <a:srgbClr val="333399"/>
                </a:solidFill>
                <a:ea typeface="黑体" pitchFamily="2" charset="-122"/>
              </a:rPr>
              <a:t>校园网</a:t>
            </a:r>
            <a:r>
              <a:rPr kumimoji="1" lang="zh-CN" altLang="en-US" sz="2400" b="1" dirty="0" smtClean="0">
                <a:solidFill>
                  <a:srgbClr val="333399"/>
                </a:solidFill>
                <a:ea typeface="黑体" pitchFamily="2" charset="-122"/>
              </a:rPr>
              <a:t>的</a:t>
            </a:r>
            <a:endParaRPr kumimoji="1" lang="en-US" altLang="zh-CN" sz="2400" b="1" dirty="0" smtClean="0">
              <a:solidFill>
                <a:srgbClr val="333399"/>
              </a:solidFill>
              <a:ea typeface="黑体" pitchFamily="2" charset="-122"/>
            </a:endParaRPr>
          </a:p>
          <a:p>
            <a:pPr algn="ctr" eaLnBrk="1" hangingPunct="1"/>
            <a:r>
              <a:rPr kumimoji="1" lang="zh-CN" altLang="en-US" sz="2400" b="1" dirty="0" smtClean="0">
                <a:solidFill>
                  <a:srgbClr val="333399"/>
                </a:solidFill>
                <a:ea typeface="黑体" pitchFamily="2" charset="-122"/>
              </a:rPr>
              <a:t>代理服务器</a:t>
            </a:r>
            <a:endParaRPr kumimoji="1" lang="zh-CN" altLang="en-US" sz="2400" b="1" dirty="0">
              <a:solidFill>
                <a:srgbClr val="333399"/>
              </a:solidFill>
              <a:ea typeface="黑体" pitchFamily="2" charset="-122"/>
            </a:endParaRPr>
          </a:p>
        </p:txBody>
      </p:sp>
      <p:grpSp>
        <p:nvGrpSpPr>
          <p:cNvPr id="35871" name="Group 262"/>
          <p:cNvGrpSpPr/>
          <p:nvPr/>
        </p:nvGrpSpPr>
        <p:grpSpPr bwMode="auto">
          <a:xfrm>
            <a:off x="9056688" y="2203450"/>
            <a:ext cx="392112" cy="661988"/>
            <a:chOff x="4305" y="2335"/>
            <a:chExt cx="216" cy="339"/>
          </a:xfrm>
        </p:grpSpPr>
        <p:grpSp>
          <p:nvGrpSpPr>
            <p:cNvPr id="35916" name="Group 263"/>
            <p:cNvGrpSpPr/>
            <p:nvPr/>
          </p:nvGrpSpPr>
          <p:grpSpPr bwMode="auto">
            <a:xfrm>
              <a:off x="4310" y="2341"/>
              <a:ext cx="211" cy="333"/>
              <a:chOff x="4310" y="2341"/>
              <a:chExt cx="211" cy="333"/>
            </a:xfrm>
          </p:grpSpPr>
          <p:sp>
            <p:nvSpPr>
              <p:cNvPr id="35927" name="Freeform 264"/>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28" name="Freeform 265"/>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29" name="Freeform 266"/>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30" name="Freeform 267"/>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31" name="Rectangle 268"/>
              <p:cNvSpPr>
                <a:spLocks noChangeArrowheads="1"/>
              </p:cNvSpPr>
              <p:nvPr/>
            </p:nvSpPr>
            <p:spPr bwMode="auto">
              <a:xfrm>
                <a:off x="4310" y="2404"/>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32" name="Rectangle 269"/>
              <p:cNvSpPr>
                <a:spLocks noChangeArrowheads="1"/>
              </p:cNvSpPr>
              <p:nvPr/>
            </p:nvSpPr>
            <p:spPr bwMode="auto">
              <a:xfrm>
                <a:off x="4315" y="241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33" name="Line 270"/>
              <p:cNvSpPr>
                <a:spLocks noChangeShapeType="1"/>
              </p:cNvSpPr>
              <p:nvPr/>
            </p:nvSpPr>
            <p:spPr bwMode="auto">
              <a:xfrm>
                <a:off x="4320" y="2441"/>
                <a:ext cx="50"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934" name="Line 271"/>
              <p:cNvSpPr>
                <a:spLocks noChangeShapeType="1"/>
              </p:cNvSpPr>
              <p:nvPr/>
            </p:nvSpPr>
            <p:spPr bwMode="auto">
              <a:xfrm flipH="1">
                <a:off x="4310" y="2617"/>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935" name="Line 272"/>
              <p:cNvSpPr>
                <a:spLocks noChangeShapeType="1"/>
              </p:cNvSpPr>
              <p:nvPr/>
            </p:nvSpPr>
            <p:spPr bwMode="auto">
              <a:xfrm flipH="1">
                <a:off x="4310" y="2504"/>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grpSp>
          <p:nvGrpSpPr>
            <p:cNvPr id="35917" name="Group 273"/>
            <p:cNvGrpSpPr/>
            <p:nvPr/>
          </p:nvGrpSpPr>
          <p:grpSpPr bwMode="auto">
            <a:xfrm>
              <a:off x="4305" y="2335"/>
              <a:ext cx="211" cy="332"/>
              <a:chOff x="4305" y="2335"/>
              <a:chExt cx="211" cy="332"/>
            </a:xfrm>
          </p:grpSpPr>
          <p:sp>
            <p:nvSpPr>
              <p:cNvPr id="35918" name="Freeform 274"/>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19" name="Freeform 275"/>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20" name="Freeform 276"/>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21" name="Freeform 277"/>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22" name="Rectangle 278"/>
              <p:cNvSpPr>
                <a:spLocks noChangeArrowheads="1"/>
              </p:cNvSpPr>
              <p:nvPr/>
            </p:nvSpPr>
            <p:spPr bwMode="auto">
              <a:xfrm>
                <a:off x="4305" y="2398"/>
                <a:ext cx="116"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23" name="Rectangle 279"/>
              <p:cNvSpPr>
                <a:spLocks noChangeArrowheads="1"/>
              </p:cNvSpPr>
              <p:nvPr/>
            </p:nvSpPr>
            <p:spPr bwMode="auto">
              <a:xfrm>
                <a:off x="4310" y="241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24" name="Line 280"/>
              <p:cNvSpPr>
                <a:spLocks noChangeShapeType="1"/>
              </p:cNvSpPr>
              <p:nvPr/>
            </p:nvSpPr>
            <p:spPr bwMode="auto">
              <a:xfrm>
                <a:off x="4320" y="2429"/>
                <a:ext cx="40"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925" name="Line 281"/>
              <p:cNvSpPr>
                <a:spLocks noChangeShapeType="1"/>
              </p:cNvSpPr>
              <p:nvPr/>
            </p:nvSpPr>
            <p:spPr bwMode="auto">
              <a:xfrm flipH="1">
                <a:off x="4310" y="2611"/>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926" name="Line 282"/>
              <p:cNvSpPr>
                <a:spLocks noChangeShapeType="1"/>
              </p:cNvSpPr>
              <p:nvPr/>
            </p:nvSpPr>
            <p:spPr bwMode="auto">
              <a:xfrm flipH="1">
                <a:off x="4310" y="2498"/>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grpSp>
      </p:grpSp>
      <p:sp>
        <p:nvSpPr>
          <p:cNvPr id="35872" name="Rectangle 284"/>
          <p:cNvSpPr>
            <a:spLocks noChangeArrowheads="1"/>
          </p:cNvSpPr>
          <p:nvPr/>
        </p:nvSpPr>
        <p:spPr bwMode="auto">
          <a:xfrm>
            <a:off x="9788525" y="2278063"/>
            <a:ext cx="15382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b="1">
                <a:solidFill>
                  <a:srgbClr val="333399"/>
                </a:solidFill>
                <a:ea typeface="黑体" pitchFamily="2" charset="-122"/>
              </a:rPr>
              <a:t>源点服务器</a:t>
            </a:r>
            <a:endParaRPr kumimoji="1" lang="zh-CN" altLang="en-US" sz="2400" b="1">
              <a:solidFill>
                <a:srgbClr val="333399"/>
              </a:solidFill>
              <a:ea typeface="黑体" pitchFamily="2" charset="-122"/>
            </a:endParaRPr>
          </a:p>
        </p:txBody>
      </p:sp>
      <p:sp>
        <p:nvSpPr>
          <p:cNvPr id="35873" name="Rectangle 285"/>
          <p:cNvSpPr>
            <a:spLocks noChangeArrowheads="1"/>
          </p:cNvSpPr>
          <p:nvPr/>
        </p:nvSpPr>
        <p:spPr bwMode="auto">
          <a:xfrm>
            <a:off x="5164138" y="3371850"/>
            <a:ext cx="81756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874" name="Rectangle 286"/>
          <p:cNvSpPr>
            <a:spLocks noChangeArrowheads="1"/>
          </p:cNvSpPr>
          <p:nvPr/>
        </p:nvSpPr>
        <p:spPr bwMode="auto">
          <a:xfrm>
            <a:off x="5702300" y="3438525"/>
            <a:ext cx="11445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400" b="1" dirty="0">
                <a:solidFill>
                  <a:srgbClr val="333399"/>
                </a:solidFill>
                <a:ea typeface="黑体" pitchFamily="2" charset="-122"/>
              </a:rPr>
              <a:t>2 </a:t>
            </a:r>
            <a:r>
              <a:rPr kumimoji="1" lang="en-US" altLang="zh-CN" sz="2400" b="1" dirty="0" smtClean="0">
                <a:solidFill>
                  <a:srgbClr val="333399"/>
                </a:solidFill>
                <a:ea typeface="黑体" pitchFamily="2" charset="-122"/>
              </a:rPr>
              <a:t>Mbit/s</a:t>
            </a:r>
            <a:endParaRPr kumimoji="1" lang="en-US" altLang="zh-CN" sz="2400" b="1" dirty="0">
              <a:solidFill>
                <a:srgbClr val="333399"/>
              </a:solidFill>
              <a:ea typeface="黑体" pitchFamily="2" charset="-122"/>
            </a:endParaRPr>
          </a:p>
        </p:txBody>
      </p:sp>
      <p:grpSp>
        <p:nvGrpSpPr>
          <p:cNvPr id="35875" name="Group 287"/>
          <p:cNvGrpSpPr/>
          <p:nvPr/>
        </p:nvGrpSpPr>
        <p:grpSpPr bwMode="auto">
          <a:xfrm>
            <a:off x="3849688" y="4822825"/>
            <a:ext cx="522287" cy="260350"/>
            <a:chOff x="1872" y="3676"/>
            <a:chExt cx="227" cy="136"/>
          </a:xfrm>
        </p:grpSpPr>
        <p:sp>
          <p:nvSpPr>
            <p:cNvPr id="35914" name="Line 288"/>
            <p:cNvSpPr>
              <a:spLocks noChangeShapeType="1"/>
            </p:cNvSpPr>
            <p:nvPr/>
          </p:nvSpPr>
          <p:spPr bwMode="auto">
            <a:xfrm>
              <a:off x="1919" y="3702"/>
              <a:ext cx="180" cy="11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915" name="Freeform 289"/>
            <p:cNvSpPr/>
            <p:nvPr/>
          </p:nvSpPr>
          <p:spPr bwMode="auto">
            <a:xfrm>
              <a:off x="1872" y="3676"/>
              <a:ext cx="62" cy="47"/>
            </a:xfrm>
            <a:custGeom>
              <a:avLst/>
              <a:gdLst>
                <a:gd name="T0" fmla="*/ 62 w 62"/>
                <a:gd name="T1" fmla="*/ 15 h 47"/>
                <a:gd name="T2" fmla="*/ 0 w 62"/>
                <a:gd name="T3" fmla="*/ 0 h 47"/>
                <a:gd name="T4" fmla="*/ 42 w 62"/>
                <a:gd name="T5" fmla="*/ 47 h 47"/>
                <a:gd name="T6" fmla="*/ 62 w 62"/>
                <a:gd name="T7" fmla="*/ 15 h 47"/>
                <a:gd name="T8" fmla="*/ 0 60000 65536"/>
                <a:gd name="T9" fmla="*/ 0 60000 65536"/>
                <a:gd name="T10" fmla="*/ 0 60000 65536"/>
                <a:gd name="T11" fmla="*/ 0 60000 65536"/>
                <a:gd name="T12" fmla="*/ 0 w 62"/>
                <a:gd name="T13" fmla="*/ 0 h 47"/>
                <a:gd name="T14" fmla="*/ 62 w 62"/>
                <a:gd name="T15" fmla="*/ 47 h 47"/>
              </a:gdLst>
              <a:ahLst/>
              <a:cxnLst>
                <a:cxn ang="T8">
                  <a:pos x="T0" y="T1"/>
                </a:cxn>
                <a:cxn ang="T9">
                  <a:pos x="T2" y="T3"/>
                </a:cxn>
                <a:cxn ang="T10">
                  <a:pos x="T4" y="T5"/>
                </a:cxn>
                <a:cxn ang="T11">
                  <a:pos x="T6" y="T7"/>
                </a:cxn>
              </a:cxnLst>
              <a:rect l="T12" t="T13" r="T14" b="T15"/>
              <a:pathLst>
                <a:path w="62" h="47">
                  <a:moveTo>
                    <a:pt x="62" y="15"/>
                  </a:moveTo>
                  <a:lnTo>
                    <a:pt x="0" y="0"/>
                  </a:lnTo>
                  <a:lnTo>
                    <a:pt x="42" y="47"/>
                  </a:lnTo>
                  <a:lnTo>
                    <a:pt x="62" y="15"/>
                  </a:lnTo>
                  <a:close/>
                </a:path>
              </a:pathLst>
            </a:custGeom>
            <a:solidFill>
              <a:srgbClr val="000000"/>
            </a:solidFill>
            <a:ln w="28575">
              <a:solidFill>
                <a:srgbClr val="333399"/>
              </a:solidFill>
              <a:round/>
            </a:ln>
          </p:spPr>
          <p:txBody>
            <a:bodyPr/>
            <a:lstStyle/>
            <a:p>
              <a:endParaRPr lang="zh-CN" altLang="en-US" b="1"/>
            </a:p>
          </p:txBody>
        </p:sp>
      </p:grpSp>
      <p:grpSp>
        <p:nvGrpSpPr>
          <p:cNvPr id="35876" name="Group 290"/>
          <p:cNvGrpSpPr/>
          <p:nvPr/>
        </p:nvGrpSpPr>
        <p:grpSpPr bwMode="auto">
          <a:xfrm>
            <a:off x="7056438" y="3567113"/>
            <a:ext cx="560387" cy="374650"/>
            <a:chOff x="3202" y="3033"/>
            <a:chExt cx="309" cy="192"/>
          </a:xfrm>
        </p:grpSpPr>
        <p:sp>
          <p:nvSpPr>
            <p:cNvPr id="35889" name="Oval 291"/>
            <p:cNvSpPr>
              <a:spLocks noChangeArrowheads="1"/>
            </p:cNvSpPr>
            <p:nvPr/>
          </p:nvSpPr>
          <p:spPr bwMode="auto">
            <a:xfrm>
              <a:off x="3203" y="3113"/>
              <a:ext cx="308" cy="112"/>
            </a:xfrm>
            <a:prstGeom prst="ellipse">
              <a:avLst/>
            </a:prstGeom>
            <a:solidFill>
              <a:srgbClr val="0078AA"/>
            </a:solidFill>
            <a:ln w="3175">
              <a:solidFill>
                <a:srgbClr val="AAE6FF"/>
              </a:solidFill>
              <a:round/>
            </a:ln>
          </p:spPr>
          <p:txBody>
            <a:bodyPr/>
            <a:lstStyle/>
            <a:p>
              <a:pPr eaLnBrk="1" hangingPunct="1"/>
              <a:endParaRPr lang="zh-CN" altLang="en-US" sz="2400" b="1">
                <a:latin typeface="Tahoma" panose="020B0604030504040204" pitchFamily="34" charset="0"/>
              </a:endParaRPr>
            </a:p>
          </p:txBody>
        </p:sp>
        <p:sp>
          <p:nvSpPr>
            <p:cNvPr id="35890" name="Rectangle 292"/>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891" name="Rectangle 293"/>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892" name="Oval 294"/>
            <p:cNvSpPr>
              <a:spLocks noChangeArrowheads="1"/>
            </p:cNvSpPr>
            <p:nvPr/>
          </p:nvSpPr>
          <p:spPr bwMode="auto">
            <a:xfrm>
              <a:off x="3203" y="3033"/>
              <a:ext cx="308" cy="112"/>
            </a:xfrm>
            <a:prstGeom prst="ellipse">
              <a:avLst/>
            </a:prstGeom>
            <a:solidFill>
              <a:srgbClr val="00B4FF"/>
            </a:solidFill>
            <a:ln w="3175">
              <a:solidFill>
                <a:srgbClr val="AAE6FF"/>
              </a:solidFill>
              <a:round/>
            </a:ln>
          </p:spPr>
          <p:txBody>
            <a:bodyPr/>
            <a:lstStyle/>
            <a:p>
              <a:pPr eaLnBrk="1" hangingPunct="1"/>
              <a:endParaRPr lang="zh-CN" altLang="en-US" sz="2400" b="1">
                <a:latin typeface="Tahoma" panose="020B0604030504040204" pitchFamily="34" charset="0"/>
              </a:endParaRPr>
            </a:p>
          </p:txBody>
        </p:sp>
        <p:grpSp>
          <p:nvGrpSpPr>
            <p:cNvPr id="35893" name="Group 295"/>
            <p:cNvGrpSpPr/>
            <p:nvPr/>
          </p:nvGrpSpPr>
          <p:grpSpPr bwMode="auto">
            <a:xfrm>
              <a:off x="3249" y="3046"/>
              <a:ext cx="214" cy="86"/>
              <a:chOff x="3249" y="3046"/>
              <a:chExt cx="214" cy="86"/>
            </a:xfrm>
          </p:grpSpPr>
          <p:grpSp>
            <p:nvGrpSpPr>
              <p:cNvPr id="35896" name="Group 296"/>
              <p:cNvGrpSpPr/>
              <p:nvPr/>
            </p:nvGrpSpPr>
            <p:grpSpPr bwMode="auto">
              <a:xfrm>
                <a:off x="3249" y="3046"/>
                <a:ext cx="212" cy="84"/>
                <a:chOff x="3249" y="3046"/>
                <a:chExt cx="212" cy="84"/>
              </a:xfrm>
            </p:grpSpPr>
            <p:sp>
              <p:nvSpPr>
                <p:cNvPr id="35906" name="Freeform 297"/>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07" name="Freeform 298"/>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08" name="Freeform 299"/>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8"/>
                    <a:gd name="T26" fmla="*/ 102 w 10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09" name="Freeform 300"/>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8"/>
                    <a:gd name="T26" fmla="*/ 102 w 10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10" name="Freeform 301"/>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11" name="Freeform 302"/>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12" name="Freeform 303"/>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13" name="Freeform 304"/>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35897" name="Group 305"/>
              <p:cNvGrpSpPr/>
              <p:nvPr/>
            </p:nvGrpSpPr>
            <p:grpSpPr bwMode="auto">
              <a:xfrm>
                <a:off x="3251" y="3048"/>
                <a:ext cx="212" cy="84"/>
                <a:chOff x="3251" y="3048"/>
                <a:chExt cx="212" cy="84"/>
              </a:xfrm>
            </p:grpSpPr>
            <p:sp>
              <p:nvSpPr>
                <p:cNvPr id="35898" name="Freeform 306"/>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899" name="Freeform 307"/>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00" name="Freeform 308"/>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01" name="Freeform 309"/>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02" name="Freeform 310"/>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03" name="Freeform 311"/>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04" name="Freeform 312"/>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05" name="Freeform 313"/>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sp>
          <p:nvSpPr>
            <p:cNvPr id="35894" name="Line 314"/>
            <p:cNvSpPr>
              <a:spLocks noChangeShapeType="1"/>
            </p:cNvSpPr>
            <p:nvPr/>
          </p:nvSpPr>
          <p:spPr bwMode="auto">
            <a:xfrm>
              <a:off x="3202" y="3088"/>
              <a:ext cx="1" cy="80"/>
            </a:xfrm>
            <a:prstGeom prst="line">
              <a:avLst/>
            </a:prstGeom>
            <a:noFill/>
            <a:ln w="3175">
              <a:solidFill>
                <a:srgbClr val="AAE6FF"/>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895" name="Line 315"/>
            <p:cNvSpPr>
              <a:spLocks noChangeShapeType="1"/>
            </p:cNvSpPr>
            <p:nvPr/>
          </p:nvSpPr>
          <p:spPr bwMode="auto">
            <a:xfrm>
              <a:off x="3510" y="3088"/>
              <a:ext cx="1" cy="80"/>
            </a:xfrm>
            <a:prstGeom prst="line">
              <a:avLst/>
            </a:prstGeom>
            <a:noFill/>
            <a:ln w="3175">
              <a:solidFill>
                <a:srgbClr val="AAE6FF"/>
              </a:solidFill>
              <a:round/>
            </a:ln>
            <a:extLst>
              <a:ext uri="{909E8E84-426E-40DD-AFC4-6F175D3DCCD1}">
                <a14:hiddenFill xmlns:a14="http://schemas.microsoft.com/office/drawing/2010/main">
                  <a:noFill/>
                </a14:hiddenFill>
              </a:ext>
            </a:extLst>
          </p:spPr>
          <p:txBody>
            <a:bodyPr/>
            <a:lstStyle/>
            <a:p>
              <a:endParaRPr lang="zh-CN" altLang="en-US" b="1"/>
            </a:p>
          </p:txBody>
        </p:sp>
      </p:grpSp>
      <p:sp>
        <p:nvSpPr>
          <p:cNvPr id="35877" name="Rectangle 316"/>
          <p:cNvSpPr>
            <a:spLocks noChangeArrowheads="1"/>
          </p:cNvSpPr>
          <p:nvPr/>
        </p:nvSpPr>
        <p:spPr bwMode="auto">
          <a:xfrm>
            <a:off x="7627938" y="3143250"/>
            <a:ext cx="85566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878" name="Rectangle 317"/>
          <p:cNvSpPr>
            <a:spLocks noChangeArrowheads="1"/>
          </p:cNvSpPr>
          <p:nvPr/>
        </p:nvSpPr>
        <p:spPr bwMode="auto">
          <a:xfrm>
            <a:off x="7934325" y="3571875"/>
            <a:ext cx="923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b="1">
                <a:solidFill>
                  <a:srgbClr val="333399"/>
                </a:solidFill>
                <a:ea typeface="黑体" pitchFamily="2" charset="-122"/>
              </a:rPr>
              <a:t>互联网</a:t>
            </a:r>
            <a:endParaRPr kumimoji="1" lang="zh-CN" altLang="en-US" sz="2400" b="1">
              <a:solidFill>
                <a:srgbClr val="333399"/>
              </a:solidFill>
              <a:ea typeface="黑体" pitchFamily="2" charset="-122"/>
            </a:endParaRPr>
          </a:p>
        </p:txBody>
      </p:sp>
      <p:sp>
        <p:nvSpPr>
          <p:cNvPr id="35879" name="Rectangle 318"/>
          <p:cNvSpPr>
            <a:spLocks noChangeArrowheads="1"/>
          </p:cNvSpPr>
          <p:nvPr/>
        </p:nvSpPr>
        <p:spPr bwMode="auto">
          <a:xfrm>
            <a:off x="4672013" y="3230563"/>
            <a:ext cx="384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880" name="Rectangle 319"/>
          <p:cNvSpPr>
            <a:spLocks noChangeArrowheads="1"/>
          </p:cNvSpPr>
          <p:nvPr/>
        </p:nvSpPr>
        <p:spPr bwMode="auto">
          <a:xfrm>
            <a:off x="3849688" y="3938588"/>
            <a:ext cx="4175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881" name="Rectangle 321"/>
          <p:cNvSpPr>
            <a:spLocks noChangeArrowheads="1"/>
          </p:cNvSpPr>
          <p:nvPr/>
        </p:nvSpPr>
        <p:spPr bwMode="auto">
          <a:xfrm>
            <a:off x="2693988" y="3584575"/>
            <a:ext cx="419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882" name="Rectangle 323"/>
          <p:cNvSpPr>
            <a:spLocks noChangeArrowheads="1"/>
          </p:cNvSpPr>
          <p:nvPr/>
        </p:nvSpPr>
        <p:spPr bwMode="auto">
          <a:xfrm>
            <a:off x="1123950" y="3151188"/>
            <a:ext cx="9223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b="1">
                <a:solidFill>
                  <a:srgbClr val="333399"/>
                </a:solidFill>
                <a:ea typeface="黑体" pitchFamily="2" charset="-122"/>
              </a:rPr>
              <a:t>浏览器</a:t>
            </a:r>
            <a:endParaRPr kumimoji="1" lang="zh-CN" altLang="en-US" sz="2400" b="1">
              <a:solidFill>
                <a:srgbClr val="333399"/>
              </a:solidFill>
              <a:ea typeface="黑体" pitchFamily="2" charset="-122"/>
            </a:endParaRPr>
          </a:p>
        </p:txBody>
      </p:sp>
      <p:sp>
        <p:nvSpPr>
          <p:cNvPr id="35883" name="Rectangle 324"/>
          <p:cNvSpPr>
            <a:spLocks noChangeArrowheads="1"/>
          </p:cNvSpPr>
          <p:nvPr/>
        </p:nvSpPr>
        <p:spPr bwMode="auto">
          <a:xfrm>
            <a:off x="4718050" y="3212976"/>
            <a:ext cx="336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400" b="1" dirty="0">
                <a:solidFill>
                  <a:srgbClr val="333399"/>
                </a:solidFill>
                <a:ea typeface="黑体" pitchFamily="2" charset="-122"/>
              </a:rPr>
              <a:t>R</a:t>
            </a:r>
            <a:r>
              <a:rPr kumimoji="1" lang="en-US" altLang="zh-CN" sz="2400" b="1" baseline="-25000" dirty="0">
                <a:solidFill>
                  <a:srgbClr val="333399"/>
                </a:solidFill>
                <a:ea typeface="黑体" pitchFamily="2" charset="-122"/>
              </a:rPr>
              <a:t>1</a:t>
            </a:r>
            <a:endParaRPr kumimoji="1" lang="en-US" altLang="zh-CN" sz="2400" b="1" baseline="-25000" dirty="0">
              <a:solidFill>
                <a:srgbClr val="333399"/>
              </a:solidFill>
              <a:ea typeface="黑体" pitchFamily="2" charset="-122"/>
            </a:endParaRPr>
          </a:p>
        </p:txBody>
      </p:sp>
      <p:sp>
        <p:nvSpPr>
          <p:cNvPr id="35884" name="Rectangle 325"/>
          <p:cNvSpPr>
            <a:spLocks noChangeArrowheads="1"/>
          </p:cNvSpPr>
          <p:nvPr/>
        </p:nvSpPr>
        <p:spPr bwMode="auto">
          <a:xfrm>
            <a:off x="6881813" y="3212976"/>
            <a:ext cx="336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400" b="1" dirty="0">
                <a:solidFill>
                  <a:srgbClr val="333399"/>
                </a:solidFill>
                <a:ea typeface="黑体" pitchFamily="2" charset="-122"/>
              </a:rPr>
              <a:t>R</a:t>
            </a:r>
            <a:r>
              <a:rPr kumimoji="1" lang="en-US" altLang="zh-CN" sz="2400" b="1" baseline="-25000" dirty="0">
                <a:solidFill>
                  <a:srgbClr val="333399"/>
                </a:solidFill>
                <a:ea typeface="黑体" pitchFamily="2" charset="-122"/>
              </a:rPr>
              <a:t>2</a:t>
            </a:r>
            <a:endParaRPr kumimoji="1" lang="en-US" altLang="zh-CN" sz="2400" b="1" baseline="-25000" dirty="0">
              <a:solidFill>
                <a:srgbClr val="333399"/>
              </a:solidFill>
              <a:ea typeface="黑体" pitchFamily="2" charset="-122"/>
            </a:endParaRPr>
          </a:p>
        </p:txBody>
      </p:sp>
      <p:sp>
        <p:nvSpPr>
          <p:cNvPr id="328" name="矩形 327"/>
          <p:cNvSpPr/>
          <p:nvPr/>
        </p:nvSpPr>
        <p:spPr>
          <a:xfrm>
            <a:off x="4752391" y="1509752"/>
            <a:ext cx="3303377" cy="1015663"/>
          </a:xfrm>
          <a:prstGeom prst="rect">
            <a:avLst/>
          </a:prstGeom>
          <a:solidFill>
            <a:srgbClr val="66FF66"/>
          </a:solidFill>
          <a:ln>
            <a:solidFill>
              <a:schemeClr val="tx1"/>
            </a:solidFill>
          </a:ln>
        </p:spPr>
        <p:txBody>
          <a:bodyPr wrap="square">
            <a:spAutoFit/>
          </a:bodyPr>
          <a:lstStyle/>
          <a:p>
            <a:r>
              <a:rPr kumimoji="1" lang="zh-CN" altLang="en-US" sz="2000" b="1" dirty="0">
                <a:solidFill>
                  <a:srgbClr val="000000"/>
                </a:solidFill>
                <a:latin typeface="微软雅黑" panose="020B0503020204020204" pitchFamily="34" charset="-122"/>
                <a:ea typeface="微软雅黑" panose="020B0503020204020204" pitchFamily="34" charset="-122"/>
              </a:rPr>
              <a:t>源点服务器将所请求的对象放在 </a:t>
            </a:r>
            <a:r>
              <a:rPr kumimoji="1" lang="en-US" altLang="zh-CN" sz="2000" b="1" dirty="0">
                <a:solidFill>
                  <a:srgbClr val="000000"/>
                </a:solidFill>
                <a:latin typeface="微软雅黑" panose="020B0503020204020204" pitchFamily="34" charset="-122"/>
                <a:ea typeface="微软雅黑" panose="020B0503020204020204" pitchFamily="34" charset="-122"/>
              </a:rPr>
              <a:t>HTTP </a:t>
            </a:r>
            <a:r>
              <a:rPr kumimoji="1" lang="zh-CN" altLang="en-US" sz="2000" b="1" dirty="0">
                <a:solidFill>
                  <a:srgbClr val="000000"/>
                </a:solidFill>
                <a:latin typeface="微软雅黑" panose="020B0503020204020204" pitchFamily="34" charset="-122"/>
                <a:ea typeface="微软雅黑" panose="020B0503020204020204" pitchFamily="34" charset="-122"/>
              </a:rPr>
              <a:t>响应报文中返回给校园网</a:t>
            </a:r>
            <a:r>
              <a:rPr kumimoji="1" lang="zh-CN" altLang="en-US" sz="2000" b="1" dirty="0" smtClean="0">
                <a:solidFill>
                  <a:srgbClr val="000000"/>
                </a:solidFill>
                <a:latin typeface="微软雅黑" panose="020B0503020204020204" pitchFamily="34" charset="-122"/>
                <a:ea typeface="微软雅黑" panose="020B0503020204020204" pitchFamily="34" charset="-122"/>
              </a:rPr>
              <a:t>的代理服务器。</a:t>
            </a:r>
            <a:endParaRPr kumimoji="1" lang="zh-CN" altLang="en-US" sz="2000" b="1" dirty="0">
              <a:solidFill>
                <a:srgbClr val="000000"/>
              </a:solidFill>
              <a:latin typeface="微软雅黑" panose="020B0503020204020204" pitchFamily="34" charset="-122"/>
              <a:ea typeface="微软雅黑" panose="020B0503020204020204" pitchFamily="34" charset="-122"/>
            </a:endParaRPr>
          </a:p>
        </p:txBody>
      </p:sp>
      <p:sp>
        <p:nvSpPr>
          <p:cNvPr id="320" name="Freeform 325"/>
          <p:cNvSpPr/>
          <p:nvPr/>
        </p:nvSpPr>
        <p:spPr bwMode="auto">
          <a:xfrm>
            <a:off x="3878790" y="2780929"/>
            <a:ext cx="5385562" cy="1570986"/>
          </a:xfrm>
          <a:custGeom>
            <a:avLst/>
            <a:gdLst>
              <a:gd name="T0" fmla="*/ 0 w 3356"/>
              <a:gd name="T1" fmla="*/ 2147483646 h 1179"/>
              <a:gd name="T2" fmla="*/ 2147483646 w 3356"/>
              <a:gd name="T3" fmla="*/ 2147483646 h 1179"/>
              <a:gd name="T4" fmla="*/ 2147483646 w 3356"/>
              <a:gd name="T5" fmla="*/ 2147483646 h 1179"/>
              <a:gd name="T6" fmla="*/ 2147483646 w 3356"/>
              <a:gd name="T7" fmla="*/ 2147483646 h 1179"/>
              <a:gd name="T8" fmla="*/ 2147483646 w 3356"/>
              <a:gd name="T9" fmla="*/ 2147483646 h 1179"/>
              <a:gd name="T10" fmla="*/ 2147483646 w 3356"/>
              <a:gd name="T11" fmla="*/ 2147483646 h 1179"/>
              <a:gd name="T12" fmla="*/ 2147483646 w 3356"/>
              <a:gd name="T13" fmla="*/ 2147483646 h 1179"/>
              <a:gd name="T14" fmla="*/ 2147483646 w 3356"/>
              <a:gd name="T15" fmla="*/ 2147483646 h 1179"/>
              <a:gd name="T16" fmla="*/ 2147483646 w 3356"/>
              <a:gd name="T17" fmla="*/ 0 h 117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356" h="1179">
                <a:moveTo>
                  <a:pt x="0" y="1179"/>
                </a:moveTo>
                <a:cubicBezTo>
                  <a:pt x="64" y="1127"/>
                  <a:pt x="263" y="937"/>
                  <a:pt x="385" y="867"/>
                </a:cubicBezTo>
                <a:cubicBezTo>
                  <a:pt x="507" y="797"/>
                  <a:pt x="552" y="778"/>
                  <a:pt x="732" y="758"/>
                </a:cubicBezTo>
                <a:cubicBezTo>
                  <a:pt x="912" y="738"/>
                  <a:pt x="1271" y="752"/>
                  <a:pt x="1464" y="749"/>
                </a:cubicBezTo>
                <a:cubicBezTo>
                  <a:pt x="1657" y="746"/>
                  <a:pt x="1767" y="750"/>
                  <a:pt x="1893" y="739"/>
                </a:cubicBezTo>
                <a:cubicBezTo>
                  <a:pt x="2019" y="728"/>
                  <a:pt x="2099" y="720"/>
                  <a:pt x="2222" y="680"/>
                </a:cubicBezTo>
                <a:cubicBezTo>
                  <a:pt x="2345" y="640"/>
                  <a:pt x="2503" y="567"/>
                  <a:pt x="2631" y="499"/>
                </a:cubicBezTo>
                <a:cubicBezTo>
                  <a:pt x="2759" y="431"/>
                  <a:pt x="2872" y="355"/>
                  <a:pt x="2993" y="272"/>
                </a:cubicBezTo>
                <a:cubicBezTo>
                  <a:pt x="3114" y="189"/>
                  <a:pt x="3295" y="53"/>
                  <a:pt x="3356" y="0"/>
                </a:cubicBezTo>
              </a:path>
            </a:pathLst>
          </a:custGeom>
          <a:noFill/>
          <a:ln w="57150" cmpd="sng">
            <a:solidFill>
              <a:srgbClr val="CC00CC"/>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8"/>
                                        </p:tgtEl>
                                        <p:attrNameLst>
                                          <p:attrName>style.visibility</p:attrName>
                                        </p:attrNameLst>
                                      </p:cBhvr>
                                      <p:to>
                                        <p:strVal val="visible"/>
                                      </p:to>
                                    </p:set>
                                    <p:animEffect transition="in" filter="fade">
                                      <p:cBhvr>
                                        <p:cTn id="7" dur="500"/>
                                        <p:tgtEl>
                                          <p:spTgt spid="3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320"/>
                                        </p:tgtEl>
                                        <p:attrNameLst>
                                          <p:attrName>style.visibility</p:attrName>
                                        </p:attrNameLst>
                                      </p:cBhvr>
                                      <p:to>
                                        <p:strVal val="visible"/>
                                      </p:to>
                                    </p:set>
                                    <p:animEffect transition="in" filter="wipe(right)">
                                      <p:cBhvr>
                                        <p:cTn id="12" dur="2000"/>
                                        <p:tgtEl>
                                          <p:spTgt spid="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 grpId="0" animBg="1"/>
      <p:bldP spid="320"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noChangeArrowheads="1"/>
          </p:cNvSpPr>
          <p:nvPr>
            <p:ph type="title"/>
          </p:nvPr>
        </p:nvSpPr>
        <p:spPr/>
        <p:txBody>
          <a:bodyPr/>
          <a:lstStyle/>
          <a:p>
            <a:r>
              <a:rPr lang="zh-CN" altLang="en-US" dirty="0" smtClean="0"/>
              <a:t>使用代理服务器的情况</a:t>
            </a:r>
            <a:endParaRPr lang="zh-CN" altLang="en-US" dirty="0" smtClean="0"/>
          </a:p>
        </p:txBody>
      </p:sp>
      <p:grpSp>
        <p:nvGrpSpPr>
          <p:cNvPr id="35843" name="Group 6"/>
          <p:cNvGrpSpPr/>
          <p:nvPr/>
        </p:nvGrpSpPr>
        <p:grpSpPr bwMode="auto">
          <a:xfrm>
            <a:off x="1236663" y="2484438"/>
            <a:ext cx="3454400" cy="2570162"/>
            <a:chOff x="912" y="768"/>
            <a:chExt cx="2400" cy="1584"/>
          </a:xfrm>
        </p:grpSpPr>
        <p:sp>
          <p:nvSpPr>
            <p:cNvPr id="36145" name="Oval 7"/>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46" name="Oval 8"/>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47" name="Oval 9"/>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48" name="Oval 10"/>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49" name="Oval 11"/>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50" name="Oval 12"/>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51" name="Oval 13"/>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52" name="Oval 14"/>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53" name="Oval 15"/>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grpSp>
          <p:nvGrpSpPr>
            <p:cNvPr id="36154" name="Group 16"/>
            <p:cNvGrpSpPr/>
            <p:nvPr/>
          </p:nvGrpSpPr>
          <p:grpSpPr bwMode="auto">
            <a:xfrm>
              <a:off x="912" y="768"/>
              <a:ext cx="2386" cy="1553"/>
              <a:chOff x="912" y="768"/>
              <a:chExt cx="2386" cy="1553"/>
            </a:xfrm>
          </p:grpSpPr>
          <p:sp>
            <p:nvSpPr>
              <p:cNvPr id="36155" name="Oval 17"/>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56" name="Oval 18"/>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57" name="Oval 19"/>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58" name="Oval 20"/>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59" name="Oval 21"/>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60" name="Oval 22"/>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61" name="Oval 23"/>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62" name="Oval 24"/>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sp>
            <p:nvSpPr>
              <p:cNvPr id="36163" name="Oval 25"/>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2400" b="1">
                  <a:latin typeface="Tahoma" panose="020B0604030504040204" pitchFamily="34" charset="0"/>
                </a:endParaRPr>
              </a:p>
            </p:txBody>
          </p:sp>
        </p:grpSp>
      </p:grpSp>
      <p:graphicFrame>
        <p:nvGraphicFramePr>
          <p:cNvPr id="35844" name="Object 26"/>
          <p:cNvGraphicFramePr>
            <a:graphicFrameLocks noChangeAspect="1"/>
          </p:cNvGraphicFramePr>
          <p:nvPr/>
        </p:nvGraphicFramePr>
        <p:xfrm>
          <a:off x="7527925" y="3208338"/>
          <a:ext cx="1770063" cy="1149350"/>
        </p:xfrm>
        <a:graphic>
          <a:graphicData uri="http://schemas.openxmlformats.org/presentationml/2006/ole">
            <mc:AlternateContent xmlns:mc="http://schemas.openxmlformats.org/markup-compatibility/2006">
              <mc:Choice xmlns:v="urn:schemas-microsoft-com:vml" Requires="v">
                <p:oleObj spid="_x0000_s68766" name="VISIO" r:id="rId1" imgW="1687195" imgH="964565" progId="Visio.Drawing.6">
                  <p:embed/>
                </p:oleObj>
              </mc:Choice>
              <mc:Fallback>
                <p:oleObj name="VISIO" r:id="rId1" imgW="1687195" imgH="964565" progId="Visio.Drawing.6">
                  <p:embed/>
                  <p:pic>
                    <p:nvPicPr>
                      <p:cNvPr id="0" name="图片 687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7925" y="3208338"/>
                        <a:ext cx="1770063" cy="11493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5" name="Line 27"/>
          <p:cNvSpPr>
            <a:spLocks noChangeShapeType="1"/>
          </p:cNvSpPr>
          <p:nvPr/>
        </p:nvSpPr>
        <p:spPr bwMode="auto">
          <a:xfrm>
            <a:off x="4721225" y="3770313"/>
            <a:ext cx="2524125" cy="0"/>
          </a:xfrm>
          <a:prstGeom prst="line">
            <a:avLst/>
          </a:prstGeom>
          <a:noFill/>
          <a:ln w="38100">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846" name="Line 28"/>
          <p:cNvSpPr>
            <a:spLocks noChangeShapeType="1"/>
          </p:cNvSpPr>
          <p:nvPr/>
        </p:nvSpPr>
        <p:spPr bwMode="auto">
          <a:xfrm>
            <a:off x="8623300" y="4279900"/>
            <a:ext cx="649288" cy="54292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847" name="Line 29"/>
          <p:cNvSpPr>
            <a:spLocks noChangeShapeType="1"/>
          </p:cNvSpPr>
          <p:nvPr/>
        </p:nvSpPr>
        <p:spPr bwMode="auto">
          <a:xfrm>
            <a:off x="8997950" y="4000500"/>
            <a:ext cx="520700" cy="115888"/>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848" name="Line 30"/>
          <p:cNvSpPr>
            <a:spLocks noChangeShapeType="1"/>
          </p:cNvSpPr>
          <p:nvPr/>
        </p:nvSpPr>
        <p:spPr bwMode="auto">
          <a:xfrm flipV="1">
            <a:off x="9026525" y="3319463"/>
            <a:ext cx="492125" cy="153987"/>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849" name="Line 31"/>
          <p:cNvSpPr>
            <a:spLocks noChangeShapeType="1"/>
          </p:cNvSpPr>
          <p:nvPr/>
        </p:nvSpPr>
        <p:spPr bwMode="auto">
          <a:xfrm flipV="1">
            <a:off x="8593138" y="2700338"/>
            <a:ext cx="679450" cy="595312"/>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5850" name="Group 33"/>
          <p:cNvGrpSpPr/>
          <p:nvPr/>
        </p:nvGrpSpPr>
        <p:grpSpPr bwMode="auto">
          <a:xfrm>
            <a:off x="9385300" y="2974975"/>
            <a:ext cx="393700" cy="661988"/>
            <a:chOff x="4486" y="2730"/>
            <a:chExt cx="217" cy="339"/>
          </a:xfrm>
        </p:grpSpPr>
        <p:grpSp>
          <p:nvGrpSpPr>
            <p:cNvPr id="36125" name="Group 34"/>
            <p:cNvGrpSpPr/>
            <p:nvPr/>
          </p:nvGrpSpPr>
          <p:grpSpPr bwMode="auto">
            <a:xfrm>
              <a:off x="4491" y="2736"/>
              <a:ext cx="212" cy="333"/>
              <a:chOff x="4491" y="2736"/>
              <a:chExt cx="212" cy="333"/>
            </a:xfrm>
          </p:grpSpPr>
          <p:sp>
            <p:nvSpPr>
              <p:cNvPr id="36136" name="Freeform 35"/>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37" name="Freeform 36"/>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38" name="Freeform 37"/>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39" name="Freeform 38"/>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40" name="Rectangle 39"/>
              <p:cNvSpPr>
                <a:spLocks noChangeArrowheads="1"/>
              </p:cNvSpPr>
              <p:nvPr/>
            </p:nvSpPr>
            <p:spPr bwMode="auto">
              <a:xfrm>
                <a:off x="4491" y="279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41" name="Rectangle 40"/>
              <p:cNvSpPr>
                <a:spLocks noChangeArrowheads="1"/>
              </p:cNvSpPr>
              <p:nvPr/>
            </p:nvSpPr>
            <p:spPr bwMode="auto">
              <a:xfrm>
                <a:off x="4496" y="2812"/>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42" name="Line 41"/>
              <p:cNvSpPr>
                <a:spLocks noChangeShapeType="1"/>
              </p:cNvSpPr>
              <p:nvPr/>
            </p:nvSpPr>
            <p:spPr bwMode="auto">
              <a:xfrm>
                <a:off x="4501" y="2837"/>
                <a:ext cx="51"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43" name="Line 42"/>
              <p:cNvSpPr>
                <a:spLocks noChangeShapeType="1"/>
              </p:cNvSpPr>
              <p:nvPr/>
            </p:nvSpPr>
            <p:spPr bwMode="auto">
              <a:xfrm flipH="1">
                <a:off x="4491" y="3013"/>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44" name="Line 43"/>
              <p:cNvSpPr>
                <a:spLocks noChangeShapeType="1"/>
              </p:cNvSpPr>
              <p:nvPr/>
            </p:nvSpPr>
            <p:spPr bwMode="auto">
              <a:xfrm flipH="1">
                <a:off x="4491" y="2900"/>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grpSp>
          <p:nvGrpSpPr>
            <p:cNvPr id="36126" name="Group 44"/>
            <p:cNvGrpSpPr/>
            <p:nvPr/>
          </p:nvGrpSpPr>
          <p:grpSpPr bwMode="auto">
            <a:xfrm>
              <a:off x="4486" y="2730"/>
              <a:ext cx="212" cy="333"/>
              <a:chOff x="4486" y="2730"/>
              <a:chExt cx="212" cy="333"/>
            </a:xfrm>
          </p:grpSpPr>
          <p:sp>
            <p:nvSpPr>
              <p:cNvPr id="36127" name="Freeform 45"/>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28" name="Freeform 46"/>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29" name="Freeform 47"/>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30" name="Freeform 48"/>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31" name="Rectangle 49"/>
              <p:cNvSpPr>
                <a:spLocks noChangeArrowheads="1"/>
              </p:cNvSpPr>
              <p:nvPr/>
            </p:nvSpPr>
            <p:spPr bwMode="auto">
              <a:xfrm>
                <a:off x="4486" y="2793"/>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32" name="Rectangle 50"/>
              <p:cNvSpPr>
                <a:spLocks noChangeArrowheads="1"/>
              </p:cNvSpPr>
              <p:nvPr/>
            </p:nvSpPr>
            <p:spPr bwMode="auto">
              <a:xfrm>
                <a:off x="4491" y="2806"/>
                <a:ext cx="66" cy="43"/>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33" name="Line 51"/>
              <p:cNvSpPr>
                <a:spLocks noChangeShapeType="1"/>
              </p:cNvSpPr>
              <p:nvPr/>
            </p:nvSpPr>
            <p:spPr bwMode="auto">
              <a:xfrm>
                <a:off x="4501" y="2824"/>
                <a:ext cx="41"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34" name="Line 52"/>
              <p:cNvSpPr>
                <a:spLocks noChangeShapeType="1"/>
              </p:cNvSpPr>
              <p:nvPr/>
            </p:nvSpPr>
            <p:spPr bwMode="auto">
              <a:xfrm flipH="1">
                <a:off x="4491" y="3006"/>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35" name="Line 53"/>
              <p:cNvSpPr>
                <a:spLocks noChangeShapeType="1"/>
              </p:cNvSpPr>
              <p:nvPr/>
            </p:nvSpPr>
            <p:spPr bwMode="auto">
              <a:xfrm flipH="1">
                <a:off x="4491" y="2893"/>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grpSp>
      </p:grpSp>
      <p:grpSp>
        <p:nvGrpSpPr>
          <p:cNvPr id="35851" name="Group 54"/>
          <p:cNvGrpSpPr/>
          <p:nvPr/>
        </p:nvGrpSpPr>
        <p:grpSpPr bwMode="auto">
          <a:xfrm>
            <a:off x="9385300" y="3835400"/>
            <a:ext cx="393700" cy="661988"/>
            <a:chOff x="4486" y="3170"/>
            <a:chExt cx="217" cy="339"/>
          </a:xfrm>
        </p:grpSpPr>
        <p:grpSp>
          <p:nvGrpSpPr>
            <p:cNvPr id="36105" name="Group 55"/>
            <p:cNvGrpSpPr/>
            <p:nvPr/>
          </p:nvGrpSpPr>
          <p:grpSpPr bwMode="auto">
            <a:xfrm>
              <a:off x="4491" y="3176"/>
              <a:ext cx="212" cy="333"/>
              <a:chOff x="4491" y="3176"/>
              <a:chExt cx="212" cy="333"/>
            </a:xfrm>
          </p:grpSpPr>
          <p:sp>
            <p:nvSpPr>
              <p:cNvPr id="36116" name="Freeform 56"/>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17" name="Freeform 57"/>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18" name="Freeform 58"/>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19" name="Freeform 59"/>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20" name="Rectangle 60"/>
              <p:cNvSpPr>
                <a:spLocks noChangeArrowheads="1"/>
              </p:cNvSpPr>
              <p:nvPr/>
            </p:nvSpPr>
            <p:spPr bwMode="auto">
              <a:xfrm>
                <a:off x="4491" y="323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21" name="Rectangle 61"/>
              <p:cNvSpPr>
                <a:spLocks noChangeArrowheads="1"/>
              </p:cNvSpPr>
              <p:nvPr/>
            </p:nvSpPr>
            <p:spPr bwMode="auto">
              <a:xfrm>
                <a:off x="4496" y="3251"/>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22" name="Line 62"/>
              <p:cNvSpPr>
                <a:spLocks noChangeShapeType="1"/>
              </p:cNvSpPr>
              <p:nvPr/>
            </p:nvSpPr>
            <p:spPr bwMode="auto">
              <a:xfrm>
                <a:off x="4501" y="3276"/>
                <a:ext cx="51"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23" name="Line 63"/>
              <p:cNvSpPr>
                <a:spLocks noChangeShapeType="1"/>
              </p:cNvSpPr>
              <p:nvPr/>
            </p:nvSpPr>
            <p:spPr bwMode="auto">
              <a:xfrm flipH="1">
                <a:off x="4491" y="3452"/>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24" name="Line 64"/>
              <p:cNvSpPr>
                <a:spLocks noChangeShapeType="1"/>
              </p:cNvSpPr>
              <p:nvPr/>
            </p:nvSpPr>
            <p:spPr bwMode="auto">
              <a:xfrm flipH="1">
                <a:off x="4491" y="3339"/>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grpSp>
          <p:nvGrpSpPr>
            <p:cNvPr id="36106" name="Group 65"/>
            <p:cNvGrpSpPr/>
            <p:nvPr/>
          </p:nvGrpSpPr>
          <p:grpSpPr bwMode="auto">
            <a:xfrm>
              <a:off x="4486" y="3170"/>
              <a:ext cx="212" cy="332"/>
              <a:chOff x="4486" y="3170"/>
              <a:chExt cx="212" cy="332"/>
            </a:xfrm>
          </p:grpSpPr>
          <p:sp>
            <p:nvSpPr>
              <p:cNvPr id="36107" name="Freeform 66"/>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08" name="Freeform 67"/>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09" name="Freeform 68"/>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 name="T15" fmla="*/ 0 w 212"/>
                  <a:gd name="T16" fmla="*/ 0 h 62"/>
                  <a:gd name="T17" fmla="*/ 212 w 212"/>
                  <a:gd name="T18" fmla="*/ 62 h 62"/>
                </a:gdLst>
                <a:ahLst/>
                <a:cxnLst>
                  <a:cxn ang="T10">
                    <a:pos x="T0" y="T1"/>
                  </a:cxn>
                  <a:cxn ang="T11">
                    <a:pos x="T2" y="T3"/>
                  </a:cxn>
                  <a:cxn ang="T12">
                    <a:pos x="T4" y="T5"/>
                  </a:cxn>
                  <a:cxn ang="T13">
                    <a:pos x="T6" y="T7"/>
                  </a:cxn>
                  <a:cxn ang="T14">
                    <a:pos x="T8" y="T9"/>
                  </a:cxn>
                </a:cxnLst>
                <a:rect l="T15" t="T16" r="T17" b="T18"/>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10" name="Freeform 69"/>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 name="T15" fmla="*/ 0 w 212"/>
                  <a:gd name="T16" fmla="*/ 0 h 62"/>
                  <a:gd name="T17" fmla="*/ 212 w 212"/>
                  <a:gd name="T18" fmla="*/ 62 h 62"/>
                </a:gdLst>
                <a:ahLst/>
                <a:cxnLst>
                  <a:cxn ang="T10">
                    <a:pos x="T0" y="T1"/>
                  </a:cxn>
                  <a:cxn ang="T11">
                    <a:pos x="T2" y="T3"/>
                  </a:cxn>
                  <a:cxn ang="T12">
                    <a:pos x="T4" y="T5"/>
                  </a:cxn>
                  <a:cxn ang="T13">
                    <a:pos x="T6" y="T7"/>
                  </a:cxn>
                  <a:cxn ang="T14">
                    <a:pos x="T8" y="T9"/>
                  </a:cxn>
                </a:cxnLst>
                <a:rect l="T15" t="T16" r="T17" b="T18"/>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11" name="Rectangle 70"/>
              <p:cNvSpPr>
                <a:spLocks noChangeArrowheads="1"/>
              </p:cNvSpPr>
              <p:nvPr/>
            </p:nvSpPr>
            <p:spPr bwMode="auto">
              <a:xfrm>
                <a:off x="4486" y="3232"/>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12" name="Rectangle 71"/>
              <p:cNvSpPr>
                <a:spLocks noChangeArrowheads="1"/>
              </p:cNvSpPr>
              <p:nvPr/>
            </p:nvSpPr>
            <p:spPr bwMode="auto">
              <a:xfrm>
                <a:off x="4491" y="3245"/>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13" name="Line 72"/>
              <p:cNvSpPr>
                <a:spLocks noChangeShapeType="1"/>
              </p:cNvSpPr>
              <p:nvPr/>
            </p:nvSpPr>
            <p:spPr bwMode="auto">
              <a:xfrm>
                <a:off x="4501" y="3264"/>
                <a:ext cx="41"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14" name="Line 73"/>
              <p:cNvSpPr>
                <a:spLocks noChangeShapeType="1"/>
              </p:cNvSpPr>
              <p:nvPr/>
            </p:nvSpPr>
            <p:spPr bwMode="auto">
              <a:xfrm flipH="1">
                <a:off x="4491" y="3446"/>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15" name="Line 74"/>
              <p:cNvSpPr>
                <a:spLocks noChangeShapeType="1"/>
              </p:cNvSpPr>
              <p:nvPr/>
            </p:nvSpPr>
            <p:spPr bwMode="auto">
              <a:xfrm flipH="1">
                <a:off x="4491" y="3333"/>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grpSp>
      </p:grpSp>
      <p:grpSp>
        <p:nvGrpSpPr>
          <p:cNvPr id="35852" name="Group 75"/>
          <p:cNvGrpSpPr/>
          <p:nvPr/>
        </p:nvGrpSpPr>
        <p:grpSpPr bwMode="auto">
          <a:xfrm>
            <a:off x="8975725" y="4508500"/>
            <a:ext cx="390525" cy="661988"/>
            <a:chOff x="4260" y="3515"/>
            <a:chExt cx="216" cy="339"/>
          </a:xfrm>
        </p:grpSpPr>
        <p:grpSp>
          <p:nvGrpSpPr>
            <p:cNvPr id="36085" name="Group 76"/>
            <p:cNvGrpSpPr/>
            <p:nvPr/>
          </p:nvGrpSpPr>
          <p:grpSpPr bwMode="auto">
            <a:xfrm>
              <a:off x="4265" y="3521"/>
              <a:ext cx="211" cy="333"/>
              <a:chOff x="4265" y="3521"/>
              <a:chExt cx="211" cy="333"/>
            </a:xfrm>
          </p:grpSpPr>
          <p:sp>
            <p:nvSpPr>
              <p:cNvPr id="36096" name="Freeform 77"/>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97" name="Freeform 78"/>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98" name="Freeform 79"/>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99" name="Freeform 80"/>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100" name="Rectangle 81"/>
              <p:cNvSpPr>
                <a:spLocks noChangeArrowheads="1"/>
              </p:cNvSpPr>
              <p:nvPr/>
            </p:nvSpPr>
            <p:spPr bwMode="auto">
              <a:xfrm>
                <a:off x="4265" y="3584"/>
                <a:ext cx="115"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01" name="Rectangle 82"/>
              <p:cNvSpPr>
                <a:spLocks noChangeArrowheads="1"/>
              </p:cNvSpPr>
              <p:nvPr/>
            </p:nvSpPr>
            <p:spPr bwMode="auto">
              <a:xfrm>
                <a:off x="4270" y="359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102" name="Line 83"/>
              <p:cNvSpPr>
                <a:spLocks noChangeShapeType="1"/>
              </p:cNvSpPr>
              <p:nvPr/>
            </p:nvSpPr>
            <p:spPr bwMode="auto">
              <a:xfrm>
                <a:off x="4275" y="3622"/>
                <a:ext cx="50"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03" name="Line 84"/>
              <p:cNvSpPr>
                <a:spLocks noChangeShapeType="1"/>
              </p:cNvSpPr>
              <p:nvPr/>
            </p:nvSpPr>
            <p:spPr bwMode="auto">
              <a:xfrm flipH="1">
                <a:off x="4265" y="3797"/>
                <a:ext cx="115"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104" name="Line 85"/>
              <p:cNvSpPr>
                <a:spLocks noChangeShapeType="1"/>
              </p:cNvSpPr>
              <p:nvPr/>
            </p:nvSpPr>
            <p:spPr bwMode="auto">
              <a:xfrm flipH="1">
                <a:off x="4265" y="3684"/>
                <a:ext cx="115"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grpSp>
          <p:nvGrpSpPr>
            <p:cNvPr id="36086" name="Group 86"/>
            <p:cNvGrpSpPr/>
            <p:nvPr/>
          </p:nvGrpSpPr>
          <p:grpSpPr bwMode="auto">
            <a:xfrm>
              <a:off x="4260" y="3515"/>
              <a:ext cx="211" cy="332"/>
              <a:chOff x="4260" y="3515"/>
              <a:chExt cx="211" cy="332"/>
            </a:xfrm>
          </p:grpSpPr>
          <p:sp>
            <p:nvSpPr>
              <p:cNvPr id="36087" name="Freeform 87"/>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88" name="Freeform 88"/>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89" name="Freeform 89"/>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90" name="Freeform 90"/>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91" name="Rectangle 91"/>
              <p:cNvSpPr>
                <a:spLocks noChangeArrowheads="1"/>
              </p:cNvSpPr>
              <p:nvPr/>
            </p:nvSpPr>
            <p:spPr bwMode="auto">
              <a:xfrm>
                <a:off x="4260" y="3578"/>
                <a:ext cx="115"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92" name="Rectangle 92"/>
              <p:cNvSpPr>
                <a:spLocks noChangeArrowheads="1"/>
              </p:cNvSpPr>
              <p:nvPr/>
            </p:nvSpPr>
            <p:spPr bwMode="auto">
              <a:xfrm>
                <a:off x="4265" y="359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93" name="Line 93"/>
              <p:cNvSpPr>
                <a:spLocks noChangeShapeType="1"/>
              </p:cNvSpPr>
              <p:nvPr/>
            </p:nvSpPr>
            <p:spPr bwMode="auto">
              <a:xfrm>
                <a:off x="4275" y="3609"/>
                <a:ext cx="40"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094" name="Line 94"/>
              <p:cNvSpPr>
                <a:spLocks noChangeShapeType="1"/>
              </p:cNvSpPr>
              <p:nvPr/>
            </p:nvSpPr>
            <p:spPr bwMode="auto">
              <a:xfrm flipH="1">
                <a:off x="4265" y="3791"/>
                <a:ext cx="105"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095" name="Line 95"/>
              <p:cNvSpPr>
                <a:spLocks noChangeShapeType="1"/>
              </p:cNvSpPr>
              <p:nvPr/>
            </p:nvSpPr>
            <p:spPr bwMode="auto">
              <a:xfrm flipH="1">
                <a:off x="4265" y="3678"/>
                <a:ext cx="105"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grpSp>
      </p:grpSp>
      <p:sp>
        <p:nvSpPr>
          <p:cNvPr id="35853" name="Rectangle 96"/>
          <p:cNvSpPr>
            <a:spLocks noChangeArrowheads="1"/>
          </p:cNvSpPr>
          <p:nvPr/>
        </p:nvSpPr>
        <p:spPr bwMode="auto">
          <a:xfrm>
            <a:off x="3095625" y="2435225"/>
            <a:ext cx="30163" cy="2598738"/>
          </a:xfrm>
          <a:prstGeom prst="rect">
            <a:avLst/>
          </a:prstGeom>
          <a:solidFill>
            <a:srgbClr val="000000"/>
          </a:solidFill>
          <a:ln w="28575">
            <a:solidFill>
              <a:srgbClr val="333399"/>
            </a:solidFill>
            <a:miter lim="800000"/>
          </a:ln>
        </p:spPr>
        <p:txBody>
          <a:bodyPr/>
          <a:lstStyle/>
          <a:p>
            <a:pPr eaLnBrk="1" hangingPunct="1"/>
            <a:endParaRPr lang="zh-CN" altLang="en-US" sz="2400" b="1">
              <a:latin typeface="Tahoma" panose="020B0604030504040204" pitchFamily="34" charset="0"/>
            </a:endParaRPr>
          </a:p>
        </p:txBody>
      </p:sp>
      <p:sp>
        <p:nvSpPr>
          <p:cNvPr id="35854" name="Line 97"/>
          <p:cNvSpPr>
            <a:spLocks noChangeShapeType="1"/>
          </p:cNvSpPr>
          <p:nvPr/>
        </p:nvSpPr>
        <p:spPr bwMode="auto">
          <a:xfrm>
            <a:off x="2289175" y="2816225"/>
            <a:ext cx="820738" cy="317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855" name="Line 98"/>
          <p:cNvSpPr>
            <a:spLocks noChangeShapeType="1"/>
          </p:cNvSpPr>
          <p:nvPr/>
        </p:nvSpPr>
        <p:spPr bwMode="auto">
          <a:xfrm>
            <a:off x="2535238" y="3525838"/>
            <a:ext cx="574675" cy="1587"/>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856" name="Line 99"/>
          <p:cNvSpPr>
            <a:spLocks noChangeShapeType="1"/>
          </p:cNvSpPr>
          <p:nvPr/>
        </p:nvSpPr>
        <p:spPr bwMode="auto">
          <a:xfrm>
            <a:off x="1876425" y="4027488"/>
            <a:ext cx="1233488" cy="317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857" name="Line 100"/>
          <p:cNvSpPr>
            <a:spLocks noChangeShapeType="1"/>
          </p:cNvSpPr>
          <p:nvPr/>
        </p:nvSpPr>
        <p:spPr bwMode="auto">
          <a:xfrm>
            <a:off x="2370138" y="4645025"/>
            <a:ext cx="739775" cy="317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858" name="Line 101"/>
          <p:cNvSpPr>
            <a:spLocks noChangeShapeType="1"/>
          </p:cNvSpPr>
          <p:nvPr/>
        </p:nvSpPr>
        <p:spPr bwMode="auto">
          <a:xfrm>
            <a:off x="3109912" y="4822826"/>
            <a:ext cx="479425"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860" name="Line 102"/>
          <p:cNvSpPr>
            <a:spLocks noChangeShapeType="1"/>
          </p:cNvSpPr>
          <p:nvPr/>
        </p:nvSpPr>
        <p:spPr bwMode="auto">
          <a:xfrm>
            <a:off x="3109913" y="3762375"/>
            <a:ext cx="1398587" cy="1588"/>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5861" name="Group 103"/>
          <p:cNvGrpSpPr/>
          <p:nvPr/>
        </p:nvGrpSpPr>
        <p:grpSpPr bwMode="auto">
          <a:xfrm>
            <a:off x="4360863" y="3567113"/>
            <a:ext cx="560387" cy="374650"/>
            <a:chOff x="2154" y="3033"/>
            <a:chExt cx="309" cy="192"/>
          </a:xfrm>
        </p:grpSpPr>
        <p:sp>
          <p:nvSpPr>
            <p:cNvPr id="36060" name="Oval 104"/>
            <p:cNvSpPr>
              <a:spLocks noChangeArrowheads="1"/>
            </p:cNvSpPr>
            <p:nvPr/>
          </p:nvSpPr>
          <p:spPr bwMode="auto">
            <a:xfrm>
              <a:off x="2155" y="3113"/>
              <a:ext cx="308" cy="112"/>
            </a:xfrm>
            <a:prstGeom prst="ellipse">
              <a:avLst/>
            </a:prstGeom>
            <a:solidFill>
              <a:srgbClr val="0078AA"/>
            </a:solidFill>
            <a:ln w="3175">
              <a:solidFill>
                <a:srgbClr val="AAE6FF"/>
              </a:solidFill>
              <a:round/>
            </a:ln>
          </p:spPr>
          <p:txBody>
            <a:bodyPr/>
            <a:lstStyle/>
            <a:p>
              <a:pPr eaLnBrk="1" hangingPunct="1"/>
              <a:endParaRPr lang="zh-CN" altLang="en-US" sz="2400" b="1">
                <a:latin typeface="Tahoma" panose="020B0604030504040204" pitchFamily="34" charset="0"/>
              </a:endParaRPr>
            </a:p>
          </p:txBody>
        </p:sp>
        <p:sp>
          <p:nvSpPr>
            <p:cNvPr id="36061" name="Rectangle 105"/>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62" name="Rectangle 106"/>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63" name="Oval 107"/>
            <p:cNvSpPr>
              <a:spLocks noChangeArrowheads="1"/>
            </p:cNvSpPr>
            <p:nvPr/>
          </p:nvSpPr>
          <p:spPr bwMode="auto">
            <a:xfrm>
              <a:off x="2155" y="3033"/>
              <a:ext cx="308" cy="112"/>
            </a:xfrm>
            <a:prstGeom prst="ellipse">
              <a:avLst/>
            </a:prstGeom>
            <a:solidFill>
              <a:srgbClr val="00B4FF"/>
            </a:solidFill>
            <a:ln w="3175">
              <a:solidFill>
                <a:srgbClr val="AAE6FF"/>
              </a:solidFill>
              <a:round/>
            </a:ln>
          </p:spPr>
          <p:txBody>
            <a:bodyPr/>
            <a:lstStyle/>
            <a:p>
              <a:pPr eaLnBrk="1" hangingPunct="1"/>
              <a:endParaRPr lang="zh-CN" altLang="en-US" sz="2400" b="1">
                <a:latin typeface="Tahoma" panose="020B0604030504040204" pitchFamily="34" charset="0"/>
              </a:endParaRPr>
            </a:p>
          </p:txBody>
        </p:sp>
        <p:grpSp>
          <p:nvGrpSpPr>
            <p:cNvPr id="36064" name="Group 108"/>
            <p:cNvGrpSpPr/>
            <p:nvPr/>
          </p:nvGrpSpPr>
          <p:grpSpPr bwMode="auto">
            <a:xfrm>
              <a:off x="2201" y="3046"/>
              <a:ext cx="214" cy="86"/>
              <a:chOff x="2201" y="3046"/>
              <a:chExt cx="214" cy="86"/>
            </a:xfrm>
          </p:grpSpPr>
          <p:grpSp>
            <p:nvGrpSpPr>
              <p:cNvPr id="36067" name="Group 109"/>
              <p:cNvGrpSpPr/>
              <p:nvPr/>
            </p:nvGrpSpPr>
            <p:grpSpPr bwMode="auto">
              <a:xfrm>
                <a:off x="2201" y="3046"/>
                <a:ext cx="212" cy="84"/>
                <a:chOff x="2201" y="3046"/>
                <a:chExt cx="212" cy="84"/>
              </a:xfrm>
            </p:grpSpPr>
            <p:sp>
              <p:nvSpPr>
                <p:cNvPr id="36077" name="Freeform 110"/>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78" name="Freeform 111"/>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79" name="Freeform 112"/>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80" name="Freeform 113"/>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81" name="Freeform 114"/>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82" name="Freeform 115"/>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83" name="Freeform 116"/>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84" name="Freeform 117"/>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36068" name="Group 118"/>
              <p:cNvGrpSpPr/>
              <p:nvPr/>
            </p:nvGrpSpPr>
            <p:grpSpPr bwMode="auto">
              <a:xfrm>
                <a:off x="2203" y="3048"/>
                <a:ext cx="212" cy="84"/>
                <a:chOff x="2203" y="3048"/>
                <a:chExt cx="212" cy="84"/>
              </a:xfrm>
            </p:grpSpPr>
            <p:sp>
              <p:nvSpPr>
                <p:cNvPr id="36069" name="Freeform 119"/>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70" name="Freeform 120"/>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71" name="Freeform 121"/>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72" name="Freeform 122"/>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73" name="Freeform 123"/>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74" name="Freeform 124"/>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75" name="Freeform 125"/>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76" name="Freeform 126"/>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sp>
          <p:nvSpPr>
            <p:cNvPr id="36065" name="Line 127"/>
            <p:cNvSpPr>
              <a:spLocks noChangeShapeType="1"/>
            </p:cNvSpPr>
            <p:nvPr/>
          </p:nvSpPr>
          <p:spPr bwMode="auto">
            <a:xfrm>
              <a:off x="2154" y="3088"/>
              <a:ext cx="1" cy="80"/>
            </a:xfrm>
            <a:prstGeom prst="line">
              <a:avLst/>
            </a:prstGeom>
            <a:noFill/>
            <a:ln w="3175">
              <a:solidFill>
                <a:srgbClr val="AAE6FF"/>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6066" name="Line 128"/>
            <p:cNvSpPr>
              <a:spLocks noChangeShapeType="1"/>
            </p:cNvSpPr>
            <p:nvPr/>
          </p:nvSpPr>
          <p:spPr bwMode="auto">
            <a:xfrm>
              <a:off x="2462" y="3088"/>
              <a:ext cx="1" cy="80"/>
            </a:xfrm>
            <a:prstGeom prst="line">
              <a:avLst/>
            </a:prstGeom>
            <a:noFill/>
            <a:ln w="3175">
              <a:solidFill>
                <a:srgbClr val="AAE6FF"/>
              </a:solidFill>
              <a:round/>
            </a:ln>
            <a:extLst>
              <a:ext uri="{909E8E84-426E-40DD-AFC4-6F175D3DCCD1}">
                <a14:hiddenFill xmlns:a14="http://schemas.microsoft.com/office/drawing/2010/main">
                  <a:noFill/>
                </a14:hiddenFill>
              </a:ext>
            </a:extLst>
          </p:spPr>
          <p:txBody>
            <a:bodyPr/>
            <a:lstStyle/>
            <a:p>
              <a:endParaRPr lang="zh-CN" altLang="en-US" b="1"/>
            </a:p>
          </p:txBody>
        </p:sp>
      </p:grpSp>
      <p:grpSp>
        <p:nvGrpSpPr>
          <p:cNvPr id="35862" name="Group 129"/>
          <p:cNvGrpSpPr/>
          <p:nvPr/>
        </p:nvGrpSpPr>
        <p:grpSpPr bwMode="auto">
          <a:xfrm>
            <a:off x="2125663" y="2354263"/>
            <a:ext cx="514350" cy="517525"/>
            <a:chOff x="921" y="2412"/>
            <a:chExt cx="284" cy="265"/>
          </a:xfrm>
        </p:grpSpPr>
        <p:grpSp>
          <p:nvGrpSpPr>
            <p:cNvPr id="36034" name="Group 130"/>
            <p:cNvGrpSpPr/>
            <p:nvPr/>
          </p:nvGrpSpPr>
          <p:grpSpPr bwMode="auto">
            <a:xfrm>
              <a:off x="928" y="2417"/>
              <a:ext cx="277" cy="260"/>
              <a:chOff x="928" y="2417"/>
              <a:chExt cx="277" cy="260"/>
            </a:xfrm>
          </p:grpSpPr>
          <p:sp>
            <p:nvSpPr>
              <p:cNvPr id="36048" name="Freeform 131"/>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49" name="Freeform 132"/>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50" name="Freeform 133"/>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51" name="Freeform 134"/>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52" name="Rectangle 135"/>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53" name="Rectangle 136"/>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54" name="Rectangle 137"/>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55" name="Line 138"/>
              <p:cNvSpPr>
                <a:spLocks noChangeShapeType="1"/>
              </p:cNvSpPr>
              <p:nvPr/>
            </p:nvSpPr>
            <p:spPr bwMode="auto">
              <a:xfrm flipH="1">
                <a:off x="1115" y="2598"/>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6056" name="Group 139"/>
              <p:cNvGrpSpPr/>
              <p:nvPr/>
            </p:nvGrpSpPr>
            <p:grpSpPr bwMode="auto">
              <a:xfrm>
                <a:off x="928" y="2639"/>
                <a:ext cx="277" cy="38"/>
                <a:chOff x="928" y="2639"/>
                <a:chExt cx="277" cy="38"/>
              </a:xfrm>
            </p:grpSpPr>
            <p:sp>
              <p:nvSpPr>
                <p:cNvPr id="36057" name="Freeform 140"/>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58" name="Freeform 141"/>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59" name="Rectangle 142"/>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grpSp>
        </p:grpSp>
        <p:grpSp>
          <p:nvGrpSpPr>
            <p:cNvPr id="36035" name="Group 143"/>
            <p:cNvGrpSpPr/>
            <p:nvPr/>
          </p:nvGrpSpPr>
          <p:grpSpPr bwMode="auto">
            <a:xfrm>
              <a:off x="921" y="2412"/>
              <a:ext cx="277" cy="261"/>
              <a:chOff x="921" y="2412"/>
              <a:chExt cx="277" cy="261"/>
            </a:xfrm>
          </p:grpSpPr>
          <p:sp>
            <p:nvSpPr>
              <p:cNvPr id="36036" name="Freeform 144"/>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37" name="Freeform 145"/>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38" name="Freeform 146"/>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39" name="Freeform 147"/>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40" name="Rectangle 148"/>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41" name="Rectangle 149"/>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42" name="Rectangle 150"/>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43" name="Line 151"/>
              <p:cNvSpPr>
                <a:spLocks noChangeShapeType="1"/>
              </p:cNvSpPr>
              <p:nvPr/>
            </p:nvSpPr>
            <p:spPr bwMode="auto">
              <a:xfrm flipH="1">
                <a:off x="1108" y="2593"/>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6044" name="Group 152"/>
              <p:cNvGrpSpPr/>
              <p:nvPr/>
            </p:nvGrpSpPr>
            <p:grpSpPr bwMode="auto">
              <a:xfrm>
                <a:off x="921" y="2635"/>
                <a:ext cx="277" cy="38"/>
                <a:chOff x="921" y="2635"/>
                <a:chExt cx="277" cy="38"/>
              </a:xfrm>
            </p:grpSpPr>
            <p:sp>
              <p:nvSpPr>
                <p:cNvPr id="36045" name="Freeform 153"/>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46" name="Freeform 154"/>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47" name="Rectangle 155"/>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grpSp>
        </p:grpSp>
      </p:grpSp>
      <p:grpSp>
        <p:nvGrpSpPr>
          <p:cNvPr id="35863" name="Group 156"/>
          <p:cNvGrpSpPr/>
          <p:nvPr/>
        </p:nvGrpSpPr>
        <p:grpSpPr bwMode="auto">
          <a:xfrm>
            <a:off x="2263775" y="3063875"/>
            <a:ext cx="511175" cy="517525"/>
            <a:chOff x="997" y="2775"/>
            <a:chExt cx="282" cy="265"/>
          </a:xfrm>
        </p:grpSpPr>
        <p:grpSp>
          <p:nvGrpSpPr>
            <p:cNvPr id="36008" name="Group 157"/>
            <p:cNvGrpSpPr/>
            <p:nvPr/>
          </p:nvGrpSpPr>
          <p:grpSpPr bwMode="auto">
            <a:xfrm>
              <a:off x="1004" y="2779"/>
              <a:ext cx="275" cy="261"/>
              <a:chOff x="1004" y="2779"/>
              <a:chExt cx="275" cy="261"/>
            </a:xfrm>
          </p:grpSpPr>
          <p:sp>
            <p:nvSpPr>
              <p:cNvPr id="36022" name="Freeform 158"/>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23" name="Freeform 159"/>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24" name="Freeform 160"/>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 name="T15" fmla="*/ 0 w 183"/>
                  <a:gd name="T16" fmla="*/ 0 h 18"/>
                  <a:gd name="T17" fmla="*/ 183 w 183"/>
                  <a:gd name="T18" fmla="*/ 18 h 18"/>
                </a:gdLst>
                <a:ahLst/>
                <a:cxnLst>
                  <a:cxn ang="T10">
                    <a:pos x="T0" y="T1"/>
                  </a:cxn>
                  <a:cxn ang="T11">
                    <a:pos x="T2" y="T3"/>
                  </a:cxn>
                  <a:cxn ang="T12">
                    <a:pos x="T4" y="T5"/>
                  </a:cxn>
                  <a:cxn ang="T13">
                    <a:pos x="T6" y="T7"/>
                  </a:cxn>
                  <a:cxn ang="T14">
                    <a:pos x="T8" y="T9"/>
                  </a:cxn>
                </a:cxnLst>
                <a:rect l="T15" t="T16" r="T17" b="T18"/>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25" name="Freeform 161"/>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 name="T15" fmla="*/ 0 w 183"/>
                  <a:gd name="T16" fmla="*/ 0 h 18"/>
                  <a:gd name="T17" fmla="*/ 183 w 183"/>
                  <a:gd name="T18" fmla="*/ 18 h 18"/>
                </a:gdLst>
                <a:ahLst/>
                <a:cxnLst>
                  <a:cxn ang="T10">
                    <a:pos x="T0" y="T1"/>
                  </a:cxn>
                  <a:cxn ang="T11">
                    <a:pos x="T2" y="T3"/>
                  </a:cxn>
                  <a:cxn ang="T12">
                    <a:pos x="T4" y="T5"/>
                  </a:cxn>
                  <a:cxn ang="T13">
                    <a:pos x="T6" y="T7"/>
                  </a:cxn>
                  <a:cxn ang="T14">
                    <a:pos x="T8" y="T9"/>
                  </a:cxn>
                </a:cxnLst>
                <a:rect l="T15" t="T16" r="T17" b="T18"/>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26" name="Rectangle 162"/>
              <p:cNvSpPr>
                <a:spLocks noChangeArrowheads="1"/>
              </p:cNvSpPr>
              <p:nvPr/>
            </p:nvSpPr>
            <p:spPr bwMode="auto">
              <a:xfrm>
                <a:off x="1050" y="2797"/>
                <a:ext cx="183"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27" name="Rectangle 163"/>
              <p:cNvSpPr>
                <a:spLocks noChangeArrowheads="1"/>
              </p:cNvSpPr>
              <p:nvPr/>
            </p:nvSpPr>
            <p:spPr bwMode="auto">
              <a:xfrm>
                <a:off x="1013" y="293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28" name="Rectangle 164"/>
              <p:cNvSpPr>
                <a:spLocks noChangeArrowheads="1"/>
              </p:cNvSpPr>
              <p:nvPr/>
            </p:nvSpPr>
            <p:spPr bwMode="auto">
              <a:xfrm>
                <a:off x="1067" y="2813"/>
                <a:ext cx="149"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29" name="Line 165"/>
              <p:cNvSpPr>
                <a:spLocks noChangeShapeType="1"/>
              </p:cNvSpPr>
              <p:nvPr/>
            </p:nvSpPr>
            <p:spPr bwMode="auto">
              <a:xfrm flipH="1">
                <a:off x="1189" y="2961"/>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6030" name="Group 166"/>
              <p:cNvGrpSpPr/>
              <p:nvPr/>
            </p:nvGrpSpPr>
            <p:grpSpPr bwMode="auto">
              <a:xfrm>
                <a:off x="1004" y="3002"/>
                <a:ext cx="275" cy="38"/>
                <a:chOff x="1004" y="3002"/>
                <a:chExt cx="275" cy="38"/>
              </a:xfrm>
            </p:grpSpPr>
            <p:sp>
              <p:nvSpPr>
                <p:cNvPr id="36031" name="Freeform 167"/>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32" name="Freeform 168"/>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33" name="Rectangle 169"/>
                <p:cNvSpPr>
                  <a:spLocks noChangeArrowheads="1"/>
                </p:cNvSpPr>
                <p:nvPr/>
              </p:nvSpPr>
              <p:spPr bwMode="auto">
                <a:xfrm>
                  <a:off x="1006" y="3029"/>
                  <a:ext cx="27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grpSp>
        </p:grpSp>
        <p:grpSp>
          <p:nvGrpSpPr>
            <p:cNvPr id="36009" name="Group 170"/>
            <p:cNvGrpSpPr/>
            <p:nvPr/>
          </p:nvGrpSpPr>
          <p:grpSpPr bwMode="auto">
            <a:xfrm>
              <a:off x="997" y="2775"/>
              <a:ext cx="275" cy="260"/>
              <a:chOff x="997" y="2775"/>
              <a:chExt cx="275" cy="260"/>
            </a:xfrm>
          </p:grpSpPr>
          <p:sp>
            <p:nvSpPr>
              <p:cNvPr id="36010" name="Freeform 171"/>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11" name="Freeform 172"/>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12" name="Freeform 173"/>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13" name="Freeform 174"/>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14" name="Rectangle 175"/>
              <p:cNvSpPr>
                <a:spLocks noChangeArrowheads="1"/>
              </p:cNvSpPr>
              <p:nvPr/>
            </p:nvSpPr>
            <p:spPr bwMode="auto">
              <a:xfrm>
                <a:off x="1043" y="279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15" name="Rectangle 176"/>
              <p:cNvSpPr>
                <a:spLocks noChangeArrowheads="1"/>
              </p:cNvSpPr>
              <p:nvPr/>
            </p:nvSpPr>
            <p:spPr bwMode="auto">
              <a:xfrm>
                <a:off x="1006" y="2934"/>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16" name="Rectangle 177"/>
              <p:cNvSpPr>
                <a:spLocks noChangeArrowheads="1"/>
              </p:cNvSpPr>
              <p:nvPr/>
            </p:nvSpPr>
            <p:spPr bwMode="auto">
              <a:xfrm>
                <a:off x="1060" y="280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17" name="Line 178"/>
              <p:cNvSpPr>
                <a:spLocks noChangeShapeType="1"/>
              </p:cNvSpPr>
              <p:nvPr/>
            </p:nvSpPr>
            <p:spPr bwMode="auto">
              <a:xfrm flipH="1">
                <a:off x="1182" y="2956"/>
                <a:ext cx="62"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6018" name="Group 179"/>
              <p:cNvGrpSpPr/>
              <p:nvPr/>
            </p:nvGrpSpPr>
            <p:grpSpPr bwMode="auto">
              <a:xfrm>
                <a:off x="997" y="2997"/>
                <a:ext cx="275" cy="38"/>
                <a:chOff x="997" y="2997"/>
                <a:chExt cx="275" cy="38"/>
              </a:xfrm>
            </p:grpSpPr>
            <p:sp>
              <p:nvSpPr>
                <p:cNvPr id="36019" name="Freeform 180"/>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20" name="Freeform 181"/>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21" name="Rectangle 182"/>
                <p:cNvSpPr>
                  <a:spLocks noChangeArrowheads="1"/>
                </p:cNvSpPr>
                <p:nvPr/>
              </p:nvSpPr>
              <p:spPr bwMode="auto">
                <a:xfrm>
                  <a:off x="999" y="3024"/>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grpSp>
        </p:grpSp>
      </p:grpSp>
      <p:grpSp>
        <p:nvGrpSpPr>
          <p:cNvPr id="35864" name="Group 183"/>
          <p:cNvGrpSpPr/>
          <p:nvPr/>
        </p:nvGrpSpPr>
        <p:grpSpPr bwMode="auto">
          <a:xfrm>
            <a:off x="1525588" y="3594100"/>
            <a:ext cx="511175" cy="517525"/>
            <a:chOff x="590" y="3047"/>
            <a:chExt cx="282" cy="265"/>
          </a:xfrm>
        </p:grpSpPr>
        <p:grpSp>
          <p:nvGrpSpPr>
            <p:cNvPr id="35982" name="Group 184"/>
            <p:cNvGrpSpPr/>
            <p:nvPr/>
          </p:nvGrpSpPr>
          <p:grpSpPr bwMode="auto">
            <a:xfrm>
              <a:off x="596" y="3051"/>
              <a:ext cx="276" cy="261"/>
              <a:chOff x="596" y="3051"/>
              <a:chExt cx="276" cy="261"/>
            </a:xfrm>
          </p:grpSpPr>
          <p:sp>
            <p:nvSpPr>
              <p:cNvPr id="35996" name="Freeform 185"/>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97" name="Freeform 186"/>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98" name="Freeform 187"/>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99" name="Freeform 188"/>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00" name="Rectangle 189"/>
              <p:cNvSpPr>
                <a:spLocks noChangeArrowheads="1"/>
              </p:cNvSpPr>
              <p:nvPr/>
            </p:nvSpPr>
            <p:spPr bwMode="auto">
              <a:xfrm>
                <a:off x="642" y="3069"/>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01" name="Rectangle 190"/>
              <p:cNvSpPr>
                <a:spLocks noChangeArrowheads="1"/>
              </p:cNvSpPr>
              <p:nvPr/>
            </p:nvSpPr>
            <p:spPr bwMode="auto">
              <a:xfrm>
                <a:off x="605" y="3210"/>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02" name="Rectangle 191"/>
              <p:cNvSpPr>
                <a:spLocks noChangeArrowheads="1"/>
              </p:cNvSpPr>
              <p:nvPr/>
            </p:nvSpPr>
            <p:spPr bwMode="auto">
              <a:xfrm>
                <a:off x="659" y="3085"/>
                <a:ext cx="150"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6003" name="Line 192"/>
              <p:cNvSpPr>
                <a:spLocks noChangeShapeType="1"/>
              </p:cNvSpPr>
              <p:nvPr/>
            </p:nvSpPr>
            <p:spPr bwMode="auto">
              <a:xfrm flipH="1">
                <a:off x="782" y="3233"/>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6004" name="Group 193"/>
              <p:cNvGrpSpPr/>
              <p:nvPr/>
            </p:nvGrpSpPr>
            <p:grpSpPr bwMode="auto">
              <a:xfrm>
                <a:off x="596" y="3274"/>
                <a:ext cx="276" cy="38"/>
                <a:chOff x="596" y="3274"/>
                <a:chExt cx="276" cy="38"/>
              </a:xfrm>
            </p:grpSpPr>
            <p:sp>
              <p:nvSpPr>
                <p:cNvPr id="36005" name="Freeform 194"/>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 name="T15" fmla="*/ 0 w 276"/>
                    <a:gd name="T16" fmla="*/ 0 h 29"/>
                    <a:gd name="T17" fmla="*/ 276 w 276"/>
                    <a:gd name="T18" fmla="*/ 29 h 29"/>
                  </a:gdLst>
                  <a:ahLst/>
                  <a:cxnLst>
                    <a:cxn ang="T10">
                      <a:pos x="T0" y="T1"/>
                    </a:cxn>
                    <a:cxn ang="T11">
                      <a:pos x="T2" y="T3"/>
                    </a:cxn>
                    <a:cxn ang="T12">
                      <a:pos x="T4" y="T5"/>
                    </a:cxn>
                    <a:cxn ang="T13">
                      <a:pos x="T6" y="T7"/>
                    </a:cxn>
                    <a:cxn ang="T14">
                      <a:pos x="T8" y="T9"/>
                    </a:cxn>
                  </a:cxnLst>
                  <a:rect l="T15" t="T16" r="T17" b="T18"/>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06" name="Freeform 195"/>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 name="T15" fmla="*/ 0 w 276"/>
                    <a:gd name="T16" fmla="*/ 0 h 29"/>
                    <a:gd name="T17" fmla="*/ 276 w 276"/>
                    <a:gd name="T18" fmla="*/ 29 h 29"/>
                  </a:gdLst>
                  <a:ahLst/>
                  <a:cxnLst>
                    <a:cxn ang="T10">
                      <a:pos x="T0" y="T1"/>
                    </a:cxn>
                    <a:cxn ang="T11">
                      <a:pos x="T2" y="T3"/>
                    </a:cxn>
                    <a:cxn ang="T12">
                      <a:pos x="T4" y="T5"/>
                    </a:cxn>
                    <a:cxn ang="T13">
                      <a:pos x="T6" y="T7"/>
                    </a:cxn>
                    <a:cxn ang="T14">
                      <a:pos x="T8" y="T9"/>
                    </a:cxn>
                  </a:cxnLst>
                  <a:rect l="T15" t="T16" r="T17" b="T18"/>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6007" name="Rectangle 196"/>
                <p:cNvSpPr>
                  <a:spLocks noChangeArrowheads="1"/>
                </p:cNvSpPr>
                <p:nvPr/>
              </p:nvSpPr>
              <p:spPr bwMode="auto">
                <a:xfrm>
                  <a:off x="598" y="3301"/>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grpSp>
        </p:grpSp>
        <p:grpSp>
          <p:nvGrpSpPr>
            <p:cNvPr id="35983" name="Group 197"/>
            <p:cNvGrpSpPr/>
            <p:nvPr/>
          </p:nvGrpSpPr>
          <p:grpSpPr bwMode="auto">
            <a:xfrm>
              <a:off x="590" y="3047"/>
              <a:ext cx="275" cy="260"/>
              <a:chOff x="590" y="3047"/>
              <a:chExt cx="275" cy="260"/>
            </a:xfrm>
          </p:grpSpPr>
          <p:sp>
            <p:nvSpPr>
              <p:cNvPr id="35984" name="Freeform 198"/>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85" name="Freeform 199"/>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86" name="Freeform 200"/>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 name="T15" fmla="*/ 0 w 183"/>
                  <a:gd name="T16" fmla="*/ 0 h 17"/>
                  <a:gd name="T17" fmla="*/ 183 w 183"/>
                  <a:gd name="T18" fmla="*/ 17 h 17"/>
                </a:gdLst>
                <a:ahLst/>
                <a:cxnLst>
                  <a:cxn ang="T10">
                    <a:pos x="T0" y="T1"/>
                  </a:cxn>
                  <a:cxn ang="T11">
                    <a:pos x="T2" y="T3"/>
                  </a:cxn>
                  <a:cxn ang="T12">
                    <a:pos x="T4" y="T5"/>
                  </a:cxn>
                  <a:cxn ang="T13">
                    <a:pos x="T6" y="T7"/>
                  </a:cxn>
                  <a:cxn ang="T14">
                    <a:pos x="T8" y="T9"/>
                  </a:cxn>
                </a:cxnLst>
                <a:rect l="T15" t="T16" r="T17" b="T18"/>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87" name="Freeform 201"/>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 name="T15" fmla="*/ 0 w 183"/>
                  <a:gd name="T16" fmla="*/ 0 h 17"/>
                  <a:gd name="T17" fmla="*/ 183 w 183"/>
                  <a:gd name="T18" fmla="*/ 17 h 17"/>
                </a:gdLst>
                <a:ahLst/>
                <a:cxnLst>
                  <a:cxn ang="T10">
                    <a:pos x="T0" y="T1"/>
                  </a:cxn>
                  <a:cxn ang="T11">
                    <a:pos x="T2" y="T3"/>
                  </a:cxn>
                  <a:cxn ang="T12">
                    <a:pos x="T4" y="T5"/>
                  </a:cxn>
                  <a:cxn ang="T13">
                    <a:pos x="T6" y="T7"/>
                  </a:cxn>
                  <a:cxn ang="T14">
                    <a:pos x="T8" y="T9"/>
                  </a:cxn>
                </a:cxnLst>
                <a:rect l="T15" t="T16" r="T17" b="T18"/>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88" name="Rectangle 202"/>
              <p:cNvSpPr>
                <a:spLocks noChangeArrowheads="1"/>
              </p:cNvSpPr>
              <p:nvPr/>
            </p:nvSpPr>
            <p:spPr bwMode="auto">
              <a:xfrm>
                <a:off x="636" y="3064"/>
                <a:ext cx="183"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89" name="Rectangle 203"/>
              <p:cNvSpPr>
                <a:spLocks noChangeArrowheads="1"/>
              </p:cNvSpPr>
              <p:nvPr/>
            </p:nvSpPr>
            <p:spPr bwMode="auto">
              <a:xfrm>
                <a:off x="598" y="3206"/>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90" name="Rectangle 204"/>
              <p:cNvSpPr>
                <a:spLocks noChangeArrowheads="1"/>
              </p:cNvSpPr>
              <p:nvPr/>
            </p:nvSpPr>
            <p:spPr bwMode="auto">
              <a:xfrm>
                <a:off x="653" y="3080"/>
                <a:ext cx="149"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91" name="Line 205"/>
              <p:cNvSpPr>
                <a:spLocks noChangeShapeType="1"/>
              </p:cNvSpPr>
              <p:nvPr/>
            </p:nvSpPr>
            <p:spPr bwMode="auto">
              <a:xfrm flipH="1">
                <a:off x="775" y="3228"/>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5992" name="Group 206"/>
              <p:cNvGrpSpPr/>
              <p:nvPr/>
            </p:nvGrpSpPr>
            <p:grpSpPr bwMode="auto">
              <a:xfrm>
                <a:off x="590" y="3269"/>
                <a:ext cx="275" cy="38"/>
                <a:chOff x="590" y="3269"/>
                <a:chExt cx="275" cy="38"/>
              </a:xfrm>
            </p:grpSpPr>
            <p:sp>
              <p:nvSpPr>
                <p:cNvPr id="35993" name="Freeform 207"/>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94" name="Freeform 208"/>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95" name="Rectangle 209"/>
                <p:cNvSpPr>
                  <a:spLocks noChangeArrowheads="1"/>
                </p:cNvSpPr>
                <p:nvPr/>
              </p:nvSpPr>
              <p:spPr bwMode="auto">
                <a:xfrm>
                  <a:off x="591" y="3296"/>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grpSp>
        </p:grpSp>
      </p:grpSp>
      <p:grpSp>
        <p:nvGrpSpPr>
          <p:cNvPr id="35865" name="Group 210"/>
          <p:cNvGrpSpPr/>
          <p:nvPr/>
        </p:nvGrpSpPr>
        <p:grpSpPr bwMode="auto">
          <a:xfrm>
            <a:off x="2098675" y="4216400"/>
            <a:ext cx="509588" cy="517525"/>
            <a:chOff x="906" y="3365"/>
            <a:chExt cx="281" cy="265"/>
          </a:xfrm>
        </p:grpSpPr>
        <p:grpSp>
          <p:nvGrpSpPr>
            <p:cNvPr id="35956" name="Group 211"/>
            <p:cNvGrpSpPr/>
            <p:nvPr/>
          </p:nvGrpSpPr>
          <p:grpSpPr bwMode="auto">
            <a:xfrm>
              <a:off x="912" y="3369"/>
              <a:ext cx="275" cy="261"/>
              <a:chOff x="912" y="3369"/>
              <a:chExt cx="275" cy="261"/>
            </a:xfrm>
          </p:grpSpPr>
          <p:sp>
            <p:nvSpPr>
              <p:cNvPr id="35970" name="Freeform 212"/>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71" name="Freeform 213"/>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72" name="Freeform 214"/>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73" name="Freeform 215"/>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74" name="Rectangle 216"/>
              <p:cNvSpPr>
                <a:spLocks noChangeArrowheads="1"/>
              </p:cNvSpPr>
              <p:nvPr/>
            </p:nvSpPr>
            <p:spPr bwMode="auto">
              <a:xfrm>
                <a:off x="958" y="3387"/>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75" name="Rectangle 217"/>
              <p:cNvSpPr>
                <a:spLocks noChangeArrowheads="1"/>
              </p:cNvSpPr>
              <p:nvPr/>
            </p:nvSpPr>
            <p:spPr bwMode="auto">
              <a:xfrm>
                <a:off x="921" y="352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76" name="Rectangle 218"/>
              <p:cNvSpPr>
                <a:spLocks noChangeArrowheads="1"/>
              </p:cNvSpPr>
              <p:nvPr/>
            </p:nvSpPr>
            <p:spPr bwMode="auto">
              <a:xfrm>
                <a:off x="975" y="3403"/>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77" name="Line 219"/>
              <p:cNvSpPr>
                <a:spLocks noChangeShapeType="1"/>
              </p:cNvSpPr>
              <p:nvPr/>
            </p:nvSpPr>
            <p:spPr bwMode="auto">
              <a:xfrm flipH="1">
                <a:off x="1097" y="3551"/>
                <a:ext cx="62"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5978" name="Group 220"/>
              <p:cNvGrpSpPr/>
              <p:nvPr/>
            </p:nvGrpSpPr>
            <p:grpSpPr bwMode="auto">
              <a:xfrm>
                <a:off x="912" y="3592"/>
                <a:ext cx="275" cy="38"/>
                <a:chOff x="912" y="3592"/>
                <a:chExt cx="275" cy="38"/>
              </a:xfrm>
            </p:grpSpPr>
            <p:sp>
              <p:nvSpPr>
                <p:cNvPr id="35979" name="Freeform 221"/>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80" name="Freeform 222"/>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81" name="Rectangle 223"/>
                <p:cNvSpPr>
                  <a:spLocks noChangeArrowheads="1"/>
                </p:cNvSpPr>
                <p:nvPr/>
              </p:nvSpPr>
              <p:spPr bwMode="auto">
                <a:xfrm>
                  <a:off x="914" y="3619"/>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grpSp>
        </p:grpSp>
        <p:grpSp>
          <p:nvGrpSpPr>
            <p:cNvPr id="35957" name="Group 224"/>
            <p:cNvGrpSpPr/>
            <p:nvPr/>
          </p:nvGrpSpPr>
          <p:grpSpPr bwMode="auto">
            <a:xfrm>
              <a:off x="906" y="3365"/>
              <a:ext cx="275" cy="261"/>
              <a:chOff x="906" y="3365"/>
              <a:chExt cx="275" cy="261"/>
            </a:xfrm>
          </p:grpSpPr>
          <p:sp>
            <p:nvSpPr>
              <p:cNvPr id="35958" name="Freeform 225"/>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59" name="Freeform 226"/>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60" name="Freeform 227"/>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61" name="Freeform 228"/>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62" name="Rectangle 229"/>
              <p:cNvSpPr>
                <a:spLocks noChangeArrowheads="1"/>
              </p:cNvSpPr>
              <p:nvPr/>
            </p:nvSpPr>
            <p:spPr bwMode="auto">
              <a:xfrm>
                <a:off x="951" y="338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63" name="Rectangle 230"/>
              <p:cNvSpPr>
                <a:spLocks noChangeArrowheads="1"/>
              </p:cNvSpPr>
              <p:nvPr/>
            </p:nvSpPr>
            <p:spPr bwMode="auto">
              <a:xfrm>
                <a:off x="914" y="3524"/>
                <a:ext cx="258"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64" name="Rectangle 231"/>
              <p:cNvSpPr>
                <a:spLocks noChangeArrowheads="1"/>
              </p:cNvSpPr>
              <p:nvPr/>
            </p:nvSpPr>
            <p:spPr bwMode="auto">
              <a:xfrm>
                <a:off x="968" y="339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65" name="Line 232"/>
              <p:cNvSpPr>
                <a:spLocks noChangeShapeType="1"/>
              </p:cNvSpPr>
              <p:nvPr/>
            </p:nvSpPr>
            <p:spPr bwMode="auto">
              <a:xfrm flipH="1">
                <a:off x="1091" y="3546"/>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nvGrpSpPr>
              <p:cNvPr id="35966" name="Group 233"/>
              <p:cNvGrpSpPr/>
              <p:nvPr/>
            </p:nvGrpSpPr>
            <p:grpSpPr bwMode="auto">
              <a:xfrm>
                <a:off x="906" y="3587"/>
                <a:ext cx="275" cy="39"/>
                <a:chOff x="906" y="3587"/>
                <a:chExt cx="275" cy="39"/>
              </a:xfrm>
            </p:grpSpPr>
            <p:sp>
              <p:nvSpPr>
                <p:cNvPr id="35967" name="Freeform 234"/>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68" name="Freeform 235"/>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69" name="Rectangle 236"/>
                <p:cNvSpPr>
                  <a:spLocks noChangeArrowheads="1"/>
                </p:cNvSpPr>
                <p:nvPr/>
              </p:nvSpPr>
              <p:spPr bwMode="auto">
                <a:xfrm>
                  <a:off x="907" y="3614"/>
                  <a:ext cx="272" cy="12"/>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grpSp>
        </p:grpSp>
      </p:grpSp>
      <p:grpSp>
        <p:nvGrpSpPr>
          <p:cNvPr id="35866" name="Group 237"/>
          <p:cNvGrpSpPr/>
          <p:nvPr/>
        </p:nvGrpSpPr>
        <p:grpSpPr bwMode="auto">
          <a:xfrm>
            <a:off x="3589338" y="4337050"/>
            <a:ext cx="444500" cy="839788"/>
            <a:chOff x="1660" y="3427"/>
            <a:chExt cx="217" cy="339"/>
          </a:xfrm>
        </p:grpSpPr>
        <p:grpSp>
          <p:nvGrpSpPr>
            <p:cNvPr id="35936" name="Group 238"/>
            <p:cNvGrpSpPr/>
            <p:nvPr/>
          </p:nvGrpSpPr>
          <p:grpSpPr bwMode="auto">
            <a:xfrm>
              <a:off x="1665" y="3433"/>
              <a:ext cx="212" cy="333"/>
              <a:chOff x="1665" y="3433"/>
              <a:chExt cx="212" cy="333"/>
            </a:xfrm>
          </p:grpSpPr>
          <p:sp>
            <p:nvSpPr>
              <p:cNvPr id="35947" name="Freeform 239"/>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48" name="Freeform 240"/>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49" name="Freeform 241"/>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50" name="Freeform 242"/>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51" name="Rectangle 243"/>
              <p:cNvSpPr>
                <a:spLocks noChangeArrowheads="1"/>
              </p:cNvSpPr>
              <p:nvPr/>
            </p:nvSpPr>
            <p:spPr bwMode="auto">
              <a:xfrm>
                <a:off x="1665" y="3496"/>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52" name="Rectangle 244"/>
              <p:cNvSpPr>
                <a:spLocks noChangeArrowheads="1"/>
              </p:cNvSpPr>
              <p:nvPr/>
            </p:nvSpPr>
            <p:spPr bwMode="auto">
              <a:xfrm>
                <a:off x="1671" y="3509"/>
                <a:ext cx="65" cy="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53" name="Line 245"/>
              <p:cNvSpPr>
                <a:spLocks noChangeShapeType="1"/>
              </p:cNvSpPr>
              <p:nvPr/>
            </p:nvSpPr>
            <p:spPr bwMode="auto">
              <a:xfrm>
                <a:off x="1676" y="3534"/>
                <a:ext cx="50"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954" name="Line 246"/>
              <p:cNvSpPr>
                <a:spLocks noChangeShapeType="1"/>
              </p:cNvSpPr>
              <p:nvPr/>
            </p:nvSpPr>
            <p:spPr bwMode="auto">
              <a:xfrm flipH="1">
                <a:off x="1665" y="3709"/>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955" name="Line 247"/>
              <p:cNvSpPr>
                <a:spLocks noChangeShapeType="1"/>
              </p:cNvSpPr>
              <p:nvPr/>
            </p:nvSpPr>
            <p:spPr bwMode="auto">
              <a:xfrm flipH="1">
                <a:off x="1665" y="3596"/>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grpSp>
          <p:nvGrpSpPr>
            <p:cNvPr id="35937" name="Group 248"/>
            <p:cNvGrpSpPr/>
            <p:nvPr/>
          </p:nvGrpSpPr>
          <p:grpSpPr bwMode="auto">
            <a:xfrm>
              <a:off x="1660" y="3427"/>
              <a:ext cx="212" cy="333"/>
              <a:chOff x="1660" y="3427"/>
              <a:chExt cx="212" cy="333"/>
            </a:xfrm>
          </p:grpSpPr>
          <p:sp>
            <p:nvSpPr>
              <p:cNvPr id="35938" name="Freeform 249"/>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39" name="Freeform 250"/>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40" name="Freeform 251"/>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41" name="Freeform 252"/>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42" name="Rectangle 253"/>
              <p:cNvSpPr>
                <a:spLocks noChangeArrowheads="1"/>
              </p:cNvSpPr>
              <p:nvPr/>
            </p:nvSpPr>
            <p:spPr bwMode="auto">
              <a:xfrm>
                <a:off x="1660" y="3490"/>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43" name="Rectangle 254"/>
              <p:cNvSpPr>
                <a:spLocks noChangeArrowheads="1"/>
              </p:cNvSpPr>
              <p:nvPr/>
            </p:nvSpPr>
            <p:spPr bwMode="auto">
              <a:xfrm>
                <a:off x="1665" y="3502"/>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44" name="Line 255"/>
              <p:cNvSpPr>
                <a:spLocks noChangeShapeType="1"/>
              </p:cNvSpPr>
              <p:nvPr/>
            </p:nvSpPr>
            <p:spPr bwMode="auto">
              <a:xfrm>
                <a:off x="1676" y="3521"/>
                <a:ext cx="40"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945" name="Line 256"/>
              <p:cNvSpPr>
                <a:spLocks noChangeShapeType="1"/>
              </p:cNvSpPr>
              <p:nvPr/>
            </p:nvSpPr>
            <p:spPr bwMode="auto">
              <a:xfrm flipH="1">
                <a:off x="1665" y="3703"/>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946" name="Line 257"/>
              <p:cNvSpPr>
                <a:spLocks noChangeShapeType="1"/>
              </p:cNvSpPr>
              <p:nvPr/>
            </p:nvSpPr>
            <p:spPr bwMode="auto">
              <a:xfrm flipH="1">
                <a:off x="1665" y="3590"/>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grpSp>
      </p:grpSp>
      <p:sp>
        <p:nvSpPr>
          <p:cNvPr id="35867" name="Rectangle 258"/>
          <p:cNvSpPr>
            <a:spLocks noChangeArrowheads="1"/>
          </p:cNvSpPr>
          <p:nvPr/>
        </p:nvSpPr>
        <p:spPr bwMode="auto">
          <a:xfrm>
            <a:off x="3355975" y="2789238"/>
            <a:ext cx="85725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868" name="Rectangle 259"/>
          <p:cNvSpPr>
            <a:spLocks noChangeArrowheads="1"/>
          </p:cNvSpPr>
          <p:nvPr/>
        </p:nvSpPr>
        <p:spPr bwMode="auto">
          <a:xfrm>
            <a:off x="3455988" y="2928938"/>
            <a:ext cx="923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b="1" dirty="0">
                <a:solidFill>
                  <a:srgbClr val="333399"/>
                </a:solidFill>
                <a:ea typeface="黑体" pitchFamily="2" charset="-122"/>
              </a:rPr>
              <a:t>校园网</a:t>
            </a:r>
            <a:endParaRPr kumimoji="1" lang="zh-CN" altLang="en-US" sz="2400" b="1" dirty="0">
              <a:solidFill>
                <a:srgbClr val="333399"/>
              </a:solidFill>
              <a:ea typeface="黑体" pitchFamily="2" charset="-122"/>
            </a:endParaRPr>
          </a:p>
        </p:txBody>
      </p:sp>
      <p:sp>
        <p:nvSpPr>
          <p:cNvPr id="35869" name="Rectangle 260"/>
          <p:cNvSpPr>
            <a:spLocks noChangeArrowheads="1"/>
          </p:cNvSpPr>
          <p:nvPr/>
        </p:nvSpPr>
        <p:spPr bwMode="auto">
          <a:xfrm>
            <a:off x="4178300" y="4822825"/>
            <a:ext cx="1074738"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870" name="Rectangle 261"/>
          <p:cNvSpPr>
            <a:spLocks noChangeArrowheads="1"/>
          </p:cNvSpPr>
          <p:nvPr/>
        </p:nvSpPr>
        <p:spPr bwMode="auto">
          <a:xfrm>
            <a:off x="4223792" y="5003884"/>
            <a:ext cx="153888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kumimoji="1" lang="zh-CN" altLang="en-US" sz="2400" b="1" dirty="0">
                <a:solidFill>
                  <a:srgbClr val="333399"/>
                </a:solidFill>
                <a:ea typeface="黑体" pitchFamily="2" charset="-122"/>
              </a:rPr>
              <a:t>校园网</a:t>
            </a:r>
            <a:r>
              <a:rPr kumimoji="1" lang="zh-CN" altLang="en-US" sz="2400" b="1" dirty="0" smtClean="0">
                <a:solidFill>
                  <a:srgbClr val="333399"/>
                </a:solidFill>
                <a:ea typeface="黑体" pitchFamily="2" charset="-122"/>
              </a:rPr>
              <a:t>的</a:t>
            </a:r>
            <a:endParaRPr kumimoji="1" lang="en-US" altLang="zh-CN" sz="2400" b="1" dirty="0" smtClean="0">
              <a:solidFill>
                <a:srgbClr val="333399"/>
              </a:solidFill>
              <a:ea typeface="黑体" pitchFamily="2" charset="-122"/>
            </a:endParaRPr>
          </a:p>
          <a:p>
            <a:pPr algn="ctr" eaLnBrk="1" hangingPunct="1"/>
            <a:r>
              <a:rPr kumimoji="1" lang="zh-CN" altLang="en-US" sz="2400" b="1" dirty="0" smtClean="0">
                <a:solidFill>
                  <a:srgbClr val="333399"/>
                </a:solidFill>
                <a:ea typeface="黑体" pitchFamily="2" charset="-122"/>
              </a:rPr>
              <a:t>代理服务器</a:t>
            </a:r>
            <a:endParaRPr kumimoji="1" lang="zh-CN" altLang="en-US" sz="2400" b="1" dirty="0">
              <a:solidFill>
                <a:srgbClr val="333399"/>
              </a:solidFill>
              <a:ea typeface="黑体" pitchFamily="2" charset="-122"/>
            </a:endParaRPr>
          </a:p>
        </p:txBody>
      </p:sp>
      <p:grpSp>
        <p:nvGrpSpPr>
          <p:cNvPr id="35871" name="Group 262"/>
          <p:cNvGrpSpPr/>
          <p:nvPr/>
        </p:nvGrpSpPr>
        <p:grpSpPr bwMode="auto">
          <a:xfrm>
            <a:off x="9056688" y="2203450"/>
            <a:ext cx="392112" cy="661988"/>
            <a:chOff x="4305" y="2335"/>
            <a:chExt cx="216" cy="339"/>
          </a:xfrm>
        </p:grpSpPr>
        <p:grpSp>
          <p:nvGrpSpPr>
            <p:cNvPr id="35916" name="Group 263"/>
            <p:cNvGrpSpPr/>
            <p:nvPr/>
          </p:nvGrpSpPr>
          <p:grpSpPr bwMode="auto">
            <a:xfrm>
              <a:off x="4310" y="2341"/>
              <a:ext cx="211" cy="333"/>
              <a:chOff x="4310" y="2341"/>
              <a:chExt cx="211" cy="333"/>
            </a:xfrm>
          </p:grpSpPr>
          <p:sp>
            <p:nvSpPr>
              <p:cNvPr id="35927" name="Freeform 264"/>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28" name="Freeform 265"/>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29" name="Freeform 266"/>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30" name="Freeform 267"/>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31" name="Rectangle 268"/>
              <p:cNvSpPr>
                <a:spLocks noChangeArrowheads="1"/>
              </p:cNvSpPr>
              <p:nvPr/>
            </p:nvSpPr>
            <p:spPr bwMode="auto">
              <a:xfrm>
                <a:off x="4310" y="2404"/>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32" name="Rectangle 269"/>
              <p:cNvSpPr>
                <a:spLocks noChangeArrowheads="1"/>
              </p:cNvSpPr>
              <p:nvPr/>
            </p:nvSpPr>
            <p:spPr bwMode="auto">
              <a:xfrm>
                <a:off x="4315" y="241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33" name="Line 270"/>
              <p:cNvSpPr>
                <a:spLocks noChangeShapeType="1"/>
              </p:cNvSpPr>
              <p:nvPr/>
            </p:nvSpPr>
            <p:spPr bwMode="auto">
              <a:xfrm>
                <a:off x="4320" y="2441"/>
                <a:ext cx="50"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934" name="Line 271"/>
              <p:cNvSpPr>
                <a:spLocks noChangeShapeType="1"/>
              </p:cNvSpPr>
              <p:nvPr/>
            </p:nvSpPr>
            <p:spPr bwMode="auto">
              <a:xfrm flipH="1">
                <a:off x="4310" y="2617"/>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935" name="Line 272"/>
              <p:cNvSpPr>
                <a:spLocks noChangeShapeType="1"/>
              </p:cNvSpPr>
              <p:nvPr/>
            </p:nvSpPr>
            <p:spPr bwMode="auto">
              <a:xfrm flipH="1">
                <a:off x="4310" y="2504"/>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grpSp>
          <p:nvGrpSpPr>
            <p:cNvPr id="35917" name="Group 273"/>
            <p:cNvGrpSpPr/>
            <p:nvPr/>
          </p:nvGrpSpPr>
          <p:grpSpPr bwMode="auto">
            <a:xfrm>
              <a:off x="4305" y="2335"/>
              <a:ext cx="211" cy="332"/>
              <a:chOff x="4305" y="2335"/>
              <a:chExt cx="211" cy="332"/>
            </a:xfrm>
          </p:grpSpPr>
          <p:sp>
            <p:nvSpPr>
              <p:cNvPr id="35918" name="Freeform 274"/>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19" name="Freeform 275"/>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20" name="Freeform 276"/>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21" name="Freeform 277"/>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22" name="Rectangle 278"/>
              <p:cNvSpPr>
                <a:spLocks noChangeArrowheads="1"/>
              </p:cNvSpPr>
              <p:nvPr/>
            </p:nvSpPr>
            <p:spPr bwMode="auto">
              <a:xfrm>
                <a:off x="4305" y="2398"/>
                <a:ext cx="116"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23" name="Rectangle 279"/>
              <p:cNvSpPr>
                <a:spLocks noChangeArrowheads="1"/>
              </p:cNvSpPr>
              <p:nvPr/>
            </p:nvSpPr>
            <p:spPr bwMode="auto">
              <a:xfrm>
                <a:off x="4310" y="241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924" name="Line 280"/>
              <p:cNvSpPr>
                <a:spLocks noChangeShapeType="1"/>
              </p:cNvSpPr>
              <p:nvPr/>
            </p:nvSpPr>
            <p:spPr bwMode="auto">
              <a:xfrm>
                <a:off x="4320" y="2429"/>
                <a:ext cx="40"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925" name="Line 281"/>
              <p:cNvSpPr>
                <a:spLocks noChangeShapeType="1"/>
              </p:cNvSpPr>
              <p:nvPr/>
            </p:nvSpPr>
            <p:spPr bwMode="auto">
              <a:xfrm flipH="1">
                <a:off x="4310" y="2611"/>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926" name="Line 282"/>
              <p:cNvSpPr>
                <a:spLocks noChangeShapeType="1"/>
              </p:cNvSpPr>
              <p:nvPr/>
            </p:nvSpPr>
            <p:spPr bwMode="auto">
              <a:xfrm flipH="1">
                <a:off x="4310" y="2498"/>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p>
            </p:txBody>
          </p:sp>
        </p:grpSp>
      </p:grpSp>
      <p:sp>
        <p:nvSpPr>
          <p:cNvPr id="35872" name="Rectangle 284"/>
          <p:cNvSpPr>
            <a:spLocks noChangeArrowheads="1"/>
          </p:cNvSpPr>
          <p:nvPr/>
        </p:nvSpPr>
        <p:spPr bwMode="auto">
          <a:xfrm>
            <a:off x="9788525" y="2278063"/>
            <a:ext cx="15382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b="1">
                <a:solidFill>
                  <a:srgbClr val="333399"/>
                </a:solidFill>
                <a:ea typeface="黑体" pitchFamily="2" charset="-122"/>
              </a:rPr>
              <a:t>源点服务器</a:t>
            </a:r>
            <a:endParaRPr kumimoji="1" lang="zh-CN" altLang="en-US" sz="2400" b="1">
              <a:solidFill>
                <a:srgbClr val="333399"/>
              </a:solidFill>
              <a:ea typeface="黑体" pitchFamily="2" charset="-122"/>
            </a:endParaRPr>
          </a:p>
        </p:txBody>
      </p:sp>
      <p:sp>
        <p:nvSpPr>
          <p:cNvPr id="35873" name="Rectangle 285"/>
          <p:cNvSpPr>
            <a:spLocks noChangeArrowheads="1"/>
          </p:cNvSpPr>
          <p:nvPr/>
        </p:nvSpPr>
        <p:spPr bwMode="auto">
          <a:xfrm>
            <a:off x="5164138" y="3371850"/>
            <a:ext cx="81756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874" name="Rectangle 286"/>
          <p:cNvSpPr>
            <a:spLocks noChangeArrowheads="1"/>
          </p:cNvSpPr>
          <p:nvPr/>
        </p:nvSpPr>
        <p:spPr bwMode="auto">
          <a:xfrm>
            <a:off x="5702300" y="3438525"/>
            <a:ext cx="11445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400" b="1" dirty="0">
                <a:solidFill>
                  <a:srgbClr val="333399"/>
                </a:solidFill>
                <a:ea typeface="黑体" pitchFamily="2" charset="-122"/>
              </a:rPr>
              <a:t>2 </a:t>
            </a:r>
            <a:r>
              <a:rPr kumimoji="1" lang="en-US" altLang="zh-CN" sz="2400" b="1" dirty="0" smtClean="0">
                <a:solidFill>
                  <a:srgbClr val="333399"/>
                </a:solidFill>
                <a:ea typeface="黑体" pitchFamily="2" charset="-122"/>
              </a:rPr>
              <a:t>Mbit/s</a:t>
            </a:r>
            <a:endParaRPr kumimoji="1" lang="en-US" altLang="zh-CN" sz="2400" b="1" dirty="0">
              <a:solidFill>
                <a:srgbClr val="333399"/>
              </a:solidFill>
              <a:ea typeface="黑体" pitchFamily="2" charset="-122"/>
            </a:endParaRPr>
          </a:p>
        </p:txBody>
      </p:sp>
      <p:grpSp>
        <p:nvGrpSpPr>
          <p:cNvPr id="35875" name="Group 287"/>
          <p:cNvGrpSpPr/>
          <p:nvPr/>
        </p:nvGrpSpPr>
        <p:grpSpPr bwMode="auto">
          <a:xfrm>
            <a:off x="3849688" y="4822825"/>
            <a:ext cx="522287" cy="260350"/>
            <a:chOff x="1872" y="3676"/>
            <a:chExt cx="227" cy="136"/>
          </a:xfrm>
        </p:grpSpPr>
        <p:sp>
          <p:nvSpPr>
            <p:cNvPr id="35914" name="Line 288"/>
            <p:cNvSpPr>
              <a:spLocks noChangeShapeType="1"/>
            </p:cNvSpPr>
            <p:nvPr/>
          </p:nvSpPr>
          <p:spPr bwMode="auto">
            <a:xfrm>
              <a:off x="1919" y="3702"/>
              <a:ext cx="180" cy="11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915" name="Freeform 289"/>
            <p:cNvSpPr/>
            <p:nvPr/>
          </p:nvSpPr>
          <p:spPr bwMode="auto">
            <a:xfrm>
              <a:off x="1872" y="3676"/>
              <a:ext cx="62" cy="47"/>
            </a:xfrm>
            <a:custGeom>
              <a:avLst/>
              <a:gdLst>
                <a:gd name="T0" fmla="*/ 62 w 62"/>
                <a:gd name="T1" fmla="*/ 15 h 47"/>
                <a:gd name="T2" fmla="*/ 0 w 62"/>
                <a:gd name="T3" fmla="*/ 0 h 47"/>
                <a:gd name="T4" fmla="*/ 42 w 62"/>
                <a:gd name="T5" fmla="*/ 47 h 47"/>
                <a:gd name="T6" fmla="*/ 62 w 62"/>
                <a:gd name="T7" fmla="*/ 15 h 47"/>
                <a:gd name="T8" fmla="*/ 0 60000 65536"/>
                <a:gd name="T9" fmla="*/ 0 60000 65536"/>
                <a:gd name="T10" fmla="*/ 0 60000 65536"/>
                <a:gd name="T11" fmla="*/ 0 60000 65536"/>
                <a:gd name="T12" fmla="*/ 0 w 62"/>
                <a:gd name="T13" fmla="*/ 0 h 47"/>
                <a:gd name="T14" fmla="*/ 62 w 62"/>
                <a:gd name="T15" fmla="*/ 47 h 47"/>
              </a:gdLst>
              <a:ahLst/>
              <a:cxnLst>
                <a:cxn ang="T8">
                  <a:pos x="T0" y="T1"/>
                </a:cxn>
                <a:cxn ang="T9">
                  <a:pos x="T2" y="T3"/>
                </a:cxn>
                <a:cxn ang="T10">
                  <a:pos x="T4" y="T5"/>
                </a:cxn>
                <a:cxn ang="T11">
                  <a:pos x="T6" y="T7"/>
                </a:cxn>
              </a:cxnLst>
              <a:rect l="T12" t="T13" r="T14" b="T15"/>
              <a:pathLst>
                <a:path w="62" h="47">
                  <a:moveTo>
                    <a:pt x="62" y="15"/>
                  </a:moveTo>
                  <a:lnTo>
                    <a:pt x="0" y="0"/>
                  </a:lnTo>
                  <a:lnTo>
                    <a:pt x="42" y="47"/>
                  </a:lnTo>
                  <a:lnTo>
                    <a:pt x="62" y="15"/>
                  </a:lnTo>
                  <a:close/>
                </a:path>
              </a:pathLst>
            </a:custGeom>
            <a:solidFill>
              <a:srgbClr val="000000"/>
            </a:solidFill>
            <a:ln w="28575">
              <a:solidFill>
                <a:srgbClr val="333399"/>
              </a:solidFill>
              <a:round/>
            </a:ln>
          </p:spPr>
          <p:txBody>
            <a:bodyPr/>
            <a:lstStyle/>
            <a:p>
              <a:endParaRPr lang="zh-CN" altLang="en-US" b="1"/>
            </a:p>
          </p:txBody>
        </p:sp>
      </p:grpSp>
      <p:grpSp>
        <p:nvGrpSpPr>
          <p:cNvPr id="35876" name="Group 290"/>
          <p:cNvGrpSpPr/>
          <p:nvPr/>
        </p:nvGrpSpPr>
        <p:grpSpPr bwMode="auto">
          <a:xfrm>
            <a:off x="7056438" y="3567113"/>
            <a:ext cx="560387" cy="374650"/>
            <a:chOff x="3202" y="3033"/>
            <a:chExt cx="309" cy="192"/>
          </a:xfrm>
        </p:grpSpPr>
        <p:sp>
          <p:nvSpPr>
            <p:cNvPr id="35889" name="Oval 291"/>
            <p:cNvSpPr>
              <a:spLocks noChangeArrowheads="1"/>
            </p:cNvSpPr>
            <p:nvPr/>
          </p:nvSpPr>
          <p:spPr bwMode="auto">
            <a:xfrm>
              <a:off x="3203" y="3113"/>
              <a:ext cx="308" cy="112"/>
            </a:xfrm>
            <a:prstGeom prst="ellipse">
              <a:avLst/>
            </a:prstGeom>
            <a:solidFill>
              <a:srgbClr val="0078AA"/>
            </a:solidFill>
            <a:ln w="3175">
              <a:solidFill>
                <a:srgbClr val="AAE6FF"/>
              </a:solidFill>
              <a:round/>
            </a:ln>
          </p:spPr>
          <p:txBody>
            <a:bodyPr/>
            <a:lstStyle/>
            <a:p>
              <a:pPr eaLnBrk="1" hangingPunct="1"/>
              <a:endParaRPr lang="zh-CN" altLang="en-US" sz="2400" b="1">
                <a:latin typeface="Tahoma" panose="020B0604030504040204" pitchFamily="34" charset="0"/>
              </a:endParaRPr>
            </a:p>
          </p:txBody>
        </p:sp>
        <p:sp>
          <p:nvSpPr>
            <p:cNvPr id="35890" name="Rectangle 292"/>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891" name="Rectangle 293"/>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892" name="Oval 294"/>
            <p:cNvSpPr>
              <a:spLocks noChangeArrowheads="1"/>
            </p:cNvSpPr>
            <p:nvPr/>
          </p:nvSpPr>
          <p:spPr bwMode="auto">
            <a:xfrm>
              <a:off x="3203" y="3033"/>
              <a:ext cx="308" cy="112"/>
            </a:xfrm>
            <a:prstGeom prst="ellipse">
              <a:avLst/>
            </a:prstGeom>
            <a:solidFill>
              <a:srgbClr val="00B4FF"/>
            </a:solidFill>
            <a:ln w="3175">
              <a:solidFill>
                <a:srgbClr val="AAE6FF"/>
              </a:solidFill>
              <a:round/>
            </a:ln>
          </p:spPr>
          <p:txBody>
            <a:bodyPr/>
            <a:lstStyle/>
            <a:p>
              <a:pPr eaLnBrk="1" hangingPunct="1"/>
              <a:endParaRPr lang="zh-CN" altLang="en-US" sz="2400" b="1">
                <a:latin typeface="Tahoma" panose="020B0604030504040204" pitchFamily="34" charset="0"/>
              </a:endParaRPr>
            </a:p>
          </p:txBody>
        </p:sp>
        <p:grpSp>
          <p:nvGrpSpPr>
            <p:cNvPr id="35893" name="Group 295"/>
            <p:cNvGrpSpPr/>
            <p:nvPr/>
          </p:nvGrpSpPr>
          <p:grpSpPr bwMode="auto">
            <a:xfrm>
              <a:off x="3249" y="3046"/>
              <a:ext cx="214" cy="86"/>
              <a:chOff x="3249" y="3046"/>
              <a:chExt cx="214" cy="86"/>
            </a:xfrm>
          </p:grpSpPr>
          <p:grpSp>
            <p:nvGrpSpPr>
              <p:cNvPr id="35896" name="Group 296"/>
              <p:cNvGrpSpPr/>
              <p:nvPr/>
            </p:nvGrpSpPr>
            <p:grpSpPr bwMode="auto">
              <a:xfrm>
                <a:off x="3249" y="3046"/>
                <a:ext cx="212" cy="84"/>
                <a:chOff x="3249" y="3046"/>
                <a:chExt cx="212" cy="84"/>
              </a:xfrm>
            </p:grpSpPr>
            <p:sp>
              <p:nvSpPr>
                <p:cNvPr id="35906" name="Freeform 297"/>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07" name="Freeform 298"/>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08" name="Freeform 299"/>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8"/>
                    <a:gd name="T26" fmla="*/ 102 w 10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09" name="Freeform 300"/>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8"/>
                    <a:gd name="T26" fmla="*/ 102 w 10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10" name="Freeform 301"/>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11" name="Freeform 302"/>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12" name="Freeform 303"/>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13" name="Freeform 304"/>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35897" name="Group 305"/>
              <p:cNvGrpSpPr/>
              <p:nvPr/>
            </p:nvGrpSpPr>
            <p:grpSpPr bwMode="auto">
              <a:xfrm>
                <a:off x="3251" y="3048"/>
                <a:ext cx="212" cy="84"/>
                <a:chOff x="3251" y="3048"/>
                <a:chExt cx="212" cy="84"/>
              </a:xfrm>
            </p:grpSpPr>
            <p:sp>
              <p:nvSpPr>
                <p:cNvPr id="35898" name="Freeform 306"/>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899" name="Freeform 307"/>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00" name="Freeform 308"/>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01" name="Freeform 309"/>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02" name="Freeform 310"/>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03" name="Freeform 311"/>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04" name="Freeform 312"/>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35905" name="Freeform 313"/>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sp>
          <p:nvSpPr>
            <p:cNvPr id="35894" name="Line 314"/>
            <p:cNvSpPr>
              <a:spLocks noChangeShapeType="1"/>
            </p:cNvSpPr>
            <p:nvPr/>
          </p:nvSpPr>
          <p:spPr bwMode="auto">
            <a:xfrm>
              <a:off x="3202" y="3088"/>
              <a:ext cx="1" cy="80"/>
            </a:xfrm>
            <a:prstGeom prst="line">
              <a:avLst/>
            </a:prstGeom>
            <a:noFill/>
            <a:ln w="3175">
              <a:solidFill>
                <a:srgbClr val="AAE6FF"/>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35895" name="Line 315"/>
            <p:cNvSpPr>
              <a:spLocks noChangeShapeType="1"/>
            </p:cNvSpPr>
            <p:nvPr/>
          </p:nvSpPr>
          <p:spPr bwMode="auto">
            <a:xfrm>
              <a:off x="3510" y="3088"/>
              <a:ext cx="1" cy="80"/>
            </a:xfrm>
            <a:prstGeom prst="line">
              <a:avLst/>
            </a:prstGeom>
            <a:noFill/>
            <a:ln w="3175">
              <a:solidFill>
                <a:srgbClr val="AAE6FF"/>
              </a:solidFill>
              <a:round/>
            </a:ln>
            <a:extLst>
              <a:ext uri="{909E8E84-426E-40DD-AFC4-6F175D3DCCD1}">
                <a14:hiddenFill xmlns:a14="http://schemas.microsoft.com/office/drawing/2010/main">
                  <a:noFill/>
                </a14:hiddenFill>
              </a:ext>
            </a:extLst>
          </p:spPr>
          <p:txBody>
            <a:bodyPr/>
            <a:lstStyle/>
            <a:p>
              <a:endParaRPr lang="zh-CN" altLang="en-US" b="1"/>
            </a:p>
          </p:txBody>
        </p:sp>
      </p:grpSp>
      <p:sp>
        <p:nvSpPr>
          <p:cNvPr id="35877" name="Rectangle 316"/>
          <p:cNvSpPr>
            <a:spLocks noChangeArrowheads="1"/>
          </p:cNvSpPr>
          <p:nvPr/>
        </p:nvSpPr>
        <p:spPr bwMode="auto">
          <a:xfrm>
            <a:off x="7627938" y="3143250"/>
            <a:ext cx="85566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878" name="Rectangle 317"/>
          <p:cNvSpPr>
            <a:spLocks noChangeArrowheads="1"/>
          </p:cNvSpPr>
          <p:nvPr/>
        </p:nvSpPr>
        <p:spPr bwMode="auto">
          <a:xfrm>
            <a:off x="7934325" y="3571875"/>
            <a:ext cx="923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b="1">
                <a:solidFill>
                  <a:srgbClr val="333399"/>
                </a:solidFill>
                <a:ea typeface="黑体" pitchFamily="2" charset="-122"/>
              </a:rPr>
              <a:t>互联网</a:t>
            </a:r>
            <a:endParaRPr kumimoji="1" lang="zh-CN" altLang="en-US" sz="2400" b="1">
              <a:solidFill>
                <a:srgbClr val="333399"/>
              </a:solidFill>
              <a:ea typeface="黑体" pitchFamily="2" charset="-122"/>
            </a:endParaRPr>
          </a:p>
        </p:txBody>
      </p:sp>
      <p:sp>
        <p:nvSpPr>
          <p:cNvPr id="35879" name="Rectangle 318"/>
          <p:cNvSpPr>
            <a:spLocks noChangeArrowheads="1"/>
          </p:cNvSpPr>
          <p:nvPr/>
        </p:nvSpPr>
        <p:spPr bwMode="auto">
          <a:xfrm>
            <a:off x="4672013" y="3230563"/>
            <a:ext cx="384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880" name="Rectangle 319"/>
          <p:cNvSpPr>
            <a:spLocks noChangeArrowheads="1"/>
          </p:cNvSpPr>
          <p:nvPr/>
        </p:nvSpPr>
        <p:spPr bwMode="auto">
          <a:xfrm>
            <a:off x="3849688" y="3938588"/>
            <a:ext cx="4175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881" name="Rectangle 321"/>
          <p:cNvSpPr>
            <a:spLocks noChangeArrowheads="1"/>
          </p:cNvSpPr>
          <p:nvPr/>
        </p:nvSpPr>
        <p:spPr bwMode="auto">
          <a:xfrm>
            <a:off x="2693988" y="3584575"/>
            <a:ext cx="419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a:latin typeface="Tahoma" panose="020B0604030504040204" pitchFamily="34" charset="0"/>
            </a:endParaRPr>
          </a:p>
        </p:txBody>
      </p:sp>
      <p:sp>
        <p:nvSpPr>
          <p:cNvPr id="35882" name="Rectangle 323"/>
          <p:cNvSpPr>
            <a:spLocks noChangeArrowheads="1"/>
          </p:cNvSpPr>
          <p:nvPr/>
        </p:nvSpPr>
        <p:spPr bwMode="auto">
          <a:xfrm>
            <a:off x="1123950" y="3151188"/>
            <a:ext cx="9223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b="1">
                <a:solidFill>
                  <a:srgbClr val="333399"/>
                </a:solidFill>
                <a:ea typeface="黑体" pitchFamily="2" charset="-122"/>
              </a:rPr>
              <a:t>浏览器</a:t>
            </a:r>
            <a:endParaRPr kumimoji="1" lang="zh-CN" altLang="en-US" sz="2400" b="1">
              <a:solidFill>
                <a:srgbClr val="333399"/>
              </a:solidFill>
              <a:ea typeface="黑体" pitchFamily="2" charset="-122"/>
            </a:endParaRPr>
          </a:p>
        </p:txBody>
      </p:sp>
      <p:sp>
        <p:nvSpPr>
          <p:cNvPr id="35883" name="Rectangle 324"/>
          <p:cNvSpPr>
            <a:spLocks noChangeArrowheads="1"/>
          </p:cNvSpPr>
          <p:nvPr/>
        </p:nvSpPr>
        <p:spPr bwMode="auto">
          <a:xfrm>
            <a:off x="4718050" y="3212976"/>
            <a:ext cx="336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400" b="1" dirty="0">
                <a:solidFill>
                  <a:srgbClr val="333399"/>
                </a:solidFill>
                <a:ea typeface="黑体" pitchFamily="2" charset="-122"/>
              </a:rPr>
              <a:t>R</a:t>
            </a:r>
            <a:r>
              <a:rPr kumimoji="1" lang="en-US" altLang="zh-CN" sz="2400" b="1" baseline="-25000" dirty="0">
                <a:solidFill>
                  <a:srgbClr val="333399"/>
                </a:solidFill>
                <a:ea typeface="黑体" pitchFamily="2" charset="-122"/>
              </a:rPr>
              <a:t>1</a:t>
            </a:r>
            <a:endParaRPr kumimoji="1" lang="en-US" altLang="zh-CN" sz="2400" b="1" baseline="-25000" dirty="0">
              <a:solidFill>
                <a:srgbClr val="333399"/>
              </a:solidFill>
              <a:ea typeface="黑体" pitchFamily="2" charset="-122"/>
            </a:endParaRPr>
          </a:p>
        </p:txBody>
      </p:sp>
      <p:sp>
        <p:nvSpPr>
          <p:cNvPr id="35884" name="Rectangle 325"/>
          <p:cNvSpPr>
            <a:spLocks noChangeArrowheads="1"/>
          </p:cNvSpPr>
          <p:nvPr/>
        </p:nvSpPr>
        <p:spPr bwMode="auto">
          <a:xfrm>
            <a:off x="6881813" y="3212976"/>
            <a:ext cx="336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400" b="1" dirty="0">
                <a:solidFill>
                  <a:srgbClr val="333399"/>
                </a:solidFill>
                <a:ea typeface="黑体" pitchFamily="2" charset="-122"/>
              </a:rPr>
              <a:t>R</a:t>
            </a:r>
            <a:r>
              <a:rPr kumimoji="1" lang="en-US" altLang="zh-CN" sz="2400" b="1" baseline="-25000" dirty="0">
                <a:solidFill>
                  <a:srgbClr val="333399"/>
                </a:solidFill>
                <a:ea typeface="黑体" pitchFamily="2" charset="-122"/>
              </a:rPr>
              <a:t>2</a:t>
            </a:r>
            <a:endParaRPr kumimoji="1" lang="en-US" altLang="zh-CN" sz="2400" b="1" baseline="-25000" dirty="0">
              <a:solidFill>
                <a:srgbClr val="333399"/>
              </a:solidFill>
              <a:ea typeface="黑体" pitchFamily="2" charset="-122"/>
            </a:endParaRPr>
          </a:p>
        </p:txBody>
      </p:sp>
      <p:sp>
        <p:nvSpPr>
          <p:cNvPr id="321" name="Freeform 326"/>
          <p:cNvSpPr/>
          <p:nvPr/>
        </p:nvSpPr>
        <p:spPr bwMode="auto">
          <a:xfrm>
            <a:off x="2681288" y="3548063"/>
            <a:ext cx="914400" cy="1023937"/>
          </a:xfrm>
          <a:custGeom>
            <a:avLst/>
            <a:gdLst>
              <a:gd name="T0" fmla="*/ 0 w 504"/>
              <a:gd name="T1" fmla="*/ 0 h 524"/>
              <a:gd name="T2" fmla="*/ 2147483646 w 504"/>
              <a:gd name="T3" fmla="*/ 2147483646 h 524"/>
              <a:gd name="T4" fmla="*/ 0 60000 65536"/>
              <a:gd name="T5" fmla="*/ 0 60000 65536"/>
              <a:gd name="T6" fmla="*/ 0 w 504"/>
              <a:gd name="T7" fmla="*/ 0 h 524"/>
              <a:gd name="T8" fmla="*/ 504 w 504"/>
              <a:gd name="T9" fmla="*/ 524 h 524"/>
            </a:gdLst>
            <a:ahLst/>
            <a:cxnLst>
              <a:cxn ang="T4">
                <a:pos x="T0" y="T1"/>
              </a:cxn>
              <a:cxn ang="T5">
                <a:pos x="T2" y="T3"/>
              </a:cxn>
            </a:cxnLst>
            <a:rect l="T6" t="T7" r="T8" b="T9"/>
            <a:pathLst>
              <a:path w="504" h="524">
                <a:moveTo>
                  <a:pt x="0" y="0"/>
                </a:moveTo>
                <a:cubicBezTo>
                  <a:pt x="84" y="87"/>
                  <a:pt x="399" y="415"/>
                  <a:pt x="504" y="524"/>
                </a:cubicBezTo>
              </a:path>
            </a:pathLst>
          </a:custGeom>
          <a:noFill/>
          <a:ln w="38100">
            <a:solidFill>
              <a:schemeClr val="hlink"/>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322" name="Freeform 330"/>
          <p:cNvSpPr/>
          <p:nvPr/>
        </p:nvSpPr>
        <p:spPr bwMode="auto">
          <a:xfrm>
            <a:off x="2012950" y="3903663"/>
            <a:ext cx="1573213" cy="873125"/>
          </a:xfrm>
          <a:custGeom>
            <a:avLst/>
            <a:gdLst>
              <a:gd name="T0" fmla="*/ 0 w 917"/>
              <a:gd name="T1" fmla="*/ 0 h 446"/>
              <a:gd name="T2" fmla="*/ 2147483646 w 917"/>
              <a:gd name="T3" fmla="*/ 2147483646 h 446"/>
              <a:gd name="T4" fmla="*/ 0 60000 65536"/>
              <a:gd name="T5" fmla="*/ 0 60000 65536"/>
              <a:gd name="T6" fmla="*/ 0 w 917"/>
              <a:gd name="T7" fmla="*/ 0 h 446"/>
              <a:gd name="T8" fmla="*/ 917 w 917"/>
              <a:gd name="T9" fmla="*/ 446 h 446"/>
            </a:gdLst>
            <a:ahLst/>
            <a:cxnLst>
              <a:cxn ang="T4">
                <a:pos x="T0" y="T1"/>
              </a:cxn>
              <a:cxn ang="T5">
                <a:pos x="T2" y="T3"/>
              </a:cxn>
            </a:cxnLst>
            <a:rect l="T6" t="T7" r="T8" b="T9"/>
            <a:pathLst>
              <a:path w="917" h="446">
                <a:moveTo>
                  <a:pt x="0" y="0"/>
                </a:moveTo>
                <a:cubicBezTo>
                  <a:pt x="153" y="74"/>
                  <a:pt x="726" y="353"/>
                  <a:pt x="917" y="446"/>
                </a:cubicBezTo>
              </a:path>
            </a:pathLst>
          </a:custGeom>
          <a:noFill/>
          <a:ln w="38100">
            <a:solidFill>
              <a:schemeClr val="hlink"/>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323" name="Freeform 331"/>
          <p:cNvSpPr/>
          <p:nvPr/>
        </p:nvSpPr>
        <p:spPr bwMode="auto">
          <a:xfrm>
            <a:off x="2540000" y="4556125"/>
            <a:ext cx="1066800" cy="366713"/>
          </a:xfrm>
          <a:custGeom>
            <a:avLst/>
            <a:gdLst>
              <a:gd name="T0" fmla="*/ 0 w 588"/>
              <a:gd name="T1" fmla="*/ 0 h 188"/>
              <a:gd name="T2" fmla="*/ 2147483646 w 588"/>
              <a:gd name="T3" fmla="*/ 2147483646 h 188"/>
              <a:gd name="T4" fmla="*/ 0 60000 65536"/>
              <a:gd name="T5" fmla="*/ 0 60000 65536"/>
              <a:gd name="T6" fmla="*/ 0 w 588"/>
              <a:gd name="T7" fmla="*/ 0 h 188"/>
              <a:gd name="T8" fmla="*/ 588 w 588"/>
              <a:gd name="T9" fmla="*/ 188 h 188"/>
            </a:gdLst>
            <a:ahLst/>
            <a:cxnLst>
              <a:cxn ang="T4">
                <a:pos x="T0" y="T1"/>
              </a:cxn>
              <a:cxn ang="T5">
                <a:pos x="T2" y="T3"/>
              </a:cxn>
            </a:cxnLst>
            <a:rect l="T6" t="T7" r="T8" b="T9"/>
            <a:pathLst>
              <a:path w="588" h="188">
                <a:moveTo>
                  <a:pt x="0" y="0"/>
                </a:moveTo>
                <a:cubicBezTo>
                  <a:pt x="98" y="31"/>
                  <a:pt x="466" y="149"/>
                  <a:pt x="588" y="188"/>
                </a:cubicBezTo>
              </a:path>
            </a:pathLst>
          </a:custGeom>
          <a:noFill/>
          <a:ln w="38100">
            <a:solidFill>
              <a:schemeClr val="hlink"/>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324" name="Freeform 332"/>
          <p:cNvSpPr/>
          <p:nvPr/>
        </p:nvSpPr>
        <p:spPr bwMode="auto">
          <a:xfrm>
            <a:off x="2551113" y="2662238"/>
            <a:ext cx="1125537" cy="1776412"/>
          </a:xfrm>
          <a:custGeom>
            <a:avLst/>
            <a:gdLst>
              <a:gd name="T0" fmla="*/ 0 w 620"/>
              <a:gd name="T1" fmla="*/ 0 h 909"/>
              <a:gd name="T2" fmla="*/ 2147483646 w 620"/>
              <a:gd name="T3" fmla="*/ 2147483646 h 909"/>
              <a:gd name="T4" fmla="*/ 0 60000 65536"/>
              <a:gd name="T5" fmla="*/ 0 60000 65536"/>
              <a:gd name="T6" fmla="*/ 0 w 620"/>
              <a:gd name="T7" fmla="*/ 0 h 909"/>
              <a:gd name="T8" fmla="*/ 620 w 620"/>
              <a:gd name="T9" fmla="*/ 909 h 909"/>
            </a:gdLst>
            <a:ahLst/>
            <a:cxnLst>
              <a:cxn ang="T4">
                <a:pos x="T0" y="T1"/>
              </a:cxn>
              <a:cxn ang="T5">
                <a:pos x="T2" y="T3"/>
              </a:cxn>
            </a:cxnLst>
            <a:rect l="T6" t="T7" r="T8" b="T9"/>
            <a:pathLst>
              <a:path w="620" h="909">
                <a:moveTo>
                  <a:pt x="0" y="0"/>
                </a:moveTo>
                <a:cubicBezTo>
                  <a:pt x="103" y="151"/>
                  <a:pt x="491" y="720"/>
                  <a:pt x="620" y="909"/>
                </a:cubicBezTo>
              </a:path>
            </a:pathLst>
          </a:custGeom>
          <a:noFill/>
          <a:ln w="38100">
            <a:solidFill>
              <a:schemeClr val="hlink"/>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328" name="矩形 327"/>
          <p:cNvSpPr/>
          <p:nvPr/>
        </p:nvSpPr>
        <p:spPr>
          <a:xfrm>
            <a:off x="4752391" y="1509752"/>
            <a:ext cx="3643895" cy="1631216"/>
          </a:xfrm>
          <a:prstGeom prst="rect">
            <a:avLst/>
          </a:prstGeom>
          <a:solidFill>
            <a:srgbClr val="66FF66"/>
          </a:solidFill>
          <a:ln>
            <a:solidFill>
              <a:schemeClr val="tx1"/>
            </a:solidFill>
          </a:ln>
        </p:spPr>
        <p:txBody>
          <a:bodyPr wrap="square">
            <a:spAutoFit/>
          </a:bodyPr>
          <a:lstStyle/>
          <a:p>
            <a:r>
              <a:rPr kumimoji="1" lang="zh-CN" altLang="en-US" sz="2000" b="1" dirty="0" smtClean="0">
                <a:solidFill>
                  <a:srgbClr val="000000"/>
                </a:solidFill>
                <a:latin typeface="微软雅黑" panose="020B0503020204020204" pitchFamily="34" charset="-122"/>
                <a:ea typeface="微软雅黑" panose="020B0503020204020204" pitchFamily="34" charset="-122"/>
              </a:rPr>
              <a:t>代理服务器收到</a:t>
            </a:r>
            <a:r>
              <a:rPr kumimoji="1" lang="zh-CN" altLang="en-US" sz="2000" b="1" dirty="0">
                <a:solidFill>
                  <a:srgbClr val="000000"/>
                </a:solidFill>
                <a:latin typeface="微软雅黑" panose="020B0503020204020204" pitchFamily="34" charset="-122"/>
                <a:ea typeface="微软雅黑" panose="020B0503020204020204" pitchFamily="34" charset="-122"/>
              </a:rPr>
              <a:t>对象后，</a:t>
            </a:r>
            <a:r>
              <a:rPr kumimoji="1" lang="zh-CN" altLang="en-US" sz="2000" b="1" dirty="0" smtClean="0">
                <a:solidFill>
                  <a:srgbClr val="000000"/>
                </a:solidFill>
                <a:latin typeface="微软雅黑" panose="020B0503020204020204" pitchFamily="34" charset="-122"/>
                <a:ea typeface="微软雅黑" panose="020B0503020204020204" pitchFamily="34" charset="-122"/>
              </a:rPr>
              <a:t>先保存到</a:t>
            </a:r>
            <a:r>
              <a:rPr kumimoji="1" lang="zh-CN" altLang="en-US" sz="2000" b="1" dirty="0">
                <a:solidFill>
                  <a:srgbClr val="000000"/>
                </a:solidFill>
                <a:latin typeface="微软雅黑" panose="020B0503020204020204" pitchFamily="34" charset="-122"/>
                <a:ea typeface="微软雅黑" panose="020B0503020204020204" pitchFamily="34" charset="-122"/>
              </a:rPr>
              <a:t>本地存储器</a:t>
            </a:r>
            <a:r>
              <a:rPr kumimoji="1" lang="zh-CN" altLang="en-US" sz="2000" b="1" dirty="0" smtClean="0">
                <a:solidFill>
                  <a:srgbClr val="000000"/>
                </a:solidFill>
                <a:latin typeface="微软雅黑" panose="020B0503020204020204" pitchFamily="34" charset="-122"/>
                <a:ea typeface="微软雅黑" panose="020B0503020204020204" pitchFamily="34" charset="-122"/>
              </a:rPr>
              <a:t>中，</a:t>
            </a:r>
            <a:r>
              <a:rPr kumimoji="1" lang="zh-CN" altLang="en-US" sz="2000" b="1" dirty="0">
                <a:solidFill>
                  <a:srgbClr val="000000"/>
                </a:solidFill>
                <a:latin typeface="微软雅黑" panose="020B0503020204020204" pitchFamily="34" charset="-122"/>
                <a:ea typeface="微软雅黑" panose="020B0503020204020204" pitchFamily="34" charset="-122"/>
              </a:rPr>
              <a:t>然后将该对象放在 </a:t>
            </a:r>
            <a:r>
              <a:rPr kumimoji="1" lang="en-US" altLang="zh-CN" sz="2000" b="1" dirty="0">
                <a:solidFill>
                  <a:srgbClr val="000000"/>
                </a:solidFill>
                <a:latin typeface="微软雅黑" panose="020B0503020204020204" pitchFamily="34" charset="-122"/>
                <a:ea typeface="微软雅黑" panose="020B0503020204020204" pitchFamily="34" charset="-122"/>
              </a:rPr>
              <a:t>HTTP </a:t>
            </a:r>
            <a:r>
              <a:rPr kumimoji="1" lang="zh-CN" altLang="en-US" sz="2000" b="1" dirty="0">
                <a:solidFill>
                  <a:srgbClr val="000000"/>
                </a:solidFill>
                <a:latin typeface="微软雅黑" panose="020B0503020204020204" pitchFamily="34" charset="-122"/>
                <a:ea typeface="微软雅黑" panose="020B0503020204020204" pitchFamily="34" charset="-122"/>
              </a:rPr>
              <a:t>响应报文中，通过已建立的 </a:t>
            </a:r>
            <a:r>
              <a:rPr kumimoji="1" lang="en-US" altLang="zh-CN" sz="2000" b="1" dirty="0">
                <a:solidFill>
                  <a:srgbClr val="000000"/>
                </a:solidFill>
                <a:latin typeface="微软雅黑" panose="020B0503020204020204" pitchFamily="34" charset="-122"/>
                <a:ea typeface="微软雅黑" panose="020B0503020204020204" pitchFamily="34" charset="-122"/>
              </a:rPr>
              <a:t>TCP </a:t>
            </a:r>
            <a:r>
              <a:rPr kumimoji="1" lang="zh-CN" altLang="en-US" sz="2000" b="1" dirty="0">
                <a:solidFill>
                  <a:srgbClr val="000000"/>
                </a:solidFill>
                <a:latin typeface="微软雅黑" panose="020B0503020204020204" pitchFamily="34" charset="-122"/>
                <a:ea typeface="微软雅黑" panose="020B0503020204020204" pitchFamily="34" charset="-122"/>
              </a:rPr>
              <a:t>连接，返回给请求该对象的浏览器。</a:t>
            </a:r>
            <a:endParaRPr kumimoji="1" lang="zh-CN" altLang="en-US" sz="2000" b="1"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8"/>
                                        </p:tgtEl>
                                        <p:attrNameLst>
                                          <p:attrName>style.visibility</p:attrName>
                                        </p:attrNameLst>
                                      </p:cBhvr>
                                      <p:to>
                                        <p:strVal val="visible"/>
                                      </p:to>
                                    </p:set>
                                    <p:animEffect transition="in" filter="fade">
                                      <p:cBhvr>
                                        <p:cTn id="7" dur="500"/>
                                        <p:tgtEl>
                                          <p:spTgt spid="3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24"/>
                                        </p:tgtEl>
                                        <p:attrNameLst>
                                          <p:attrName>style.visibility</p:attrName>
                                        </p:attrNameLst>
                                      </p:cBhvr>
                                      <p:to>
                                        <p:strVal val="visible"/>
                                      </p:to>
                                    </p:set>
                                    <p:animEffect transition="in" filter="wipe(down)">
                                      <p:cBhvr>
                                        <p:cTn id="12" dur="1000"/>
                                        <p:tgtEl>
                                          <p:spTgt spid="324"/>
                                        </p:tgtEl>
                                      </p:cBhvr>
                                    </p:animEffect>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321"/>
                                        </p:tgtEl>
                                        <p:attrNameLst>
                                          <p:attrName>style.visibility</p:attrName>
                                        </p:attrNameLst>
                                      </p:cBhvr>
                                      <p:to>
                                        <p:strVal val="visible"/>
                                      </p:to>
                                    </p:set>
                                    <p:animEffect transition="in" filter="wipe(down)">
                                      <p:cBhvr>
                                        <p:cTn id="16" dur="1000"/>
                                        <p:tgtEl>
                                          <p:spTgt spid="321"/>
                                        </p:tgtEl>
                                      </p:cBhvr>
                                    </p:animEffect>
                                  </p:childTnLst>
                                </p:cTn>
                              </p:par>
                            </p:childTnLst>
                          </p:cTn>
                        </p:par>
                        <p:par>
                          <p:cTn id="17" fill="hold">
                            <p:stCondLst>
                              <p:cond delay="2000"/>
                            </p:stCondLst>
                            <p:childTnLst>
                              <p:par>
                                <p:cTn id="18" presetID="22" presetClass="entr" presetSubtype="2" fill="hold" grpId="0" nodeType="afterEffect">
                                  <p:stCondLst>
                                    <p:cond delay="0"/>
                                  </p:stCondLst>
                                  <p:childTnLst>
                                    <p:set>
                                      <p:cBhvr>
                                        <p:cTn id="19" dur="1" fill="hold">
                                          <p:stCondLst>
                                            <p:cond delay="0"/>
                                          </p:stCondLst>
                                        </p:cTn>
                                        <p:tgtEl>
                                          <p:spTgt spid="322"/>
                                        </p:tgtEl>
                                        <p:attrNameLst>
                                          <p:attrName>style.visibility</p:attrName>
                                        </p:attrNameLst>
                                      </p:cBhvr>
                                      <p:to>
                                        <p:strVal val="visible"/>
                                      </p:to>
                                    </p:set>
                                    <p:animEffect transition="in" filter="wipe(right)">
                                      <p:cBhvr>
                                        <p:cTn id="20" dur="1000"/>
                                        <p:tgtEl>
                                          <p:spTgt spid="322"/>
                                        </p:tgtEl>
                                      </p:cBhvr>
                                    </p:animEffect>
                                  </p:childTnLst>
                                </p:cTn>
                              </p:par>
                            </p:childTnLst>
                          </p:cTn>
                        </p:par>
                        <p:par>
                          <p:cTn id="21" fill="hold">
                            <p:stCondLst>
                              <p:cond delay="3000"/>
                            </p:stCondLst>
                            <p:childTnLst>
                              <p:par>
                                <p:cTn id="22" presetID="22" presetClass="entr" presetSubtype="2" fill="hold" grpId="0" nodeType="afterEffect">
                                  <p:stCondLst>
                                    <p:cond delay="0"/>
                                  </p:stCondLst>
                                  <p:childTnLst>
                                    <p:set>
                                      <p:cBhvr>
                                        <p:cTn id="23" dur="1" fill="hold">
                                          <p:stCondLst>
                                            <p:cond delay="0"/>
                                          </p:stCondLst>
                                        </p:cTn>
                                        <p:tgtEl>
                                          <p:spTgt spid="323"/>
                                        </p:tgtEl>
                                        <p:attrNameLst>
                                          <p:attrName>style.visibility</p:attrName>
                                        </p:attrNameLst>
                                      </p:cBhvr>
                                      <p:to>
                                        <p:strVal val="visible"/>
                                      </p:to>
                                    </p:set>
                                    <p:animEffect transition="in" filter="wipe(right)">
                                      <p:cBhvr>
                                        <p:cTn id="24" dur="1000"/>
                                        <p:tgtEl>
                                          <p:spTgt spid="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 grpId="0" animBg="1"/>
      <p:bldP spid="322" grpId="0" animBg="1"/>
      <p:bldP spid="323" grpId="0" animBg="1"/>
      <p:bldP spid="324" grpId="0" animBg="1"/>
      <p:bldP spid="328"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noChangeArrowheads="1"/>
          </p:cNvSpPr>
          <p:nvPr>
            <p:ph type="title"/>
          </p:nvPr>
        </p:nvSpPr>
        <p:spPr/>
        <p:txBody>
          <a:bodyPr/>
          <a:lstStyle/>
          <a:p>
            <a:r>
              <a:rPr lang="en-US" altLang="zh-CN" dirty="0" smtClean="0"/>
              <a:t>HTTP </a:t>
            </a:r>
            <a:r>
              <a:rPr lang="zh-CN" altLang="en-US" dirty="0" smtClean="0"/>
              <a:t>的报文结构</a:t>
            </a:r>
            <a:endParaRPr lang="zh-CN" altLang="en-US" dirty="0" smtClean="0"/>
          </a:p>
        </p:txBody>
      </p:sp>
      <p:sp>
        <p:nvSpPr>
          <p:cNvPr id="36867" name="内容占位符 2"/>
          <p:cNvSpPr>
            <a:spLocks noGrp="1" noChangeArrowheads="1"/>
          </p:cNvSpPr>
          <p:nvPr>
            <p:ph idx="1"/>
          </p:nvPr>
        </p:nvSpPr>
        <p:spPr>
          <a:xfrm>
            <a:off x="442913" y="1266825"/>
            <a:ext cx="11304587" cy="4895850"/>
          </a:xfrm>
        </p:spPr>
        <p:txBody>
          <a:bodyPr/>
          <a:lstStyle/>
          <a:p>
            <a:r>
              <a:rPr lang="en-US" altLang="zh-CN" b="1" dirty="0" smtClean="0"/>
              <a:t>HTTP </a:t>
            </a:r>
            <a:r>
              <a:rPr lang="zh-CN" altLang="en-US" b="1" dirty="0" smtClean="0"/>
              <a:t>有两类报文：</a:t>
            </a:r>
            <a:r>
              <a:rPr lang="zh-CN" altLang="en-US" b="1" dirty="0" smtClean="0">
                <a:solidFill>
                  <a:schemeClr val="tx2">
                    <a:lumMod val="60000"/>
                    <a:lumOff val="40000"/>
                  </a:schemeClr>
                </a:solidFill>
              </a:rPr>
              <a:t>请求报文</a:t>
            </a:r>
            <a:r>
              <a:rPr lang="zh-CN" altLang="en-US" b="1" dirty="0" smtClean="0"/>
              <a:t>和</a:t>
            </a:r>
            <a:r>
              <a:rPr lang="zh-CN" altLang="en-US" b="1" dirty="0" smtClean="0">
                <a:solidFill>
                  <a:schemeClr val="tx2">
                    <a:lumMod val="60000"/>
                    <a:lumOff val="40000"/>
                  </a:schemeClr>
                </a:solidFill>
              </a:rPr>
              <a:t>响应报文</a:t>
            </a:r>
            <a:r>
              <a:rPr lang="zh-CN" altLang="en-US" b="1" dirty="0" smtClean="0"/>
              <a:t>。</a:t>
            </a:r>
            <a:endParaRPr lang="en-US" altLang="zh-CN" b="1" dirty="0" smtClean="0"/>
          </a:p>
          <a:p>
            <a:r>
              <a:rPr lang="zh-CN" altLang="en-US" b="1" dirty="0" smtClean="0"/>
              <a:t>这两种报文都</a:t>
            </a:r>
            <a:r>
              <a:rPr lang="zh-CN" altLang="en-US" b="1" dirty="0"/>
              <a:t>由三部分</a:t>
            </a:r>
            <a:r>
              <a:rPr lang="zh-CN" altLang="en-US" b="1" dirty="0" smtClean="0"/>
              <a:t>组成：</a:t>
            </a:r>
            <a:endParaRPr lang="en-US" altLang="zh-CN" b="1" dirty="0" smtClean="0"/>
          </a:p>
          <a:p>
            <a:pPr lvl="1">
              <a:lnSpc>
                <a:spcPct val="130000"/>
              </a:lnSpc>
            </a:pPr>
            <a:r>
              <a:rPr lang="zh-CN" altLang="en-US" b="1" dirty="0">
                <a:solidFill>
                  <a:schemeClr val="tx2">
                    <a:lumMod val="60000"/>
                    <a:lumOff val="40000"/>
                  </a:schemeClr>
                </a:solidFill>
              </a:rPr>
              <a:t>开始行</a:t>
            </a:r>
            <a:r>
              <a:rPr lang="zh-CN" altLang="en-US" b="1" dirty="0"/>
              <a:t>：用于区分是请求报文还是响应报文。这两种报文的区别就是开始行不同。</a:t>
            </a:r>
            <a:endParaRPr lang="zh-CN" altLang="en-US" b="1" dirty="0"/>
          </a:p>
          <a:p>
            <a:pPr lvl="1">
              <a:lnSpc>
                <a:spcPct val="130000"/>
              </a:lnSpc>
            </a:pPr>
            <a:r>
              <a:rPr lang="zh-CN" altLang="en-US" b="1" dirty="0" smtClean="0">
                <a:solidFill>
                  <a:schemeClr val="tx2">
                    <a:lumMod val="60000"/>
                    <a:lumOff val="40000"/>
                  </a:schemeClr>
                </a:solidFill>
              </a:rPr>
              <a:t>首部</a:t>
            </a:r>
            <a:r>
              <a:rPr lang="zh-CN" altLang="en-US" b="1" dirty="0">
                <a:solidFill>
                  <a:schemeClr val="tx2">
                    <a:lumMod val="60000"/>
                    <a:lumOff val="40000"/>
                  </a:schemeClr>
                </a:solidFill>
              </a:rPr>
              <a:t>行</a:t>
            </a:r>
            <a:r>
              <a:rPr lang="zh-CN" altLang="en-US" b="1" dirty="0"/>
              <a:t>：说明浏览器、服务器或报文主体的一些信息。可以有多行，也可以不使用</a:t>
            </a:r>
            <a:r>
              <a:rPr lang="zh-CN" altLang="en-US" b="1" dirty="0" smtClean="0"/>
              <a:t>。首部行每</a:t>
            </a:r>
            <a:r>
              <a:rPr lang="zh-CN" altLang="en-US" b="1" dirty="0"/>
              <a:t>一个字段的值都是一些 </a:t>
            </a:r>
            <a:r>
              <a:rPr lang="en-US" altLang="zh-CN" b="1" dirty="0"/>
              <a:t>ASCII </a:t>
            </a:r>
            <a:r>
              <a:rPr lang="zh-CN" altLang="en-US" b="1" dirty="0"/>
              <a:t>码串</a:t>
            </a:r>
            <a:r>
              <a:rPr lang="zh-CN" altLang="en-US" b="1" dirty="0" smtClean="0"/>
              <a:t>，</a:t>
            </a:r>
            <a:r>
              <a:rPr lang="zh-CN" altLang="en-US" b="1" dirty="0"/>
              <a:t>因此</a:t>
            </a:r>
            <a:r>
              <a:rPr lang="zh-CN" altLang="en-US" b="1" dirty="0" smtClean="0"/>
              <a:t>每个</a:t>
            </a:r>
            <a:r>
              <a:rPr lang="zh-CN" altLang="en-US" b="1" dirty="0"/>
              <a:t>字段的</a:t>
            </a:r>
            <a:r>
              <a:rPr lang="zh-CN" altLang="en-US" b="1" dirty="0" smtClean="0"/>
              <a:t>长度是</a:t>
            </a:r>
            <a:r>
              <a:rPr lang="zh-CN" altLang="en-US" b="1" dirty="0"/>
              <a:t>不确定的。</a:t>
            </a:r>
            <a:endParaRPr lang="zh-CN" altLang="en-US" b="1" dirty="0"/>
          </a:p>
          <a:p>
            <a:pPr lvl="1">
              <a:lnSpc>
                <a:spcPct val="130000"/>
              </a:lnSpc>
            </a:pPr>
            <a:r>
              <a:rPr lang="zh-CN" altLang="en-US" b="1" dirty="0">
                <a:solidFill>
                  <a:schemeClr val="tx2">
                    <a:lumMod val="60000"/>
                    <a:lumOff val="40000"/>
                  </a:schemeClr>
                </a:solidFill>
              </a:rPr>
              <a:t>实体主体</a:t>
            </a:r>
            <a:r>
              <a:rPr lang="zh-CN" altLang="en-US" b="1" dirty="0"/>
              <a:t>：请求报文中一般</a:t>
            </a:r>
            <a:r>
              <a:rPr lang="zh-CN" altLang="en-US" b="1" dirty="0" smtClean="0"/>
              <a:t>不用；响应</a:t>
            </a:r>
            <a:r>
              <a:rPr lang="zh-CN" altLang="en-US" b="1" dirty="0"/>
              <a:t>报文</a:t>
            </a:r>
            <a:r>
              <a:rPr lang="zh-CN" altLang="en-US" b="1" dirty="0" smtClean="0"/>
              <a:t>中一般是万维网文档，但也可不用。</a:t>
            </a:r>
            <a:endParaRPr lang="en-US" altLang="zh-CN" b="1" dirty="0" smtClean="0"/>
          </a:p>
          <a:p>
            <a:endParaRPr lang="zh-CN" alt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animEffect transition="in" filter="fade">
                                      <p:cBhvr>
                                        <p:cTn id="7" dur="1000"/>
                                        <p:tgtEl>
                                          <p:spTgt spid="36867">
                                            <p:txEl>
                                              <p:pRg st="1" end="1"/>
                                            </p:txEl>
                                          </p:spTgt>
                                        </p:tgtEl>
                                      </p:cBhvr>
                                    </p:animEffect>
                                    <p:anim calcmode="lin" valueType="num">
                                      <p:cBhvr>
                                        <p:cTn id="8" dur="10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6867">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6867">
                                            <p:txEl>
                                              <p:pRg st="2" end="2"/>
                                            </p:txEl>
                                          </p:spTgt>
                                        </p:tgtEl>
                                        <p:attrNameLst>
                                          <p:attrName>style.visibility</p:attrName>
                                        </p:attrNameLst>
                                      </p:cBhvr>
                                      <p:to>
                                        <p:strVal val="visible"/>
                                      </p:to>
                                    </p:set>
                                    <p:animEffect transition="in" filter="fade">
                                      <p:cBhvr>
                                        <p:cTn id="12" dur="1000"/>
                                        <p:tgtEl>
                                          <p:spTgt spid="36867">
                                            <p:txEl>
                                              <p:pRg st="2" end="2"/>
                                            </p:txEl>
                                          </p:spTgt>
                                        </p:tgtEl>
                                      </p:cBhvr>
                                    </p:animEffect>
                                    <p:anim calcmode="lin" valueType="num">
                                      <p:cBhvr>
                                        <p:cTn id="13" dur="10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6867">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6867">
                                            <p:txEl>
                                              <p:pRg st="3" end="3"/>
                                            </p:txEl>
                                          </p:spTgt>
                                        </p:tgtEl>
                                        <p:attrNameLst>
                                          <p:attrName>style.visibility</p:attrName>
                                        </p:attrNameLst>
                                      </p:cBhvr>
                                      <p:to>
                                        <p:strVal val="visible"/>
                                      </p:to>
                                    </p:set>
                                    <p:animEffect transition="in" filter="fade">
                                      <p:cBhvr>
                                        <p:cTn id="17" dur="1000"/>
                                        <p:tgtEl>
                                          <p:spTgt spid="36867">
                                            <p:txEl>
                                              <p:pRg st="3" end="3"/>
                                            </p:txEl>
                                          </p:spTgt>
                                        </p:tgtEl>
                                      </p:cBhvr>
                                    </p:animEffect>
                                    <p:anim calcmode="lin" valueType="num">
                                      <p:cBhvr>
                                        <p:cTn id="18" dur="10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6867">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6867">
                                            <p:txEl>
                                              <p:pRg st="4" end="4"/>
                                            </p:txEl>
                                          </p:spTgt>
                                        </p:tgtEl>
                                        <p:attrNameLst>
                                          <p:attrName>style.visibility</p:attrName>
                                        </p:attrNameLst>
                                      </p:cBhvr>
                                      <p:to>
                                        <p:strVal val="visible"/>
                                      </p:to>
                                    </p:set>
                                    <p:animEffect transition="in" filter="fade">
                                      <p:cBhvr>
                                        <p:cTn id="22" dur="1000"/>
                                        <p:tgtEl>
                                          <p:spTgt spid="36867">
                                            <p:txEl>
                                              <p:pRg st="4" end="4"/>
                                            </p:txEl>
                                          </p:spTgt>
                                        </p:tgtEl>
                                      </p:cBhvr>
                                    </p:animEffect>
                                    <p:anim calcmode="lin" valueType="num">
                                      <p:cBhvr>
                                        <p:cTn id="23" dur="1000" fill="hold"/>
                                        <p:tgtEl>
                                          <p:spTgt spid="36867">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686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noChangeArrowheads="1"/>
          </p:cNvSpPr>
          <p:nvPr>
            <p:ph type="title"/>
          </p:nvPr>
        </p:nvSpPr>
        <p:spPr/>
        <p:txBody>
          <a:bodyPr/>
          <a:lstStyle/>
          <a:p>
            <a:r>
              <a:rPr lang="en-US" altLang="zh-CN" dirty="0" smtClean="0"/>
              <a:t>HTTP </a:t>
            </a:r>
            <a:r>
              <a:rPr lang="zh-CN" altLang="en-US" dirty="0" smtClean="0"/>
              <a:t>请求报文</a:t>
            </a:r>
            <a:r>
              <a:rPr lang="zh-CN" altLang="en-US" dirty="0"/>
              <a:t>的结构</a:t>
            </a:r>
            <a:endParaRPr lang="zh-CN" altLang="en-US" dirty="0" smtClean="0"/>
          </a:p>
        </p:txBody>
      </p:sp>
      <p:sp>
        <p:nvSpPr>
          <p:cNvPr id="5" name="圆角矩形 4"/>
          <p:cNvSpPr/>
          <p:nvPr/>
        </p:nvSpPr>
        <p:spPr>
          <a:xfrm>
            <a:off x="556963" y="1626229"/>
            <a:ext cx="10939637" cy="453907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6" name="Rectangle 51"/>
          <p:cNvSpPr>
            <a:spLocks noChangeArrowheads="1"/>
          </p:cNvSpPr>
          <p:nvPr/>
        </p:nvSpPr>
        <p:spPr bwMode="auto">
          <a:xfrm>
            <a:off x="3480412" y="3353558"/>
            <a:ext cx="3017763" cy="364995"/>
          </a:xfrm>
          <a:prstGeom prst="rect">
            <a:avLst/>
          </a:prstGeom>
          <a:solidFill>
            <a:srgbClr val="0000FF"/>
          </a:solidFill>
          <a:ln w="9525">
            <a:solidFill>
              <a:schemeClr val="tx1"/>
            </a:solidFill>
            <a:miter lim="800000"/>
          </a:ln>
          <a:effec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7" name="Rectangle 43"/>
          <p:cNvSpPr>
            <a:spLocks noChangeArrowheads="1"/>
          </p:cNvSpPr>
          <p:nvPr/>
        </p:nvSpPr>
        <p:spPr bwMode="auto">
          <a:xfrm>
            <a:off x="3480412" y="2623565"/>
            <a:ext cx="3017763" cy="364995"/>
          </a:xfrm>
          <a:prstGeom prst="rect">
            <a:avLst/>
          </a:prstGeom>
          <a:solidFill>
            <a:srgbClr val="00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8" name="Rectangle 34"/>
          <p:cNvSpPr>
            <a:spLocks noChangeArrowheads="1"/>
          </p:cNvSpPr>
          <p:nvPr/>
        </p:nvSpPr>
        <p:spPr bwMode="auto">
          <a:xfrm>
            <a:off x="3480412" y="2259989"/>
            <a:ext cx="4619805" cy="363576"/>
          </a:xfrm>
          <a:prstGeom prst="rect">
            <a:avLst/>
          </a:prstGeom>
          <a:solidFill>
            <a:srgbClr val="66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9" name="Rectangle 23"/>
          <p:cNvSpPr>
            <a:spLocks noChangeArrowheads="1"/>
          </p:cNvSpPr>
          <p:nvPr/>
        </p:nvSpPr>
        <p:spPr bwMode="auto">
          <a:xfrm>
            <a:off x="5644466" y="3362079"/>
            <a:ext cx="853710" cy="347953"/>
          </a:xfrm>
          <a:prstGeom prst="rect">
            <a:avLst/>
          </a:prstGeom>
          <a:solidFill>
            <a:srgbClr val="00B0F0"/>
          </a:solidFill>
          <a:ln>
            <a:noFill/>
          </a:ln>
          <a:effec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0" name="Rectangle 24"/>
          <p:cNvSpPr>
            <a:spLocks noChangeArrowheads="1"/>
          </p:cNvSpPr>
          <p:nvPr/>
        </p:nvSpPr>
        <p:spPr bwMode="auto">
          <a:xfrm>
            <a:off x="3486522" y="3735594"/>
            <a:ext cx="875089" cy="346533"/>
          </a:xfrm>
          <a:prstGeom prst="rect">
            <a:avLst/>
          </a:prstGeom>
          <a:solidFill>
            <a:srgbClr val="00B0F0"/>
          </a:solidFill>
          <a:ln>
            <a:noFill/>
          </a:ln>
          <a:effec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1" name="Rectangle 25"/>
          <p:cNvSpPr>
            <a:spLocks noChangeArrowheads="1"/>
          </p:cNvSpPr>
          <p:nvPr/>
        </p:nvSpPr>
        <p:spPr bwMode="auto">
          <a:xfrm>
            <a:off x="5644466" y="2632086"/>
            <a:ext cx="853710" cy="356474"/>
          </a:xfrm>
          <a:prstGeom prst="rect">
            <a:avLst/>
          </a:prstGeom>
          <a:solidFill>
            <a:srgbClr val="00B0F0"/>
          </a:solidFill>
          <a:ln>
            <a:noFill/>
          </a:ln>
          <a:effec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2" name="Rectangle 26"/>
          <p:cNvSpPr>
            <a:spLocks noChangeArrowheads="1"/>
          </p:cNvSpPr>
          <p:nvPr/>
        </p:nvSpPr>
        <p:spPr bwMode="auto">
          <a:xfrm>
            <a:off x="5109943" y="3362077"/>
            <a:ext cx="116068" cy="356474"/>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3" name="Rectangle 27"/>
          <p:cNvSpPr>
            <a:spLocks noChangeArrowheads="1"/>
          </p:cNvSpPr>
          <p:nvPr/>
        </p:nvSpPr>
        <p:spPr bwMode="auto">
          <a:xfrm>
            <a:off x="5109943" y="2632086"/>
            <a:ext cx="106904" cy="356474"/>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4" name="Line 28"/>
          <p:cNvSpPr>
            <a:spLocks noChangeShapeType="1"/>
          </p:cNvSpPr>
          <p:nvPr/>
        </p:nvSpPr>
        <p:spPr bwMode="auto">
          <a:xfrm>
            <a:off x="4977076" y="3353558"/>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15" name="Line 29"/>
          <p:cNvSpPr>
            <a:spLocks noChangeShapeType="1"/>
          </p:cNvSpPr>
          <p:nvPr/>
        </p:nvSpPr>
        <p:spPr bwMode="auto">
          <a:xfrm>
            <a:off x="5644466" y="3353558"/>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16" name="Line 30"/>
          <p:cNvSpPr>
            <a:spLocks noChangeShapeType="1"/>
          </p:cNvSpPr>
          <p:nvPr/>
        </p:nvSpPr>
        <p:spPr bwMode="auto">
          <a:xfrm>
            <a:off x="5109943" y="3353558"/>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17" name="Rectangle 31"/>
          <p:cNvSpPr>
            <a:spLocks noChangeArrowheads="1"/>
          </p:cNvSpPr>
          <p:nvPr/>
        </p:nvSpPr>
        <p:spPr bwMode="auto">
          <a:xfrm>
            <a:off x="7219018" y="2268511"/>
            <a:ext cx="881199" cy="355054"/>
          </a:xfrm>
          <a:prstGeom prst="rect">
            <a:avLst/>
          </a:prstGeom>
          <a:solidFill>
            <a:srgbClr val="00B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8" name="Rectangle 32"/>
          <p:cNvSpPr>
            <a:spLocks noChangeArrowheads="1"/>
          </p:cNvSpPr>
          <p:nvPr/>
        </p:nvSpPr>
        <p:spPr bwMode="auto">
          <a:xfrm>
            <a:off x="5937690" y="2268511"/>
            <a:ext cx="106904" cy="355054"/>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9" name="Rectangle 33"/>
          <p:cNvSpPr>
            <a:spLocks noChangeArrowheads="1"/>
          </p:cNvSpPr>
          <p:nvPr/>
        </p:nvSpPr>
        <p:spPr bwMode="auto">
          <a:xfrm>
            <a:off x="4656363" y="2268511"/>
            <a:ext cx="106904" cy="355054"/>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20" name="Text Box 35"/>
          <p:cNvSpPr txBox="1">
            <a:spLocks noChangeArrowheads="1"/>
          </p:cNvSpPr>
          <p:nvPr/>
        </p:nvSpPr>
        <p:spPr bwMode="auto">
          <a:xfrm>
            <a:off x="3645351" y="2250048"/>
            <a:ext cx="9284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rgbClr val="000000"/>
                </a:solidFill>
                <a:latin typeface="微软雅黑" panose="020B0503020204020204" pitchFamily="34" charset="-122"/>
                <a:ea typeface="微软雅黑" panose="020B0503020204020204" pitchFamily="34" charset="-122"/>
              </a:rPr>
              <a:t>方   法</a:t>
            </a:r>
            <a:endParaRPr kumimoji="1" lang="zh-CN" altLang="en-US" sz="2000" b="1" dirty="0">
              <a:solidFill>
                <a:srgbClr val="000000"/>
              </a:solidFill>
              <a:latin typeface="微软雅黑" panose="020B0503020204020204" pitchFamily="34" charset="-122"/>
              <a:ea typeface="微软雅黑" panose="020B0503020204020204" pitchFamily="34" charset="-122"/>
            </a:endParaRPr>
          </a:p>
        </p:txBody>
      </p:sp>
      <p:sp>
        <p:nvSpPr>
          <p:cNvPr id="21" name="Line 36"/>
          <p:cNvSpPr>
            <a:spLocks noChangeShapeType="1"/>
          </p:cNvSpPr>
          <p:nvPr/>
        </p:nvSpPr>
        <p:spPr bwMode="auto">
          <a:xfrm>
            <a:off x="4656363" y="2259989"/>
            <a:ext cx="0" cy="363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22" name="Line 37"/>
          <p:cNvSpPr>
            <a:spLocks noChangeShapeType="1"/>
          </p:cNvSpPr>
          <p:nvPr/>
        </p:nvSpPr>
        <p:spPr bwMode="auto">
          <a:xfrm>
            <a:off x="4763267" y="2259989"/>
            <a:ext cx="0" cy="363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23" name="Line 38"/>
          <p:cNvSpPr>
            <a:spLocks noChangeShapeType="1"/>
          </p:cNvSpPr>
          <p:nvPr/>
        </p:nvSpPr>
        <p:spPr bwMode="auto">
          <a:xfrm>
            <a:off x="5937690" y="2259989"/>
            <a:ext cx="0" cy="363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24" name="Line 39"/>
          <p:cNvSpPr>
            <a:spLocks noChangeShapeType="1"/>
          </p:cNvSpPr>
          <p:nvPr/>
        </p:nvSpPr>
        <p:spPr bwMode="auto">
          <a:xfrm>
            <a:off x="6044594" y="2259989"/>
            <a:ext cx="0" cy="363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25" name="Line 40"/>
          <p:cNvSpPr>
            <a:spLocks noChangeShapeType="1"/>
          </p:cNvSpPr>
          <p:nvPr/>
        </p:nvSpPr>
        <p:spPr bwMode="auto">
          <a:xfrm>
            <a:off x="7219018" y="2259989"/>
            <a:ext cx="0" cy="363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26" name="Text Box 41"/>
          <p:cNvSpPr txBox="1">
            <a:spLocks noChangeArrowheads="1"/>
          </p:cNvSpPr>
          <p:nvPr/>
        </p:nvSpPr>
        <p:spPr bwMode="auto">
          <a:xfrm>
            <a:off x="4967914" y="2250048"/>
            <a:ext cx="7040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dirty="0">
                <a:solidFill>
                  <a:srgbClr val="000000"/>
                </a:solidFill>
                <a:latin typeface="微软雅黑" panose="020B0503020204020204" pitchFamily="34" charset="-122"/>
                <a:ea typeface="微软雅黑" panose="020B0503020204020204" pitchFamily="34" charset="-122"/>
              </a:rPr>
              <a:t>URL</a:t>
            </a:r>
            <a:endParaRPr kumimoji="1"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27" name="Text Box 42"/>
          <p:cNvSpPr txBox="1">
            <a:spLocks noChangeArrowheads="1"/>
          </p:cNvSpPr>
          <p:nvPr/>
        </p:nvSpPr>
        <p:spPr bwMode="auto">
          <a:xfrm>
            <a:off x="6166771" y="2250048"/>
            <a:ext cx="9284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a:solidFill>
                  <a:srgbClr val="000000"/>
                </a:solidFill>
                <a:latin typeface="微软雅黑" panose="020B0503020204020204" pitchFamily="34" charset="-122"/>
                <a:ea typeface="微软雅黑" panose="020B0503020204020204" pitchFamily="34" charset="-122"/>
              </a:rPr>
              <a:t>版   本</a:t>
            </a:r>
            <a:endParaRPr kumimoji="1" lang="zh-CN" altLang="en-US" sz="2000" b="1">
              <a:solidFill>
                <a:srgbClr val="000000"/>
              </a:solidFill>
              <a:latin typeface="微软雅黑" panose="020B0503020204020204" pitchFamily="34" charset="-122"/>
              <a:ea typeface="微软雅黑" panose="020B0503020204020204" pitchFamily="34" charset="-122"/>
            </a:endParaRPr>
          </a:p>
        </p:txBody>
      </p:sp>
      <p:sp>
        <p:nvSpPr>
          <p:cNvPr id="28" name="Text Box 44"/>
          <p:cNvSpPr txBox="1">
            <a:spLocks noChangeArrowheads="1"/>
          </p:cNvSpPr>
          <p:nvPr/>
        </p:nvSpPr>
        <p:spPr bwMode="auto">
          <a:xfrm>
            <a:off x="3488048" y="2619304"/>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chemeClr val="bg1"/>
                </a:solidFill>
                <a:latin typeface="微软雅黑" panose="020B0503020204020204" pitchFamily="34" charset="-122"/>
                <a:ea typeface="微软雅黑" panose="020B0503020204020204" pitchFamily="34" charset="-122"/>
              </a:rPr>
              <a:t>首部字段名</a:t>
            </a:r>
            <a:endParaRPr kumimoji="1"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9" name="Line 45"/>
          <p:cNvSpPr>
            <a:spLocks noChangeShapeType="1"/>
          </p:cNvSpPr>
          <p:nvPr/>
        </p:nvSpPr>
        <p:spPr bwMode="auto">
          <a:xfrm>
            <a:off x="4977076" y="2623565"/>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30" name="Line 46"/>
          <p:cNvSpPr>
            <a:spLocks noChangeShapeType="1"/>
          </p:cNvSpPr>
          <p:nvPr/>
        </p:nvSpPr>
        <p:spPr bwMode="auto">
          <a:xfrm>
            <a:off x="5644466" y="2623565"/>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31" name="Text Box 47"/>
          <p:cNvSpPr txBox="1">
            <a:spLocks noChangeArrowheads="1"/>
          </p:cNvSpPr>
          <p:nvPr/>
        </p:nvSpPr>
        <p:spPr bwMode="auto">
          <a:xfrm>
            <a:off x="2207568" y="2979245"/>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400" b="1" dirty="0">
                <a:solidFill>
                  <a:srgbClr val="000000"/>
                </a:solidFill>
                <a:latin typeface="微软雅黑" panose="020B0503020204020204" pitchFamily="34" charset="-122"/>
                <a:ea typeface="微软雅黑" panose="020B0503020204020204" pitchFamily="34" charset="-122"/>
              </a:rPr>
              <a:t>首部行</a:t>
            </a:r>
            <a:endParaRPr kumimoji="1"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32" name="Line 48"/>
          <p:cNvSpPr>
            <a:spLocks noChangeShapeType="1"/>
          </p:cNvSpPr>
          <p:nvPr/>
        </p:nvSpPr>
        <p:spPr bwMode="auto">
          <a:xfrm>
            <a:off x="5109943" y="2623565"/>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33" name="Text Box 49"/>
          <p:cNvSpPr txBox="1">
            <a:spLocks noChangeArrowheads="1"/>
          </p:cNvSpPr>
          <p:nvPr/>
        </p:nvSpPr>
        <p:spPr bwMode="auto">
          <a:xfrm>
            <a:off x="4889197" y="2620725"/>
            <a:ext cx="2584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a:solidFill>
                  <a:schemeClr val="bg1"/>
                </a:solidFill>
                <a:latin typeface="微软雅黑" panose="020B0503020204020204" pitchFamily="34" charset="-122"/>
                <a:ea typeface="微软雅黑" panose="020B0503020204020204" pitchFamily="34" charset="-122"/>
              </a:rPr>
              <a:t>:</a:t>
            </a:r>
            <a:endParaRPr kumimoji="1" lang="en-US" altLang="zh-CN" sz="2000" b="1">
              <a:solidFill>
                <a:schemeClr val="bg1"/>
              </a:solidFill>
              <a:latin typeface="微软雅黑" panose="020B0503020204020204" pitchFamily="34" charset="-122"/>
              <a:ea typeface="微软雅黑" panose="020B0503020204020204" pitchFamily="34" charset="-122"/>
            </a:endParaRPr>
          </a:p>
        </p:txBody>
      </p:sp>
      <p:sp>
        <p:nvSpPr>
          <p:cNvPr id="34" name="Text Box 50"/>
          <p:cNvSpPr txBox="1">
            <a:spLocks noChangeArrowheads="1"/>
          </p:cNvSpPr>
          <p:nvPr/>
        </p:nvSpPr>
        <p:spPr bwMode="auto">
          <a:xfrm>
            <a:off x="5227538" y="2626406"/>
            <a:ext cx="4411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chemeClr val="bg1"/>
                </a:solidFill>
                <a:latin typeface="微软雅黑" panose="020B0503020204020204" pitchFamily="34" charset="-122"/>
                <a:ea typeface="微软雅黑" panose="020B0503020204020204" pitchFamily="34" charset="-122"/>
              </a:rPr>
              <a:t>值</a:t>
            </a:r>
            <a:endParaRPr kumimoji="1"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5" name="Text Box 52"/>
          <p:cNvSpPr txBox="1">
            <a:spLocks noChangeArrowheads="1"/>
          </p:cNvSpPr>
          <p:nvPr/>
        </p:nvSpPr>
        <p:spPr bwMode="auto">
          <a:xfrm>
            <a:off x="3483468" y="3342195"/>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chemeClr val="bg1"/>
                </a:solidFill>
                <a:latin typeface="微软雅黑" panose="020B0503020204020204" pitchFamily="34" charset="-122"/>
                <a:ea typeface="微软雅黑" panose="020B0503020204020204" pitchFamily="34" charset="-122"/>
              </a:rPr>
              <a:t>首部字段名</a:t>
            </a:r>
            <a:endParaRPr kumimoji="1"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6" name="Text Box 53"/>
          <p:cNvSpPr txBox="1">
            <a:spLocks noChangeArrowheads="1"/>
          </p:cNvSpPr>
          <p:nvPr/>
        </p:nvSpPr>
        <p:spPr bwMode="auto">
          <a:xfrm>
            <a:off x="5250446" y="3353558"/>
            <a:ext cx="4411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chemeClr val="bg1"/>
                </a:solidFill>
                <a:latin typeface="微软雅黑" panose="020B0503020204020204" pitchFamily="34" charset="-122"/>
                <a:ea typeface="微软雅黑" panose="020B0503020204020204" pitchFamily="34" charset="-122"/>
              </a:rPr>
              <a:t>值</a:t>
            </a:r>
            <a:endParaRPr kumimoji="1"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8" name="Text Box 55"/>
          <p:cNvSpPr txBox="1">
            <a:spLocks noChangeArrowheads="1"/>
          </p:cNvSpPr>
          <p:nvPr/>
        </p:nvSpPr>
        <p:spPr bwMode="auto">
          <a:xfrm rot="16200000">
            <a:off x="4197774" y="2995145"/>
            <a:ext cx="431528" cy="400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dirty="0">
                <a:solidFill>
                  <a:srgbClr val="000000"/>
                </a:solidFill>
                <a:latin typeface="微软雅黑" panose="020B0503020204020204" pitchFamily="34" charset="-122"/>
                <a:ea typeface="微软雅黑" panose="020B0503020204020204" pitchFamily="34" charset="-122"/>
              </a:rPr>
              <a:t>…</a:t>
            </a:r>
            <a:endParaRPr kumimoji="1"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39" name="AutoShape 56"/>
          <p:cNvSpPr/>
          <p:nvPr/>
        </p:nvSpPr>
        <p:spPr bwMode="auto">
          <a:xfrm flipH="1">
            <a:off x="3259497" y="2670433"/>
            <a:ext cx="213809" cy="1048121"/>
          </a:xfrm>
          <a:prstGeom prst="rightBrace">
            <a:avLst>
              <a:gd name="adj1" fmla="val 43929"/>
              <a:gd name="adj2" fmla="val 50000"/>
            </a:avLst>
          </a:prstGeom>
          <a:noFill/>
          <a:ln w="19050">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40" name="Rectangle 57"/>
          <p:cNvSpPr>
            <a:spLocks noChangeArrowheads="1"/>
          </p:cNvSpPr>
          <p:nvPr/>
        </p:nvSpPr>
        <p:spPr bwMode="auto">
          <a:xfrm>
            <a:off x="3480412" y="4082129"/>
            <a:ext cx="4807652" cy="820885"/>
          </a:xfrm>
          <a:prstGeom prst="rect">
            <a:avLst/>
          </a:prstGeom>
          <a:solidFill>
            <a:srgbClr val="0000FF"/>
          </a:solidFill>
          <a:ln w="9525">
            <a:solidFill>
              <a:schemeClr val="tx1"/>
            </a:solidFill>
            <a:miter lim="800000"/>
          </a:ln>
          <a:effec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41" name="Text Box 58"/>
          <p:cNvSpPr txBox="1">
            <a:spLocks noChangeArrowheads="1"/>
          </p:cNvSpPr>
          <p:nvPr/>
        </p:nvSpPr>
        <p:spPr bwMode="auto">
          <a:xfrm>
            <a:off x="4819706" y="4084457"/>
            <a:ext cx="20313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algn="ctr" eaLnBrk="1" hangingPunct="1"/>
            <a:r>
              <a:rPr kumimoji="1" lang="zh-CN" altLang="en-US" sz="2400" b="1" dirty="0">
                <a:solidFill>
                  <a:schemeClr val="bg1"/>
                </a:solidFill>
                <a:latin typeface="微软雅黑" panose="020B0503020204020204" pitchFamily="34" charset="-122"/>
                <a:ea typeface="微软雅黑" panose="020B0503020204020204" pitchFamily="34" charset="-122"/>
              </a:rPr>
              <a:t>实体主体</a:t>
            </a:r>
            <a:endParaRPr kumimoji="1" lang="zh-CN" altLang="en-US" sz="2400" b="1" dirty="0">
              <a:solidFill>
                <a:schemeClr val="bg1"/>
              </a:solidFill>
              <a:latin typeface="微软雅黑" panose="020B0503020204020204" pitchFamily="34" charset="-122"/>
              <a:ea typeface="微软雅黑" panose="020B0503020204020204" pitchFamily="34" charset="-122"/>
            </a:endParaRPr>
          </a:p>
          <a:p>
            <a:pPr algn="ctr" eaLnBrk="1" hangingPunct="1"/>
            <a:r>
              <a:rPr kumimoji="1" lang="zh-CN" altLang="en-US" sz="2400" b="1" dirty="0">
                <a:solidFill>
                  <a:schemeClr val="bg1"/>
                </a:solidFill>
                <a:latin typeface="微软雅黑" panose="020B0503020204020204" pitchFamily="34" charset="-122"/>
                <a:ea typeface="微软雅黑" panose="020B0503020204020204" pitchFamily="34" charset="-122"/>
              </a:rPr>
              <a:t>（通常不用）</a:t>
            </a:r>
            <a:endParaRPr kumimoji="1"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2" name="Line 60"/>
          <p:cNvSpPr>
            <a:spLocks noChangeShapeType="1"/>
          </p:cNvSpPr>
          <p:nvPr/>
        </p:nvSpPr>
        <p:spPr bwMode="auto">
          <a:xfrm>
            <a:off x="3480412" y="2988560"/>
            <a:ext cx="0" cy="3649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43" name="Line 61"/>
          <p:cNvSpPr>
            <a:spLocks noChangeShapeType="1"/>
          </p:cNvSpPr>
          <p:nvPr/>
        </p:nvSpPr>
        <p:spPr bwMode="auto">
          <a:xfrm>
            <a:off x="3480412" y="3718551"/>
            <a:ext cx="0" cy="363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44" name="Line 62"/>
          <p:cNvSpPr>
            <a:spLocks noChangeShapeType="1"/>
          </p:cNvSpPr>
          <p:nvPr/>
        </p:nvSpPr>
        <p:spPr bwMode="auto">
          <a:xfrm>
            <a:off x="4361611" y="3718551"/>
            <a:ext cx="0" cy="363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45" name="Line 63"/>
          <p:cNvSpPr>
            <a:spLocks noChangeShapeType="1"/>
          </p:cNvSpPr>
          <p:nvPr/>
        </p:nvSpPr>
        <p:spPr bwMode="auto">
          <a:xfrm>
            <a:off x="6498176" y="2988560"/>
            <a:ext cx="0" cy="3649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46" name="Text Box 64"/>
          <p:cNvSpPr txBox="1">
            <a:spLocks noChangeArrowheads="1"/>
          </p:cNvSpPr>
          <p:nvPr/>
        </p:nvSpPr>
        <p:spPr bwMode="auto">
          <a:xfrm>
            <a:off x="4986240" y="1669179"/>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rgbClr val="000000"/>
                </a:solidFill>
                <a:latin typeface="微软雅黑" panose="020B0503020204020204" pitchFamily="34" charset="-122"/>
                <a:ea typeface="微软雅黑" panose="020B0503020204020204" pitchFamily="34" charset="-122"/>
              </a:rPr>
              <a:t>空格</a:t>
            </a:r>
            <a:endParaRPr kumimoji="1" lang="zh-CN" altLang="en-US" sz="2000" b="1" dirty="0">
              <a:solidFill>
                <a:srgbClr val="000000"/>
              </a:solidFill>
              <a:latin typeface="微软雅黑" panose="020B0503020204020204" pitchFamily="34" charset="-122"/>
              <a:ea typeface="微软雅黑" panose="020B0503020204020204" pitchFamily="34" charset="-122"/>
            </a:endParaRPr>
          </a:p>
        </p:txBody>
      </p:sp>
      <p:sp>
        <p:nvSpPr>
          <p:cNvPr id="47" name="Text Box 65"/>
          <p:cNvSpPr txBox="1">
            <a:spLocks noChangeArrowheads="1"/>
          </p:cNvSpPr>
          <p:nvPr/>
        </p:nvSpPr>
        <p:spPr bwMode="auto">
          <a:xfrm>
            <a:off x="6849434" y="1669179"/>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rgbClr val="000000"/>
                </a:solidFill>
                <a:latin typeface="微软雅黑" panose="020B0503020204020204" pitchFamily="34" charset="-122"/>
                <a:ea typeface="微软雅黑" panose="020B0503020204020204" pitchFamily="34" charset="-122"/>
              </a:rPr>
              <a:t>回车换行</a:t>
            </a:r>
            <a:endParaRPr kumimoji="1" lang="zh-CN" altLang="en-US" sz="2000" b="1" dirty="0">
              <a:solidFill>
                <a:srgbClr val="000000"/>
              </a:solidFill>
              <a:latin typeface="微软雅黑" panose="020B0503020204020204" pitchFamily="34" charset="-122"/>
              <a:ea typeface="微软雅黑" panose="020B0503020204020204" pitchFamily="34" charset="-122"/>
            </a:endParaRPr>
          </a:p>
        </p:txBody>
      </p:sp>
      <p:sp>
        <p:nvSpPr>
          <p:cNvPr id="48" name="Line 66"/>
          <p:cNvSpPr>
            <a:spLocks noChangeShapeType="1"/>
          </p:cNvSpPr>
          <p:nvPr/>
        </p:nvSpPr>
        <p:spPr bwMode="auto">
          <a:xfrm>
            <a:off x="5572688" y="1985886"/>
            <a:ext cx="392492" cy="274102"/>
          </a:xfrm>
          <a:prstGeom prst="line">
            <a:avLst/>
          </a:prstGeom>
          <a:noFill/>
          <a:ln w="1905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49" name="Line 67"/>
          <p:cNvSpPr>
            <a:spLocks noChangeShapeType="1"/>
          </p:cNvSpPr>
          <p:nvPr/>
        </p:nvSpPr>
        <p:spPr bwMode="auto">
          <a:xfrm flipH="1">
            <a:off x="4682325" y="1985886"/>
            <a:ext cx="427619" cy="274102"/>
          </a:xfrm>
          <a:prstGeom prst="line">
            <a:avLst/>
          </a:prstGeom>
          <a:noFill/>
          <a:ln w="1905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50" name="Line 68"/>
          <p:cNvSpPr>
            <a:spLocks noChangeShapeType="1"/>
          </p:cNvSpPr>
          <p:nvPr/>
        </p:nvSpPr>
        <p:spPr bwMode="auto">
          <a:xfrm>
            <a:off x="7423664" y="1985886"/>
            <a:ext cx="213809" cy="274102"/>
          </a:xfrm>
          <a:prstGeom prst="line">
            <a:avLst/>
          </a:prstGeom>
          <a:noFill/>
          <a:ln w="1905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51" name="Line 69"/>
          <p:cNvSpPr>
            <a:spLocks noChangeShapeType="1"/>
          </p:cNvSpPr>
          <p:nvPr/>
        </p:nvSpPr>
        <p:spPr bwMode="auto">
          <a:xfrm>
            <a:off x="5216847" y="3353558"/>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52" name="Line 70"/>
          <p:cNvSpPr>
            <a:spLocks noChangeShapeType="1"/>
          </p:cNvSpPr>
          <p:nvPr/>
        </p:nvSpPr>
        <p:spPr bwMode="auto">
          <a:xfrm>
            <a:off x="5216847" y="2623565"/>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53" name="Text Box 71"/>
          <p:cNvSpPr txBox="1">
            <a:spLocks noChangeArrowheads="1"/>
          </p:cNvSpPr>
          <p:nvPr/>
        </p:nvSpPr>
        <p:spPr bwMode="auto">
          <a:xfrm>
            <a:off x="4889197" y="3354976"/>
            <a:ext cx="2584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dirty="0">
                <a:solidFill>
                  <a:schemeClr val="bg1"/>
                </a:solidFill>
                <a:latin typeface="微软雅黑" panose="020B0503020204020204" pitchFamily="34" charset="-122"/>
                <a:ea typeface="微软雅黑" panose="020B0503020204020204" pitchFamily="34" charset="-122"/>
              </a:rPr>
              <a:t>:</a:t>
            </a:r>
            <a:endParaRPr kumimoji="1"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54" name="Text Box 72"/>
          <p:cNvSpPr txBox="1">
            <a:spLocks noChangeArrowheads="1"/>
          </p:cNvSpPr>
          <p:nvPr/>
        </p:nvSpPr>
        <p:spPr bwMode="auto">
          <a:xfrm>
            <a:off x="7179312" y="2250048"/>
            <a:ext cx="8210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dirty="0">
                <a:solidFill>
                  <a:srgbClr val="FFFF00"/>
                </a:solidFill>
                <a:latin typeface="微软雅黑" panose="020B0503020204020204" pitchFamily="34" charset="-122"/>
                <a:ea typeface="微软雅黑" panose="020B0503020204020204" pitchFamily="34" charset="-122"/>
              </a:rPr>
              <a:t>CRLF</a:t>
            </a:r>
            <a:endParaRPr kumimoji="1" lang="en-US" altLang="zh-CN" sz="2000" b="1" dirty="0">
              <a:solidFill>
                <a:srgbClr val="FFFF00"/>
              </a:solidFill>
              <a:latin typeface="微软雅黑" panose="020B0503020204020204" pitchFamily="34" charset="-122"/>
              <a:ea typeface="微软雅黑" panose="020B0503020204020204" pitchFamily="34" charset="-122"/>
            </a:endParaRPr>
          </a:p>
        </p:txBody>
      </p:sp>
      <p:sp>
        <p:nvSpPr>
          <p:cNvPr id="55" name="Text Box 75"/>
          <p:cNvSpPr txBox="1">
            <a:spLocks noChangeArrowheads="1"/>
          </p:cNvSpPr>
          <p:nvPr/>
        </p:nvSpPr>
        <p:spPr bwMode="auto">
          <a:xfrm>
            <a:off x="3483466" y="3711451"/>
            <a:ext cx="8210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a:solidFill>
                  <a:srgbClr val="FFFF00"/>
                </a:solidFill>
                <a:latin typeface="微软雅黑" panose="020B0503020204020204" pitchFamily="34" charset="-122"/>
                <a:ea typeface="微软雅黑" panose="020B0503020204020204" pitchFamily="34" charset="-122"/>
              </a:rPr>
              <a:t>CRLF</a:t>
            </a:r>
            <a:endParaRPr kumimoji="1" lang="en-US" altLang="zh-CN" sz="2000" b="1">
              <a:solidFill>
                <a:srgbClr val="FFFF00"/>
              </a:solidFill>
              <a:latin typeface="微软雅黑" panose="020B0503020204020204" pitchFamily="34" charset="-122"/>
              <a:ea typeface="微软雅黑" panose="020B0503020204020204" pitchFamily="34" charset="-122"/>
            </a:endParaRPr>
          </a:p>
        </p:txBody>
      </p:sp>
      <p:grpSp>
        <p:nvGrpSpPr>
          <p:cNvPr id="56" name="Group 134"/>
          <p:cNvGrpSpPr/>
          <p:nvPr/>
        </p:nvGrpSpPr>
        <p:grpSpPr bwMode="auto">
          <a:xfrm>
            <a:off x="2208262" y="2211704"/>
            <a:ext cx="6079804" cy="487136"/>
            <a:chOff x="354" y="1045"/>
            <a:chExt cx="3981" cy="343"/>
          </a:xfrm>
        </p:grpSpPr>
        <p:sp>
          <p:nvSpPr>
            <p:cNvPr id="57" name="Rectangle 132"/>
            <p:cNvSpPr>
              <a:spLocks noChangeArrowheads="1"/>
            </p:cNvSpPr>
            <p:nvPr/>
          </p:nvSpPr>
          <p:spPr bwMode="auto">
            <a:xfrm>
              <a:off x="1111" y="1045"/>
              <a:ext cx="3224" cy="317"/>
            </a:xfrm>
            <a:prstGeom prst="rect">
              <a:avLst/>
            </a:prstGeom>
            <a:noFill/>
            <a:ln w="38100">
              <a:solidFill>
                <a:srgbClr val="CC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58" name="Text Box 133"/>
            <p:cNvSpPr txBox="1">
              <a:spLocks noChangeArrowheads="1"/>
            </p:cNvSpPr>
            <p:nvPr/>
          </p:nvSpPr>
          <p:spPr bwMode="auto">
            <a:xfrm>
              <a:off x="354" y="1063"/>
              <a:ext cx="726"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lang="zh-CN" altLang="en-US" sz="2400" b="1" dirty="0">
                  <a:solidFill>
                    <a:srgbClr val="000000"/>
                  </a:solidFill>
                  <a:latin typeface="微软雅黑" panose="020B0503020204020204" pitchFamily="34" charset="-122"/>
                  <a:ea typeface="微软雅黑" panose="020B0503020204020204" pitchFamily="34" charset="-122"/>
                </a:rPr>
                <a:t>请求</a:t>
              </a:r>
              <a:r>
                <a:rPr lang="zh-CN" altLang="en-US" sz="2400" b="1" dirty="0" smtClean="0">
                  <a:solidFill>
                    <a:srgbClr val="000000"/>
                  </a:solidFill>
                  <a:latin typeface="微软雅黑" panose="020B0503020204020204" pitchFamily="34" charset="-122"/>
                  <a:ea typeface="微软雅黑" panose="020B0503020204020204" pitchFamily="34" charset="-122"/>
                </a:rPr>
                <a:t>行</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pSp>
      <p:sp>
        <p:nvSpPr>
          <p:cNvPr id="59" name="Text Box 73"/>
          <p:cNvSpPr txBox="1">
            <a:spLocks noChangeArrowheads="1"/>
          </p:cNvSpPr>
          <p:nvPr/>
        </p:nvSpPr>
        <p:spPr bwMode="auto">
          <a:xfrm>
            <a:off x="5658211" y="3360657"/>
            <a:ext cx="817056" cy="40011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a:solidFill>
                  <a:srgbClr val="FFFF00"/>
                </a:solidFill>
                <a:latin typeface="微软雅黑" panose="020B0503020204020204" pitchFamily="34" charset="-122"/>
                <a:ea typeface="微软雅黑" panose="020B0503020204020204" pitchFamily="34" charset="-122"/>
              </a:rPr>
              <a:t>CRLF</a:t>
            </a:r>
            <a:endParaRPr kumimoji="1" lang="en-US" altLang="zh-CN" sz="2000" b="1">
              <a:solidFill>
                <a:srgbClr val="FFFF00"/>
              </a:solidFill>
              <a:latin typeface="微软雅黑" panose="020B0503020204020204" pitchFamily="34" charset="-122"/>
              <a:ea typeface="微软雅黑" panose="020B0503020204020204" pitchFamily="34" charset="-122"/>
            </a:endParaRPr>
          </a:p>
        </p:txBody>
      </p:sp>
      <p:sp>
        <p:nvSpPr>
          <p:cNvPr id="60" name="Text Box 74"/>
          <p:cNvSpPr txBox="1">
            <a:spLocks noChangeArrowheads="1"/>
          </p:cNvSpPr>
          <p:nvPr/>
        </p:nvSpPr>
        <p:spPr bwMode="auto">
          <a:xfrm>
            <a:off x="5664319" y="2636347"/>
            <a:ext cx="8210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dirty="0">
                <a:solidFill>
                  <a:srgbClr val="FFFF00"/>
                </a:solidFill>
                <a:latin typeface="微软雅黑" panose="020B0503020204020204" pitchFamily="34" charset="-122"/>
                <a:ea typeface="微软雅黑" panose="020B0503020204020204" pitchFamily="34" charset="-122"/>
              </a:rPr>
              <a:t>CRLF</a:t>
            </a:r>
            <a:endParaRPr kumimoji="1" lang="en-US" altLang="zh-CN" sz="2000" b="1" dirty="0">
              <a:solidFill>
                <a:srgbClr val="FFFF00"/>
              </a:solidFill>
              <a:latin typeface="微软雅黑" panose="020B0503020204020204" pitchFamily="34" charset="-122"/>
              <a:ea typeface="微软雅黑" panose="020B0503020204020204" pitchFamily="34" charset="-122"/>
            </a:endParaRPr>
          </a:p>
        </p:txBody>
      </p:sp>
      <p:sp>
        <p:nvSpPr>
          <p:cNvPr id="61" name="矩形 60"/>
          <p:cNvSpPr/>
          <p:nvPr/>
        </p:nvSpPr>
        <p:spPr>
          <a:xfrm>
            <a:off x="3359696" y="5176634"/>
            <a:ext cx="5112568" cy="461665"/>
          </a:xfrm>
          <a:prstGeom prst="rect">
            <a:avLst/>
          </a:prstGeom>
          <a:solidFill>
            <a:srgbClr val="FFFFCC"/>
          </a:solidFill>
          <a:ln>
            <a:solidFill>
              <a:schemeClr val="tx1"/>
            </a:solidFill>
          </a:ln>
        </p:spPr>
        <p:txBody>
          <a:bodyPr wrap="square">
            <a:spAutoFit/>
          </a:bodyPr>
          <a:lstStyle/>
          <a:p>
            <a:r>
              <a:rPr kumimoji="1" lang="zh-CN" altLang="en-US" sz="2400" b="1" dirty="0">
                <a:solidFill>
                  <a:srgbClr val="000000"/>
                </a:solidFill>
                <a:latin typeface="微软雅黑" panose="020B0503020204020204" pitchFamily="34" charset="-122"/>
                <a:ea typeface="微软雅黑" panose="020B0503020204020204" pitchFamily="34" charset="-122"/>
              </a:rPr>
              <a:t>在请求报文中的开始行叫做</a:t>
            </a:r>
            <a:r>
              <a:rPr kumimoji="1"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请求行</a:t>
            </a:r>
            <a:r>
              <a:rPr kumimoji="1" lang="zh-CN" altLang="en-US" sz="2400" b="1" dirty="0" smtClean="0">
                <a:solidFill>
                  <a:srgbClr val="000000"/>
                </a:solidFill>
                <a:latin typeface="微软雅黑" panose="020B0503020204020204" pitchFamily="34" charset="-122"/>
                <a:ea typeface="微软雅黑" panose="020B0503020204020204" pitchFamily="34" charset="-122"/>
              </a:rPr>
              <a:t>。</a:t>
            </a:r>
            <a:endParaRPr kumimoji="1" lang="zh-CN" altLang="en-US" sz="2400" b="1"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grpId="0" nodeType="clickEffect">
                                  <p:stCondLst>
                                    <p:cond delay="0"/>
                                  </p:stCondLst>
                                  <p:childTnLst>
                                    <p:anim calcmode="discrete" valueType="str">
                                      <p:cBhvr>
                                        <p:cTn id="6" dur="1000" fill="hold"/>
                                        <p:tgtEl>
                                          <p:spTgt spid="6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noChangeArrowheads="1"/>
          </p:cNvSpPr>
          <p:nvPr>
            <p:ph type="title"/>
          </p:nvPr>
        </p:nvSpPr>
        <p:spPr/>
        <p:txBody>
          <a:bodyPr/>
          <a:lstStyle/>
          <a:p>
            <a:r>
              <a:rPr lang="en-US" altLang="zh-CN" dirty="0" smtClean="0"/>
              <a:t>HTTP </a:t>
            </a:r>
            <a:r>
              <a:rPr lang="zh-CN" altLang="en-US" dirty="0" smtClean="0"/>
              <a:t>请求报文</a:t>
            </a:r>
            <a:r>
              <a:rPr lang="zh-CN" altLang="en-US" dirty="0"/>
              <a:t>的结构</a:t>
            </a:r>
            <a:endParaRPr lang="zh-CN" altLang="en-US" dirty="0" smtClean="0"/>
          </a:p>
        </p:txBody>
      </p:sp>
      <p:sp>
        <p:nvSpPr>
          <p:cNvPr id="5" name="圆角矩形 4"/>
          <p:cNvSpPr/>
          <p:nvPr/>
        </p:nvSpPr>
        <p:spPr>
          <a:xfrm>
            <a:off x="556963" y="1626229"/>
            <a:ext cx="10939637" cy="453907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6" name="Rectangle 51"/>
          <p:cNvSpPr>
            <a:spLocks noChangeArrowheads="1"/>
          </p:cNvSpPr>
          <p:nvPr/>
        </p:nvSpPr>
        <p:spPr bwMode="auto">
          <a:xfrm>
            <a:off x="3480412" y="3353558"/>
            <a:ext cx="3017763" cy="364995"/>
          </a:xfrm>
          <a:prstGeom prst="rect">
            <a:avLst/>
          </a:prstGeom>
          <a:solidFill>
            <a:srgbClr val="0000FF"/>
          </a:solidFill>
          <a:ln w="9525">
            <a:solidFill>
              <a:schemeClr val="tx1"/>
            </a:solidFill>
            <a:miter lim="800000"/>
          </a:ln>
          <a:effec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7" name="Rectangle 43"/>
          <p:cNvSpPr>
            <a:spLocks noChangeArrowheads="1"/>
          </p:cNvSpPr>
          <p:nvPr/>
        </p:nvSpPr>
        <p:spPr bwMode="auto">
          <a:xfrm>
            <a:off x="3480412" y="2623565"/>
            <a:ext cx="3017763" cy="364995"/>
          </a:xfrm>
          <a:prstGeom prst="rect">
            <a:avLst/>
          </a:prstGeom>
          <a:solidFill>
            <a:srgbClr val="00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8" name="Rectangle 34"/>
          <p:cNvSpPr>
            <a:spLocks noChangeArrowheads="1"/>
          </p:cNvSpPr>
          <p:nvPr/>
        </p:nvSpPr>
        <p:spPr bwMode="auto">
          <a:xfrm>
            <a:off x="3480412" y="2259989"/>
            <a:ext cx="4619805" cy="363576"/>
          </a:xfrm>
          <a:prstGeom prst="rect">
            <a:avLst/>
          </a:prstGeom>
          <a:solidFill>
            <a:srgbClr val="66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9" name="Rectangle 23"/>
          <p:cNvSpPr>
            <a:spLocks noChangeArrowheads="1"/>
          </p:cNvSpPr>
          <p:nvPr/>
        </p:nvSpPr>
        <p:spPr bwMode="auto">
          <a:xfrm>
            <a:off x="5644466" y="3362079"/>
            <a:ext cx="853710" cy="347953"/>
          </a:xfrm>
          <a:prstGeom prst="rect">
            <a:avLst/>
          </a:prstGeom>
          <a:solidFill>
            <a:srgbClr val="00B0F0"/>
          </a:solidFill>
          <a:ln>
            <a:noFill/>
          </a:ln>
          <a:effec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0" name="Rectangle 24"/>
          <p:cNvSpPr>
            <a:spLocks noChangeArrowheads="1"/>
          </p:cNvSpPr>
          <p:nvPr/>
        </p:nvSpPr>
        <p:spPr bwMode="auto">
          <a:xfrm>
            <a:off x="3486522" y="3735594"/>
            <a:ext cx="875089" cy="346533"/>
          </a:xfrm>
          <a:prstGeom prst="rect">
            <a:avLst/>
          </a:prstGeom>
          <a:solidFill>
            <a:srgbClr val="00B0F0"/>
          </a:solidFill>
          <a:ln>
            <a:noFill/>
          </a:ln>
          <a:effec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1" name="Rectangle 25"/>
          <p:cNvSpPr>
            <a:spLocks noChangeArrowheads="1"/>
          </p:cNvSpPr>
          <p:nvPr/>
        </p:nvSpPr>
        <p:spPr bwMode="auto">
          <a:xfrm>
            <a:off x="5644466" y="2632086"/>
            <a:ext cx="853710" cy="356474"/>
          </a:xfrm>
          <a:prstGeom prst="rect">
            <a:avLst/>
          </a:prstGeom>
          <a:solidFill>
            <a:srgbClr val="00B0F0"/>
          </a:solidFill>
          <a:ln>
            <a:noFill/>
          </a:ln>
          <a:effec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2" name="Rectangle 26"/>
          <p:cNvSpPr>
            <a:spLocks noChangeArrowheads="1"/>
          </p:cNvSpPr>
          <p:nvPr/>
        </p:nvSpPr>
        <p:spPr bwMode="auto">
          <a:xfrm>
            <a:off x="5109943" y="3362077"/>
            <a:ext cx="116068" cy="356474"/>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3" name="Rectangle 27"/>
          <p:cNvSpPr>
            <a:spLocks noChangeArrowheads="1"/>
          </p:cNvSpPr>
          <p:nvPr/>
        </p:nvSpPr>
        <p:spPr bwMode="auto">
          <a:xfrm>
            <a:off x="5109943" y="2632086"/>
            <a:ext cx="106904" cy="356474"/>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4" name="Line 28"/>
          <p:cNvSpPr>
            <a:spLocks noChangeShapeType="1"/>
          </p:cNvSpPr>
          <p:nvPr/>
        </p:nvSpPr>
        <p:spPr bwMode="auto">
          <a:xfrm>
            <a:off x="4977076" y="3353558"/>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15" name="Line 29"/>
          <p:cNvSpPr>
            <a:spLocks noChangeShapeType="1"/>
          </p:cNvSpPr>
          <p:nvPr/>
        </p:nvSpPr>
        <p:spPr bwMode="auto">
          <a:xfrm>
            <a:off x="5644466" y="3353558"/>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16" name="Line 30"/>
          <p:cNvSpPr>
            <a:spLocks noChangeShapeType="1"/>
          </p:cNvSpPr>
          <p:nvPr/>
        </p:nvSpPr>
        <p:spPr bwMode="auto">
          <a:xfrm>
            <a:off x="5109943" y="3353558"/>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17" name="Rectangle 31"/>
          <p:cNvSpPr>
            <a:spLocks noChangeArrowheads="1"/>
          </p:cNvSpPr>
          <p:nvPr/>
        </p:nvSpPr>
        <p:spPr bwMode="auto">
          <a:xfrm>
            <a:off x="7219018" y="2268511"/>
            <a:ext cx="881199" cy="355054"/>
          </a:xfrm>
          <a:prstGeom prst="rect">
            <a:avLst/>
          </a:prstGeom>
          <a:solidFill>
            <a:srgbClr val="00B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8" name="Rectangle 32"/>
          <p:cNvSpPr>
            <a:spLocks noChangeArrowheads="1"/>
          </p:cNvSpPr>
          <p:nvPr/>
        </p:nvSpPr>
        <p:spPr bwMode="auto">
          <a:xfrm>
            <a:off x="5937690" y="2268511"/>
            <a:ext cx="106904" cy="355054"/>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9" name="Rectangle 33"/>
          <p:cNvSpPr>
            <a:spLocks noChangeArrowheads="1"/>
          </p:cNvSpPr>
          <p:nvPr/>
        </p:nvSpPr>
        <p:spPr bwMode="auto">
          <a:xfrm>
            <a:off x="4656363" y="2268511"/>
            <a:ext cx="106904" cy="355054"/>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20" name="Text Box 35"/>
          <p:cNvSpPr txBox="1">
            <a:spLocks noChangeArrowheads="1"/>
          </p:cNvSpPr>
          <p:nvPr/>
        </p:nvSpPr>
        <p:spPr bwMode="auto">
          <a:xfrm>
            <a:off x="3645351" y="2250048"/>
            <a:ext cx="9284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rgbClr val="000000"/>
                </a:solidFill>
                <a:latin typeface="微软雅黑" panose="020B0503020204020204" pitchFamily="34" charset="-122"/>
                <a:ea typeface="微软雅黑" panose="020B0503020204020204" pitchFamily="34" charset="-122"/>
              </a:rPr>
              <a:t>方   法</a:t>
            </a:r>
            <a:endParaRPr kumimoji="1" lang="zh-CN" altLang="en-US" sz="2000" b="1" dirty="0">
              <a:solidFill>
                <a:srgbClr val="000000"/>
              </a:solidFill>
              <a:latin typeface="微软雅黑" panose="020B0503020204020204" pitchFamily="34" charset="-122"/>
              <a:ea typeface="微软雅黑" panose="020B0503020204020204" pitchFamily="34" charset="-122"/>
            </a:endParaRPr>
          </a:p>
        </p:txBody>
      </p:sp>
      <p:sp>
        <p:nvSpPr>
          <p:cNvPr id="21" name="Line 36"/>
          <p:cNvSpPr>
            <a:spLocks noChangeShapeType="1"/>
          </p:cNvSpPr>
          <p:nvPr/>
        </p:nvSpPr>
        <p:spPr bwMode="auto">
          <a:xfrm>
            <a:off x="4656363" y="2259989"/>
            <a:ext cx="0" cy="363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22" name="Line 37"/>
          <p:cNvSpPr>
            <a:spLocks noChangeShapeType="1"/>
          </p:cNvSpPr>
          <p:nvPr/>
        </p:nvSpPr>
        <p:spPr bwMode="auto">
          <a:xfrm>
            <a:off x="4763267" y="2259989"/>
            <a:ext cx="0" cy="363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23" name="Line 38"/>
          <p:cNvSpPr>
            <a:spLocks noChangeShapeType="1"/>
          </p:cNvSpPr>
          <p:nvPr/>
        </p:nvSpPr>
        <p:spPr bwMode="auto">
          <a:xfrm>
            <a:off x="5937690" y="2259989"/>
            <a:ext cx="0" cy="363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24" name="Line 39"/>
          <p:cNvSpPr>
            <a:spLocks noChangeShapeType="1"/>
          </p:cNvSpPr>
          <p:nvPr/>
        </p:nvSpPr>
        <p:spPr bwMode="auto">
          <a:xfrm>
            <a:off x="6044594" y="2259989"/>
            <a:ext cx="0" cy="363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25" name="Line 40"/>
          <p:cNvSpPr>
            <a:spLocks noChangeShapeType="1"/>
          </p:cNvSpPr>
          <p:nvPr/>
        </p:nvSpPr>
        <p:spPr bwMode="auto">
          <a:xfrm>
            <a:off x="7219018" y="2259989"/>
            <a:ext cx="0" cy="363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26" name="Text Box 41"/>
          <p:cNvSpPr txBox="1">
            <a:spLocks noChangeArrowheads="1"/>
          </p:cNvSpPr>
          <p:nvPr/>
        </p:nvSpPr>
        <p:spPr bwMode="auto">
          <a:xfrm>
            <a:off x="4967914" y="2250048"/>
            <a:ext cx="7040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dirty="0">
                <a:solidFill>
                  <a:srgbClr val="000000"/>
                </a:solidFill>
                <a:latin typeface="微软雅黑" panose="020B0503020204020204" pitchFamily="34" charset="-122"/>
                <a:ea typeface="微软雅黑" panose="020B0503020204020204" pitchFamily="34" charset="-122"/>
              </a:rPr>
              <a:t>URL</a:t>
            </a:r>
            <a:endParaRPr kumimoji="1"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27" name="Text Box 42"/>
          <p:cNvSpPr txBox="1">
            <a:spLocks noChangeArrowheads="1"/>
          </p:cNvSpPr>
          <p:nvPr/>
        </p:nvSpPr>
        <p:spPr bwMode="auto">
          <a:xfrm>
            <a:off x="6166771" y="2250048"/>
            <a:ext cx="9284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a:solidFill>
                  <a:srgbClr val="000000"/>
                </a:solidFill>
                <a:latin typeface="微软雅黑" panose="020B0503020204020204" pitchFamily="34" charset="-122"/>
                <a:ea typeface="微软雅黑" panose="020B0503020204020204" pitchFamily="34" charset="-122"/>
              </a:rPr>
              <a:t>版   本</a:t>
            </a:r>
            <a:endParaRPr kumimoji="1" lang="zh-CN" altLang="en-US" sz="2000" b="1">
              <a:solidFill>
                <a:srgbClr val="000000"/>
              </a:solidFill>
              <a:latin typeface="微软雅黑" panose="020B0503020204020204" pitchFamily="34" charset="-122"/>
              <a:ea typeface="微软雅黑" panose="020B0503020204020204" pitchFamily="34" charset="-122"/>
            </a:endParaRPr>
          </a:p>
        </p:txBody>
      </p:sp>
      <p:sp>
        <p:nvSpPr>
          <p:cNvPr id="28" name="Text Box 44"/>
          <p:cNvSpPr txBox="1">
            <a:spLocks noChangeArrowheads="1"/>
          </p:cNvSpPr>
          <p:nvPr/>
        </p:nvSpPr>
        <p:spPr bwMode="auto">
          <a:xfrm>
            <a:off x="3488048" y="2619304"/>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chemeClr val="bg1"/>
                </a:solidFill>
                <a:latin typeface="微软雅黑" panose="020B0503020204020204" pitchFamily="34" charset="-122"/>
                <a:ea typeface="微软雅黑" panose="020B0503020204020204" pitchFamily="34" charset="-122"/>
              </a:rPr>
              <a:t>首部字段名</a:t>
            </a:r>
            <a:endParaRPr kumimoji="1"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9" name="Line 45"/>
          <p:cNvSpPr>
            <a:spLocks noChangeShapeType="1"/>
          </p:cNvSpPr>
          <p:nvPr/>
        </p:nvSpPr>
        <p:spPr bwMode="auto">
          <a:xfrm>
            <a:off x="4977076" y="2623565"/>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30" name="Line 46"/>
          <p:cNvSpPr>
            <a:spLocks noChangeShapeType="1"/>
          </p:cNvSpPr>
          <p:nvPr/>
        </p:nvSpPr>
        <p:spPr bwMode="auto">
          <a:xfrm>
            <a:off x="5644466" y="2623565"/>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31" name="Text Box 47"/>
          <p:cNvSpPr txBox="1">
            <a:spLocks noChangeArrowheads="1"/>
          </p:cNvSpPr>
          <p:nvPr/>
        </p:nvSpPr>
        <p:spPr bwMode="auto">
          <a:xfrm>
            <a:off x="2207568" y="2979245"/>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400" b="1" dirty="0">
                <a:solidFill>
                  <a:srgbClr val="000000"/>
                </a:solidFill>
                <a:latin typeface="微软雅黑" panose="020B0503020204020204" pitchFamily="34" charset="-122"/>
                <a:ea typeface="微软雅黑" panose="020B0503020204020204" pitchFamily="34" charset="-122"/>
              </a:rPr>
              <a:t>首部行</a:t>
            </a:r>
            <a:endParaRPr kumimoji="1"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32" name="Line 48"/>
          <p:cNvSpPr>
            <a:spLocks noChangeShapeType="1"/>
          </p:cNvSpPr>
          <p:nvPr/>
        </p:nvSpPr>
        <p:spPr bwMode="auto">
          <a:xfrm>
            <a:off x="5109943" y="2623565"/>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33" name="Text Box 49"/>
          <p:cNvSpPr txBox="1">
            <a:spLocks noChangeArrowheads="1"/>
          </p:cNvSpPr>
          <p:nvPr/>
        </p:nvSpPr>
        <p:spPr bwMode="auto">
          <a:xfrm>
            <a:off x="4889197" y="2620725"/>
            <a:ext cx="2584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a:solidFill>
                  <a:schemeClr val="bg1"/>
                </a:solidFill>
                <a:latin typeface="微软雅黑" panose="020B0503020204020204" pitchFamily="34" charset="-122"/>
                <a:ea typeface="微软雅黑" panose="020B0503020204020204" pitchFamily="34" charset="-122"/>
              </a:rPr>
              <a:t>:</a:t>
            </a:r>
            <a:endParaRPr kumimoji="1" lang="en-US" altLang="zh-CN" sz="2000" b="1">
              <a:solidFill>
                <a:schemeClr val="bg1"/>
              </a:solidFill>
              <a:latin typeface="微软雅黑" panose="020B0503020204020204" pitchFamily="34" charset="-122"/>
              <a:ea typeface="微软雅黑" panose="020B0503020204020204" pitchFamily="34" charset="-122"/>
            </a:endParaRPr>
          </a:p>
        </p:txBody>
      </p:sp>
      <p:sp>
        <p:nvSpPr>
          <p:cNvPr id="34" name="Text Box 50"/>
          <p:cNvSpPr txBox="1">
            <a:spLocks noChangeArrowheads="1"/>
          </p:cNvSpPr>
          <p:nvPr/>
        </p:nvSpPr>
        <p:spPr bwMode="auto">
          <a:xfrm>
            <a:off x="5227538" y="2626406"/>
            <a:ext cx="4411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chemeClr val="bg1"/>
                </a:solidFill>
                <a:latin typeface="微软雅黑" panose="020B0503020204020204" pitchFamily="34" charset="-122"/>
                <a:ea typeface="微软雅黑" panose="020B0503020204020204" pitchFamily="34" charset="-122"/>
              </a:rPr>
              <a:t>值</a:t>
            </a:r>
            <a:endParaRPr kumimoji="1"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5" name="Text Box 52"/>
          <p:cNvSpPr txBox="1">
            <a:spLocks noChangeArrowheads="1"/>
          </p:cNvSpPr>
          <p:nvPr/>
        </p:nvSpPr>
        <p:spPr bwMode="auto">
          <a:xfrm>
            <a:off x="3483468" y="3342195"/>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chemeClr val="bg1"/>
                </a:solidFill>
                <a:latin typeface="微软雅黑" panose="020B0503020204020204" pitchFamily="34" charset="-122"/>
                <a:ea typeface="微软雅黑" panose="020B0503020204020204" pitchFamily="34" charset="-122"/>
              </a:rPr>
              <a:t>首部字段名</a:t>
            </a:r>
            <a:endParaRPr kumimoji="1"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6" name="Text Box 53"/>
          <p:cNvSpPr txBox="1">
            <a:spLocks noChangeArrowheads="1"/>
          </p:cNvSpPr>
          <p:nvPr/>
        </p:nvSpPr>
        <p:spPr bwMode="auto">
          <a:xfrm>
            <a:off x="5250446" y="3353558"/>
            <a:ext cx="4411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chemeClr val="bg1"/>
                </a:solidFill>
                <a:latin typeface="微软雅黑" panose="020B0503020204020204" pitchFamily="34" charset="-122"/>
                <a:ea typeface="微软雅黑" panose="020B0503020204020204" pitchFamily="34" charset="-122"/>
              </a:rPr>
              <a:t>值</a:t>
            </a:r>
            <a:endParaRPr kumimoji="1"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8" name="Text Box 55"/>
          <p:cNvSpPr txBox="1">
            <a:spLocks noChangeArrowheads="1"/>
          </p:cNvSpPr>
          <p:nvPr/>
        </p:nvSpPr>
        <p:spPr bwMode="auto">
          <a:xfrm rot="16200000">
            <a:off x="4197774" y="2995145"/>
            <a:ext cx="431528" cy="400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dirty="0">
                <a:solidFill>
                  <a:srgbClr val="000000"/>
                </a:solidFill>
                <a:latin typeface="微软雅黑" panose="020B0503020204020204" pitchFamily="34" charset="-122"/>
                <a:ea typeface="微软雅黑" panose="020B0503020204020204" pitchFamily="34" charset="-122"/>
              </a:rPr>
              <a:t>…</a:t>
            </a:r>
            <a:endParaRPr kumimoji="1"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39" name="AutoShape 56"/>
          <p:cNvSpPr/>
          <p:nvPr/>
        </p:nvSpPr>
        <p:spPr bwMode="auto">
          <a:xfrm flipH="1">
            <a:off x="3259497" y="2670433"/>
            <a:ext cx="213809" cy="1048121"/>
          </a:xfrm>
          <a:prstGeom prst="rightBrace">
            <a:avLst>
              <a:gd name="adj1" fmla="val 43929"/>
              <a:gd name="adj2" fmla="val 50000"/>
            </a:avLst>
          </a:prstGeom>
          <a:noFill/>
          <a:ln w="19050">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40" name="Rectangle 57"/>
          <p:cNvSpPr>
            <a:spLocks noChangeArrowheads="1"/>
          </p:cNvSpPr>
          <p:nvPr/>
        </p:nvSpPr>
        <p:spPr bwMode="auto">
          <a:xfrm>
            <a:off x="3480412" y="4082129"/>
            <a:ext cx="4807652" cy="820885"/>
          </a:xfrm>
          <a:prstGeom prst="rect">
            <a:avLst/>
          </a:prstGeom>
          <a:solidFill>
            <a:srgbClr val="0000FF"/>
          </a:solidFill>
          <a:ln w="9525">
            <a:solidFill>
              <a:schemeClr val="tx1"/>
            </a:solidFill>
            <a:miter lim="800000"/>
          </a:ln>
          <a:effec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41" name="Text Box 58"/>
          <p:cNvSpPr txBox="1">
            <a:spLocks noChangeArrowheads="1"/>
          </p:cNvSpPr>
          <p:nvPr/>
        </p:nvSpPr>
        <p:spPr bwMode="auto">
          <a:xfrm>
            <a:off x="4819706" y="4084457"/>
            <a:ext cx="20313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algn="ctr" eaLnBrk="1" hangingPunct="1"/>
            <a:r>
              <a:rPr kumimoji="1" lang="zh-CN" altLang="en-US" sz="2400" b="1" dirty="0">
                <a:solidFill>
                  <a:schemeClr val="bg1"/>
                </a:solidFill>
                <a:latin typeface="微软雅黑" panose="020B0503020204020204" pitchFamily="34" charset="-122"/>
                <a:ea typeface="微软雅黑" panose="020B0503020204020204" pitchFamily="34" charset="-122"/>
              </a:rPr>
              <a:t>实体主体</a:t>
            </a:r>
            <a:endParaRPr kumimoji="1" lang="zh-CN" altLang="en-US" sz="2400" b="1" dirty="0">
              <a:solidFill>
                <a:schemeClr val="bg1"/>
              </a:solidFill>
              <a:latin typeface="微软雅黑" panose="020B0503020204020204" pitchFamily="34" charset="-122"/>
              <a:ea typeface="微软雅黑" panose="020B0503020204020204" pitchFamily="34" charset="-122"/>
            </a:endParaRPr>
          </a:p>
          <a:p>
            <a:pPr algn="ctr" eaLnBrk="1" hangingPunct="1"/>
            <a:r>
              <a:rPr kumimoji="1" lang="zh-CN" altLang="en-US" sz="2400" b="1" dirty="0">
                <a:solidFill>
                  <a:schemeClr val="bg1"/>
                </a:solidFill>
                <a:latin typeface="微软雅黑" panose="020B0503020204020204" pitchFamily="34" charset="-122"/>
                <a:ea typeface="微软雅黑" panose="020B0503020204020204" pitchFamily="34" charset="-122"/>
              </a:rPr>
              <a:t>（通常不用）</a:t>
            </a:r>
            <a:endParaRPr kumimoji="1"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2" name="Line 60"/>
          <p:cNvSpPr>
            <a:spLocks noChangeShapeType="1"/>
          </p:cNvSpPr>
          <p:nvPr/>
        </p:nvSpPr>
        <p:spPr bwMode="auto">
          <a:xfrm>
            <a:off x="3480412" y="2988560"/>
            <a:ext cx="0" cy="3649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43" name="Line 61"/>
          <p:cNvSpPr>
            <a:spLocks noChangeShapeType="1"/>
          </p:cNvSpPr>
          <p:nvPr/>
        </p:nvSpPr>
        <p:spPr bwMode="auto">
          <a:xfrm>
            <a:off x="3480412" y="3718551"/>
            <a:ext cx="0" cy="363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44" name="Line 62"/>
          <p:cNvSpPr>
            <a:spLocks noChangeShapeType="1"/>
          </p:cNvSpPr>
          <p:nvPr/>
        </p:nvSpPr>
        <p:spPr bwMode="auto">
          <a:xfrm>
            <a:off x="4361611" y="3718551"/>
            <a:ext cx="0" cy="363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45" name="Line 63"/>
          <p:cNvSpPr>
            <a:spLocks noChangeShapeType="1"/>
          </p:cNvSpPr>
          <p:nvPr/>
        </p:nvSpPr>
        <p:spPr bwMode="auto">
          <a:xfrm>
            <a:off x="6498176" y="2988560"/>
            <a:ext cx="0" cy="3649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46" name="Text Box 64"/>
          <p:cNvSpPr txBox="1">
            <a:spLocks noChangeArrowheads="1"/>
          </p:cNvSpPr>
          <p:nvPr/>
        </p:nvSpPr>
        <p:spPr bwMode="auto">
          <a:xfrm>
            <a:off x="4986240" y="1669179"/>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rgbClr val="000000"/>
                </a:solidFill>
                <a:latin typeface="微软雅黑" panose="020B0503020204020204" pitchFamily="34" charset="-122"/>
                <a:ea typeface="微软雅黑" panose="020B0503020204020204" pitchFamily="34" charset="-122"/>
              </a:rPr>
              <a:t>空格</a:t>
            </a:r>
            <a:endParaRPr kumimoji="1" lang="zh-CN" altLang="en-US" sz="2000" b="1" dirty="0">
              <a:solidFill>
                <a:srgbClr val="000000"/>
              </a:solidFill>
              <a:latin typeface="微软雅黑" panose="020B0503020204020204" pitchFamily="34" charset="-122"/>
              <a:ea typeface="微软雅黑" panose="020B0503020204020204" pitchFamily="34" charset="-122"/>
            </a:endParaRPr>
          </a:p>
        </p:txBody>
      </p:sp>
      <p:sp>
        <p:nvSpPr>
          <p:cNvPr id="47" name="Text Box 65"/>
          <p:cNvSpPr txBox="1">
            <a:spLocks noChangeArrowheads="1"/>
          </p:cNvSpPr>
          <p:nvPr/>
        </p:nvSpPr>
        <p:spPr bwMode="auto">
          <a:xfrm>
            <a:off x="6849434" y="1669179"/>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rgbClr val="000000"/>
                </a:solidFill>
                <a:latin typeface="微软雅黑" panose="020B0503020204020204" pitchFamily="34" charset="-122"/>
                <a:ea typeface="微软雅黑" panose="020B0503020204020204" pitchFamily="34" charset="-122"/>
              </a:rPr>
              <a:t>回车换行</a:t>
            </a:r>
            <a:endParaRPr kumimoji="1" lang="zh-CN" altLang="en-US" sz="2000" b="1" dirty="0">
              <a:solidFill>
                <a:srgbClr val="000000"/>
              </a:solidFill>
              <a:latin typeface="微软雅黑" panose="020B0503020204020204" pitchFamily="34" charset="-122"/>
              <a:ea typeface="微软雅黑" panose="020B0503020204020204" pitchFamily="34" charset="-122"/>
            </a:endParaRPr>
          </a:p>
        </p:txBody>
      </p:sp>
      <p:sp>
        <p:nvSpPr>
          <p:cNvPr id="48" name="Line 66"/>
          <p:cNvSpPr>
            <a:spLocks noChangeShapeType="1"/>
          </p:cNvSpPr>
          <p:nvPr/>
        </p:nvSpPr>
        <p:spPr bwMode="auto">
          <a:xfrm>
            <a:off x="5572688" y="1985886"/>
            <a:ext cx="392492" cy="274102"/>
          </a:xfrm>
          <a:prstGeom prst="line">
            <a:avLst/>
          </a:prstGeom>
          <a:noFill/>
          <a:ln w="1905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49" name="Line 67"/>
          <p:cNvSpPr>
            <a:spLocks noChangeShapeType="1"/>
          </p:cNvSpPr>
          <p:nvPr/>
        </p:nvSpPr>
        <p:spPr bwMode="auto">
          <a:xfrm flipH="1">
            <a:off x="4682325" y="1985886"/>
            <a:ext cx="427619" cy="274102"/>
          </a:xfrm>
          <a:prstGeom prst="line">
            <a:avLst/>
          </a:prstGeom>
          <a:noFill/>
          <a:ln w="1905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50" name="Line 68"/>
          <p:cNvSpPr>
            <a:spLocks noChangeShapeType="1"/>
          </p:cNvSpPr>
          <p:nvPr/>
        </p:nvSpPr>
        <p:spPr bwMode="auto">
          <a:xfrm>
            <a:off x="7423664" y="1985886"/>
            <a:ext cx="213809" cy="274102"/>
          </a:xfrm>
          <a:prstGeom prst="line">
            <a:avLst/>
          </a:prstGeom>
          <a:noFill/>
          <a:ln w="1905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51" name="Line 69"/>
          <p:cNvSpPr>
            <a:spLocks noChangeShapeType="1"/>
          </p:cNvSpPr>
          <p:nvPr/>
        </p:nvSpPr>
        <p:spPr bwMode="auto">
          <a:xfrm>
            <a:off x="5216847" y="3353558"/>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52" name="Line 70"/>
          <p:cNvSpPr>
            <a:spLocks noChangeShapeType="1"/>
          </p:cNvSpPr>
          <p:nvPr/>
        </p:nvSpPr>
        <p:spPr bwMode="auto">
          <a:xfrm>
            <a:off x="5216847" y="2623565"/>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53" name="Text Box 71"/>
          <p:cNvSpPr txBox="1">
            <a:spLocks noChangeArrowheads="1"/>
          </p:cNvSpPr>
          <p:nvPr/>
        </p:nvSpPr>
        <p:spPr bwMode="auto">
          <a:xfrm>
            <a:off x="4889197" y="3354976"/>
            <a:ext cx="2584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dirty="0">
                <a:solidFill>
                  <a:schemeClr val="bg1"/>
                </a:solidFill>
                <a:latin typeface="微软雅黑" panose="020B0503020204020204" pitchFamily="34" charset="-122"/>
                <a:ea typeface="微软雅黑" panose="020B0503020204020204" pitchFamily="34" charset="-122"/>
              </a:rPr>
              <a:t>:</a:t>
            </a:r>
            <a:endParaRPr kumimoji="1"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54" name="Text Box 72"/>
          <p:cNvSpPr txBox="1">
            <a:spLocks noChangeArrowheads="1"/>
          </p:cNvSpPr>
          <p:nvPr/>
        </p:nvSpPr>
        <p:spPr bwMode="auto">
          <a:xfrm>
            <a:off x="7179312" y="2250048"/>
            <a:ext cx="8210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dirty="0">
                <a:solidFill>
                  <a:srgbClr val="FFFF00"/>
                </a:solidFill>
                <a:latin typeface="微软雅黑" panose="020B0503020204020204" pitchFamily="34" charset="-122"/>
                <a:ea typeface="微软雅黑" panose="020B0503020204020204" pitchFamily="34" charset="-122"/>
              </a:rPr>
              <a:t>CRLF</a:t>
            </a:r>
            <a:endParaRPr kumimoji="1" lang="en-US" altLang="zh-CN" sz="2000" b="1" dirty="0">
              <a:solidFill>
                <a:srgbClr val="FFFF00"/>
              </a:solidFill>
              <a:latin typeface="微软雅黑" panose="020B0503020204020204" pitchFamily="34" charset="-122"/>
              <a:ea typeface="微软雅黑" panose="020B0503020204020204" pitchFamily="34" charset="-122"/>
            </a:endParaRPr>
          </a:p>
        </p:txBody>
      </p:sp>
      <p:sp>
        <p:nvSpPr>
          <p:cNvPr id="55" name="Text Box 75"/>
          <p:cNvSpPr txBox="1">
            <a:spLocks noChangeArrowheads="1"/>
          </p:cNvSpPr>
          <p:nvPr/>
        </p:nvSpPr>
        <p:spPr bwMode="auto">
          <a:xfrm>
            <a:off x="3483466" y="3711451"/>
            <a:ext cx="8210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a:solidFill>
                  <a:srgbClr val="FFFF00"/>
                </a:solidFill>
                <a:latin typeface="微软雅黑" panose="020B0503020204020204" pitchFamily="34" charset="-122"/>
                <a:ea typeface="微软雅黑" panose="020B0503020204020204" pitchFamily="34" charset="-122"/>
              </a:rPr>
              <a:t>CRLF</a:t>
            </a:r>
            <a:endParaRPr kumimoji="1" lang="en-US" altLang="zh-CN" sz="2000" b="1">
              <a:solidFill>
                <a:srgbClr val="FFFF00"/>
              </a:solidFill>
              <a:latin typeface="微软雅黑" panose="020B0503020204020204" pitchFamily="34" charset="-122"/>
              <a:ea typeface="微软雅黑" panose="020B0503020204020204" pitchFamily="34" charset="-122"/>
            </a:endParaRPr>
          </a:p>
        </p:txBody>
      </p:sp>
      <p:grpSp>
        <p:nvGrpSpPr>
          <p:cNvPr id="56" name="Group 134"/>
          <p:cNvGrpSpPr/>
          <p:nvPr/>
        </p:nvGrpSpPr>
        <p:grpSpPr bwMode="auto">
          <a:xfrm>
            <a:off x="2208262" y="2211704"/>
            <a:ext cx="2555014" cy="487136"/>
            <a:chOff x="354" y="1045"/>
            <a:chExt cx="1673" cy="343"/>
          </a:xfrm>
        </p:grpSpPr>
        <p:sp>
          <p:nvSpPr>
            <p:cNvPr id="57" name="Rectangle 132"/>
            <p:cNvSpPr>
              <a:spLocks noChangeArrowheads="1"/>
            </p:cNvSpPr>
            <p:nvPr/>
          </p:nvSpPr>
          <p:spPr bwMode="auto">
            <a:xfrm>
              <a:off x="1111" y="1045"/>
              <a:ext cx="916" cy="317"/>
            </a:xfrm>
            <a:prstGeom prst="rect">
              <a:avLst/>
            </a:prstGeom>
            <a:noFill/>
            <a:ln w="38100">
              <a:solidFill>
                <a:srgbClr val="CC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58" name="Text Box 133"/>
            <p:cNvSpPr txBox="1">
              <a:spLocks noChangeArrowheads="1"/>
            </p:cNvSpPr>
            <p:nvPr/>
          </p:nvSpPr>
          <p:spPr bwMode="auto">
            <a:xfrm>
              <a:off x="354" y="1063"/>
              <a:ext cx="726"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lang="zh-CN" altLang="en-US" sz="2400" b="1" dirty="0">
                  <a:solidFill>
                    <a:srgbClr val="000000"/>
                  </a:solidFill>
                  <a:latin typeface="微软雅黑" panose="020B0503020204020204" pitchFamily="34" charset="-122"/>
                  <a:ea typeface="微软雅黑" panose="020B0503020204020204" pitchFamily="34" charset="-122"/>
                </a:rPr>
                <a:t>请求</a:t>
              </a:r>
              <a:r>
                <a:rPr lang="zh-CN" altLang="en-US" sz="2400" b="1" dirty="0" smtClean="0">
                  <a:solidFill>
                    <a:srgbClr val="000000"/>
                  </a:solidFill>
                  <a:latin typeface="微软雅黑" panose="020B0503020204020204" pitchFamily="34" charset="-122"/>
                  <a:ea typeface="微软雅黑" panose="020B0503020204020204" pitchFamily="34" charset="-122"/>
                </a:rPr>
                <a:t>行</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pSp>
      <p:sp>
        <p:nvSpPr>
          <p:cNvPr id="59" name="Text Box 73"/>
          <p:cNvSpPr txBox="1">
            <a:spLocks noChangeArrowheads="1"/>
          </p:cNvSpPr>
          <p:nvPr/>
        </p:nvSpPr>
        <p:spPr bwMode="auto">
          <a:xfrm>
            <a:off x="5658211" y="3360657"/>
            <a:ext cx="817056" cy="40011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a:solidFill>
                  <a:srgbClr val="FFFF00"/>
                </a:solidFill>
                <a:latin typeface="微软雅黑" panose="020B0503020204020204" pitchFamily="34" charset="-122"/>
                <a:ea typeface="微软雅黑" panose="020B0503020204020204" pitchFamily="34" charset="-122"/>
              </a:rPr>
              <a:t>CRLF</a:t>
            </a:r>
            <a:endParaRPr kumimoji="1" lang="en-US" altLang="zh-CN" sz="2000" b="1">
              <a:solidFill>
                <a:srgbClr val="FFFF00"/>
              </a:solidFill>
              <a:latin typeface="微软雅黑" panose="020B0503020204020204" pitchFamily="34" charset="-122"/>
              <a:ea typeface="微软雅黑" panose="020B0503020204020204" pitchFamily="34" charset="-122"/>
            </a:endParaRPr>
          </a:p>
        </p:txBody>
      </p:sp>
      <p:sp>
        <p:nvSpPr>
          <p:cNvPr id="60" name="Text Box 74"/>
          <p:cNvSpPr txBox="1">
            <a:spLocks noChangeArrowheads="1"/>
          </p:cNvSpPr>
          <p:nvPr/>
        </p:nvSpPr>
        <p:spPr bwMode="auto">
          <a:xfrm>
            <a:off x="5664319" y="2636347"/>
            <a:ext cx="8210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dirty="0">
                <a:solidFill>
                  <a:srgbClr val="FFFF00"/>
                </a:solidFill>
                <a:latin typeface="微软雅黑" panose="020B0503020204020204" pitchFamily="34" charset="-122"/>
                <a:ea typeface="微软雅黑" panose="020B0503020204020204" pitchFamily="34" charset="-122"/>
              </a:rPr>
              <a:t>CRLF</a:t>
            </a:r>
            <a:endParaRPr kumimoji="1" lang="en-US" altLang="zh-CN" sz="2000" b="1" dirty="0">
              <a:solidFill>
                <a:srgbClr val="FFFF00"/>
              </a:solidFill>
              <a:latin typeface="微软雅黑" panose="020B0503020204020204" pitchFamily="34" charset="-122"/>
              <a:ea typeface="微软雅黑" panose="020B0503020204020204" pitchFamily="34" charset="-122"/>
            </a:endParaRPr>
          </a:p>
        </p:txBody>
      </p:sp>
      <p:sp>
        <p:nvSpPr>
          <p:cNvPr id="61" name="矩形 60"/>
          <p:cNvSpPr/>
          <p:nvPr/>
        </p:nvSpPr>
        <p:spPr>
          <a:xfrm>
            <a:off x="1017340" y="5176634"/>
            <a:ext cx="10153128" cy="830997"/>
          </a:xfrm>
          <a:prstGeom prst="rect">
            <a:avLst/>
          </a:prstGeom>
          <a:solidFill>
            <a:srgbClr val="FFFFCC"/>
          </a:solidFill>
          <a:ln>
            <a:solidFill>
              <a:schemeClr val="tx1"/>
            </a:solidFill>
          </a:ln>
        </p:spPr>
        <p:txBody>
          <a:bodyPr wrap="square">
            <a:spAutoFit/>
          </a:bodyPr>
          <a:lstStyle/>
          <a:p>
            <a:r>
              <a:rPr kumimoji="1" lang="zh-CN" altLang="en-US" sz="2400" b="1" dirty="0" smtClean="0">
                <a:solidFill>
                  <a:srgbClr val="000000"/>
                </a:solidFill>
                <a:latin typeface="微软雅黑" panose="020B0503020204020204" pitchFamily="34" charset="-122"/>
                <a:ea typeface="微软雅黑" panose="020B0503020204020204" pitchFamily="34" charset="-122"/>
              </a:rPr>
              <a:t>方法（</a:t>
            </a:r>
            <a:r>
              <a:rPr kumimoji="1" lang="en-US" altLang="zh-CN" sz="2400" b="1" dirty="0" smtClean="0">
                <a:solidFill>
                  <a:srgbClr val="000000"/>
                </a:solidFill>
                <a:latin typeface="微软雅黑" panose="020B0503020204020204" pitchFamily="34" charset="-122"/>
                <a:ea typeface="微软雅黑" panose="020B0503020204020204" pitchFamily="34" charset="-122"/>
              </a:rPr>
              <a:t>method</a:t>
            </a:r>
            <a:r>
              <a:rPr kumimoji="1" lang="zh-CN" altLang="en-US" sz="2400" b="1" dirty="0" smtClean="0">
                <a:solidFill>
                  <a:srgbClr val="000000"/>
                </a:solidFill>
                <a:latin typeface="微软雅黑" panose="020B0503020204020204" pitchFamily="34" charset="-122"/>
                <a:ea typeface="微软雅黑" panose="020B0503020204020204" pitchFamily="34" charset="-122"/>
              </a:rPr>
              <a:t>）：</a:t>
            </a:r>
            <a:r>
              <a:rPr kumimoji="1" lang="zh-CN" altLang="en-US" sz="2400" b="1" dirty="0">
                <a:solidFill>
                  <a:srgbClr val="000000"/>
                </a:solidFill>
                <a:latin typeface="微软雅黑" panose="020B0503020204020204" pitchFamily="34" charset="-122"/>
                <a:ea typeface="微软雅黑" panose="020B0503020204020204" pitchFamily="34" charset="-122"/>
              </a:rPr>
              <a:t>对所请求的对象进行的操作，实际上就是一些命令。</a:t>
            </a:r>
            <a:endParaRPr kumimoji="1" lang="zh-CN" altLang="en-US" sz="2400" b="1" dirty="0">
              <a:solidFill>
                <a:srgbClr val="000000"/>
              </a:solidFill>
              <a:latin typeface="微软雅黑" panose="020B0503020204020204" pitchFamily="34" charset="-122"/>
              <a:ea typeface="微软雅黑" panose="020B0503020204020204" pitchFamily="34" charset="-122"/>
            </a:endParaRPr>
          </a:p>
          <a:p>
            <a:r>
              <a:rPr kumimoji="1" lang="zh-CN" altLang="en-US" sz="2400" b="1" dirty="0">
                <a:solidFill>
                  <a:srgbClr val="000000"/>
                </a:solidFill>
                <a:latin typeface="微软雅黑" panose="020B0503020204020204" pitchFamily="34" charset="-122"/>
                <a:ea typeface="微软雅黑" panose="020B0503020204020204" pitchFamily="34" charset="-122"/>
              </a:rPr>
              <a:t>请求报文的类型是由它所采用的方法决定的。 </a:t>
            </a:r>
            <a:endParaRPr kumimoji="1" lang="zh-CN" altLang="en-US" sz="2400" b="1"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grpId="0" nodeType="clickEffect">
                                  <p:stCondLst>
                                    <p:cond delay="0"/>
                                  </p:stCondLst>
                                  <p:childTnLst>
                                    <p:anim calcmode="discrete" valueType="str">
                                      <p:cBhvr>
                                        <p:cTn id="6" dur="1000" fill="hold"/>
                                        <p:tgtEl>
                                          <p:spTgt spid="6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 </a:t>
            </a:r>
            <a:r>
              <a:rPr lang="zh-CN" altLang="en-US" dirty="0"/>
              <a:t>请求报文的一些</a:t>
            </a:r>
            <a:r>
              <a:rPr lang="zh-CN" altLang="en-US" dirty="0" smtClean="0"/>
              <a:t>方法</a:t>
            </a:r>
            <a:endParaRPr lang="zh-CN" altLang="en-US" dirty="0"/>
          </a:p>
        </p:txBody>
      </p:sp>
      <p:graphicFrame>
        <p:nvGraphicFramePr>
          <p:cNvPr id="4" name="图示 3"/>
          <p:cNvGraphicFramePr/>
          <p:nvPr/>
        </p:nvGraphicFramePr>
        <p:xfrm>
          <a:off x="2063552" y="1698649"/>
          <a:ext cx="8048776" cy="44666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noChangeArrowheads="1"/>
          </p:cNvSpPr>
          <p:nvPr>
            <p:ph type="title"/>
          </p:nvPr>
        </p:nvSpPr>
        <p:spPr/>
        <p:txBody>
          <a:bodyPr/>
          <a:lstStyle/>
          <a:p>
            <a:r>
              <a:rPr lang="en-US" altLang="zh-CN" dirty="0" smtClean="0"/>
              <a:t>HTTP </a:t>
            </a:r>
            <a:r>
              <a:rPr lang="zh-CN" altLang="en-US" dirty="0" smtClean="0"/>
              <a:t>请求报文</a:t>
            </a:r>
            <a:r>
              <a:rPr lang="zh-CN" altLang="en-US" dirty="0"/>
              <a:t>的结构</a:t>
            </a:r>
            <a:endParaRPr lang="zh-CN" altLang="en-US" dirty="0" smtClean="0"/>
          </a:p>
        </p:txBody>
      </p:sp>
      <p:sp>
        <p:nvSpPr>
          <p:cNvPr id="5" name="圆角矩形 4"/>
          <p:cNvSpPr/>
          <p:nvPr/>
        </p:nvSpPr>
        <p:spPr>
          <a:xfrm>
            <a:off x="556963" y="1626229"/>
            <a:ext cx="10939637" cy="453907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6" name="Rectangle 51"/>
          <p:cNvSpPr>
            <a:spLocks noChangeArrowheads="1"/>
          </p:cNvSpPr>
          <p:nvPr/>
        </p:nvSpPr>
        <p:spPr bwMode="auto">
          <a:xfrm>
            <a:off x="3480412" y="3353558"/>
            <a:ext cx="3017763" cy="364995"/>
          </a:xfrm>
          <a:prstGeom prst="rect">
            <a:avLst/>
          </a:prstGeom>
          <a:solidFill>
            <a:srgbClr val="0000FF"/>
          </a:solidFill>
          <a:ln w="9525">
            <a:solidFill>
              <a:schemeClr val="tx1"/>
            </a:solidFill>
            <a:miter lim="800000"/>
          </a:ln>
          <a:effec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7" name="Rectangle 43"/>
          <p:cNvSpPr>
            <a:spLocks noChangeArrowheads="1"/>
          </p:cNvSpPr>
          <p:nvPr/>
        </p:nvSpPr>
        <p:spPr bwMode="auto">
          <a:xfrm>
            <a:off x="3480412" y="2623565"/>
            <a:ext cx="3017763" cy="364995"/>
          </a:xfrm>
          <a:prstGeom prst="rect">
            <a:avLst/>
          </a:prstGeom>
          <a:solidFill>
            <a:srgbClr val="00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8" name="Rectangle 34"/>
          <p:cNvSpPr>
            <a:spLocks noChangeArrowheads="1"/>
          </p:cNvSpPr>
          <p:nvPr/>
        </p:nvSpPr>
        <p:spPr bwMode="auto">
          <a:xfrm>
            <a:off x="3480412" y="2259989"/>
            <a:ext cx="4619805" cy="363576"/>
          </a:xfrm>
          <a:prstGeom prst="rect">
            <a:avLst/>
          </a:prstGeom>
          <a:solidFill>
            <a:srgbClr val="66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9" name="Rectangle 23"/>
          <p:cNvSpPr>
            <a:spLocks noChangeArrowheads="1"/>
          </p:cNvSpPr>
          <p:nvPr/>
        </p:nvSpPr>
        <p:spPr bwMode="auto">
          <a:xfrm>
            <a:off x="5644466" y="3362079"/>
            <a:ext cx="853710" cy="347953"/>
          </a:xfrm>
          <a:prstGeom prst="rect">
            <a:avLst/>
          </a:prstGeom>
          <a:solidFill>
            <a:srgbClr val="00B0F0"/>
          </a:solidFill>
          <a:ln>
            <a:noFill/>
          </a:ln>
          <a:effec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0" name="Rectangle 24"/>
          <p:cNvSpPr>
            <a:spLocks noChangeArrowheads="1"/>
          </p:cNvSpPr>
          <p:nvPr/>
        </p:nvSpPr>
        <p:spPr bwMode="auto">
          <a:xfrm>
            <a:off x="3486522" y="3735594"/>
            <a:ext cx="875089" cy="346533"/>
          </a:xfrm>
          <a:prstGeom prst="rect">
            <a:avLst/>
          </a:prstGeom>
          <a:solidFill>
            <a:srgbClr val="00B0F0"/>
          </a:solidFill>
          <a:ln>
            <a:noFill/>
          </a:ln>
          <a:effec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1" name="Rectangle 25"/>
          <p:cNvSpPr>
            <a:spLocks noChangeArrowheads="1"/>
          </p:cNvSpPr>
          <p:nvPr/>
        </p:nvSpPr>
        <p:spPr bwMode="auto">
          <a:xfrm>
            <a:off x="5644466" y="2632086"/>
            <a:ext cx="853710" cy="356474"/>
          </a:xfrm>
          <a:prstGeom prst="rect">
            <a:avLst/>
          </a:prstGeom>
          <a:solidFill>
            <a:srgbClr val="00B0F0"/>
          </a:solidFill>
          <a:ln>
            <a:noFill/>
          </a:ln>
          <a:effec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2" name="Rectangle 26"/>
          <p:cNvSpPr>
            <a:spLocks noChangeArrowheads="1"/>
          </p:cNvSpPr>
          <p:nvPr/>
        </p:nvSpPr>
        <p:spPr bwMode="auto">
          <a:xfrm>
            <a:off x="5109943" y="3362077"/>
            <a:ext cx="116068" cy="356474"/>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3" name="Rectangle 27"/>
          <p:cNvSpPr>
            <a:spLocks noChangeArrowheads="1"/>
          </p:cNvSpPr>
          <p:nvPr/>
        </p:nvSpPr>
        <p:spPr bwMode="auto">
          <a:xfrm>
            <a:off x="5109943" y="2632086"/>
            <a:ext cx="106904" cy="356474"/>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4" name="Line 28"/>
          <p:cNvSpPr>
            <a:spLocks noChangeShapeType="1"/>
          </p:cNvSpPr>
          <p:nvPr/>
        </p:nvSpPr>
        <p:spPr bwMode="auto">
          <a:xfrm>
            <a:off x="4977076" y="3353558"/>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15" name="Line 29"/>
          <p:cNvSpPr>
            <a:spLocks noChangeShapeType="1"/>
          </p:cNvSpPr>
          <p:nvPr/>
        </p:nvSpPr>
        <p:spPr bwMode="auto">
          <a:xfrm>
            <a:off x="5644466" y="3353558"/>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16" name="Line 30"/>
          <p:cNvSpPr>
            <a:spLocks noChangeShapeType="1"/>
          </p:cNvSpPr>
          <p:nvPr/>
        </p:nvSpPr>
        <p:spPr bwMode="auto">
          <a:xfrm>
            <a:off x="5109943" y="3353558"/>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17" name="Rectangle 31"/>
          <p:cNvSpPr>
            <a:spLocks noChangeArrowheads="1"/>
          </p:cNvSpPr>
          <p:nvPr/>
        </p:nvSpPr>
        <p:spPr bwMode="auto">
          <a:xfrm>
            <a:off x="7219018" y="2268511"/>
            <a:ext cx="881199" cy="355054"/>
          </a:xfrm>
          <a:prstGeom prst="rect">
            <a:avLst/>
          </a:prstGeom>
          <a:solidFill>
            <a:srgbClr val="00B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8" name="Rectangle 32"/>
          <p:cNvSpPr>
            <a:spLocks noChangeArrowheads="1"/>
          </p:cNvSpPr>
          <p:nvPr/>
        </p:nvSpPr>
        <p:spPr bwMode="auto">
          <a:xfrm>
            <a:off x="5937690" y="2268511"/>
            <a:ext cx="106904" cy="355054"/>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9" name="Rectangle 33"/>
          <p:cNvSpPr>
            <a:spLocks noChangeArrowheads="1"/>
          </p:cNvSpPr>
          <p:nvPr/>
        </p:nvSpPr>
        <p:spPr bwMode="auto">
          <a:xfrm>
            <a:off x="4656363" y="2268511"/>
            <a:ext cx="106904" cy="355054"/>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20" name="Text Box 35"/>
          <p:cNvSpPr txBox="1">
            <a:spLocks noChangeArrowheads="1"/>
          </p:cNvSpPr>
          <p:nvPr/>
        </p:nvSpPr>
        <p:spPr bwMode="auto">
          <a:xfrm>
            <a:off x="3645351" y="2250048"/>
            <a:ext cx="9284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rgbClr val="000000"/>
                </a:solidFill>
                <a:latin typeface="微软雅黑" panose="020B0503020204020204" pitchFamily="34" charset="-122"/>
                <a:ea typeface="微软雅黑" panose="020B0503020204020204" pitchFamily="34" charset="-122"/>
              </a:rPr>
              <a:t>方   法</a:t>
            </a:r>
            <a:endParaRPr kumimoji="1" lang="zh-CN" altLang="en-US" sz="2000" b="1" dirty="0">
              <a:solidFill>
                <a:srgbClr val="000000"/>
              </a:solidFill>
              <a:latin typeface="微软雅黑" panose="020B0503020204020204" pitchFamily="34" charset="-122"/>
              <a:ea typeface="微软雅黑" panose="020B0503020204020204" pitchFamily="34" charset="-122"/>
            </a:endParaRPr>
          </a:p>
        </p:txBody>
      </p:sp>
      <p:sp>
        <p:nvSpPr>
          <p:cNvPr id="21" name="Line 36"/>
          <p:cNvSpPr>
            <a:spLocks noChangeShapeType="1"/>
          </p:cNvSpPr>
          <p:nvPr/>
        </p:nvSpPr>
        <p:spPr bwMode="auto">
          <a:xfrm>
            <a:off x="4656363" y="2259989"/>
            <a:ext cx="0" cy="363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22" name="Line 37"/>
          <p:cNvSpPr>
            <a:spLocks noChangeShapeType="1"/>
          </p:cNvSpPr>
          <p:nvPr/>
        </p:nvSpPr>
        <p:spPr bwMode="auto">
          <a:xfrm>
            <a:off x="4763267" y="2259989"/>
            <a:ext cx="0" cy="363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23" name="Line 38"/>
          <p:cNvSpPr>
            <a:spLocks noChangeShapeType="1"/>
          </p:cNvSpPr>
          <p:nvPr/>
        </p:nvSpPr>
        <p:spPr bwMode="auto">
          <a:xfrm>
            <a:off x="5937690" y="2259989"/>
            <a:ext cx="0" cy="363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24" name="Line 39"/>
          <p:cNvSpPr>
            <a:spLocks noChangeShapeType="1"/>
          </p:cNvSpPr>
          <p:nvPr/>
        </p:nvSpPr>
        <p:spPr bwMode="auto">
          <a:xfrm>
            <a:off x="6044594" y="2259989"/>
            <a:ext cx="0" cy="363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25" name="Line 40"/>
          <p:cNvSpPr>
            <a:spLocks noChangeShapeType="1"/>
          </p:cNvSpPr>
          <p:nvPr/>
        </p:nvSpPr>
        <p:spPr bwMode="auto">
          <a:xfrm>
            <a:off x="7219018" y="2259989"/>
            <a:ext cx="0" cy="363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26" name="Text Box 41"/>
          <p:cNvSpPr txBox="1">
            <a:spLocks noChangeArrowheads="1"/>
          </p:cNvSpPr>
          <p:nvPr/>
        </p:nvSpPr>
        <p:spPr bwMode="auto">
          <a:xfrm>
            <a:off x="4967914" y="2250048"/>
            <a:ext cx="7040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dirty="0">
                <a:solidFill>
                  <a:srgbClr val="000000"/>
                </a:solidFill>
                <a:latin typeface="微软雅黑" panose="020B0503020204020204" pitchFamily="34" charset="-122"/>
                <a:ea typeface="微软雅黑" panose="020B0503020204020204" pitchFamily="34" charset="-122"/>
              </a:rPr>
              <a:t>URL</a:t>
            </a:r>
            <a:endParaRPr kumimoji="1"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27" name="Text Box 42"/>
          <p:cNvSpPr txBox="1">
            <a:spLocks noChangeArrowheads="1"/>
          </p:cNvSpPr>
          <p:nvPr/>
        </p:nvSpPr>
        <p:spPr bwMode="auto">
          <a:xfrm>
            <a:off x="6166771" y="2250048"/>
            <a:ext cx="9284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a:solidFill>
                  <a:srgbClr val="000000"/>
                </a:solidFill>
                <a:latin typeface="微软雅黑" panose="020B0503020204020204" pitchFamily="34" charset="-122"/>
                <a:ea typeface="微软雅黑" panose="020B0503020204020204" pitchFamily="34" charset="-122"/>
              </a:rPr>
              <a:t>版   本</a:t>
            </a:r>
            <a:endParaRPr kumimoji="1" lang="zh-CN" altLang="en-US" sz="2000" b="1">
              <a:solidFill>
                <a:srgbClr val="000000"/>
              </a:solidFill>
              <a:latin typeface="微软雅黑" panose="020B0503020204020204" pitchFamily="34" charset="-122"/>
              <a:ea typeface="微软雅黑" panose="020B0503020204020204" pitchFamily="34" charset="-122"/>
            </a:endParaRPr>
          </a:p>
        </p:txBody>
      </p:sp>
      <p:sp>
        <p:nvSpPr>
          <p:cNvPr id="28" name="Text Box 44"/>
          <p:cNvSpPr txBox="1">
            <a:spLocks noChangeArrowheads="1"/>
          </p:cNvSpPr>
          <p:nvPr/>
        </p:nvSpPr>
        <p:spPr bwMode="auto">
          <a:xfrm>
            <a:off x="3488048" y="2619304"/>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chemeClr val="bg1"/>
                </a:solidFill>
                <a:latin typeface="微软雅黑" panose="020B0503020204020204" pitchFamily="34" charset="-122"/>
                <a:ea typeface="微软雅黑" panose="020B0503020204020204" pitchFamily="34" charset="-122"/>
              </a:rPr>
              <a:t>首部字段名</a:t>
            </a:r>
            <a:endParaRPr kumimoji="1"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9" name="Line 45"/>
          <p:cNvSpPr>
            <a:spLocks noChangeShapeType="1"/>
          </p:cNvSpPr>
          <p:nvPr/>
        </p:nvSpPr>
        <p:spPr bwMode="auto">
          <a:xfrm>
            <a:off x="4977076" y="2623565"/>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30" name="Line 46"/>
          <p:cNvSpPr>
            <a:spLocks noChangeShapeType="1"/>
          </p:cNvSpPr>
          <p:nvPr/>
        </p:nvSpPr>
        <p:spPr bwMode="auto">
          <a:xfrm>
            <a:off x="5644466" y="2623565"/>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31" name="Text Box 47"/>
          <p:cNvSpPr txBox="1">
            <a:spLocks noChangeArrowheads="1"/>
          </p:cNvSpPr>
          <p:nvPr/>
        </p:nvSpPr>
        <p:spPr bwMode="auto">
          <a:xfrm>
            <a:off x="2207568" y="2979245"/>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400" b="1" dirty="0">
                <a:solidFill>
                  <a:srgbClr val="000000"/>
                </a:solidFill>
                <a:latin typeface="微软雅黑" panose="020B0503020204020204" pitchFamily="34" charset="-122"/>
                <a:ea typeface="微软雅黑" panose="020B0503020204020204" pitchFamily="34" charset="-122"/>
              </a:rPr>
              <a:t>首部行</a:t>
            </a:r>
            <a:endParaRPr kumimoji="1"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32" name="Line 48"/>
          <p:cNvSpPr>
            <a:spLocks noChangeShapeType="1"/>
          </p:cNvSpPr>
          <p:nvPr/>
        </p:nvSpPr>
        <p:spPr bwMode="auto">
          <a:xfrm>
            <a:off x="5109943" y="2623565"/>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33" name="Text Box 49"/>
          <p:cNvSpPr txBox="1">
            <a:spLocks noChangeArrowheads="1"/>
          </p:cNvSpPr>
          <p:nvPr/>
        </p:nvSpPr>
        <p:spPr bwMode="auto">
          <a:xfrm>
            <a:off x="4889197" y="2620725"/>
            <a:ext cx="2584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a:solidFill>
                  <a:schemeClr val="bg1"/>
                </a:solidFill>
                <a:latin typeface="微软雅黑" panose="020B0503020204020204" pitchFamily="34" charset="-122"/>
                <a:ea typeface="微软雅黑" panose="020B0503020204020204" pitchFamily="34" charset="-122"/>
              </a:rPr>
              <a:t>:</a:t>
            </a:r>
            <a:endParaRPr kumimoji="1" lang="en-US" altLang="zh-CN" sz="2000" b="1">
              <a:solidFill>
                <a:schemeClr val="bg1"/>
              </a:solidFill>
              <a:latin typeface="微软雅黑" panose="020B0503020204020204" pitchFamily="34" charset="-122"/>
              <a:ea typeface="微软雅黑" panose="020B0503020204020204" pitchFamily="34" charset="-122"/>
            </a:endParaRPr>
          </a:p>
        </p:txBody>
      </p:sp>
      <p:sp>
        <p:nvSpPr>
          <p:cNvPr id="34" name="Text Box 50"/>
          <p:cNvSpPr txBox="1">
            <a:spLocks noChangeArrowheads="1"/>
          </p:cNvSpPr>
          <p:nvPr/>
        </p:nvSpPr>
        <p:spPr bwMode="auto">
          <a:xfrm>
            <a:off x="5227538" y="2626406"/>
            <a:ext cx="4411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chemeClr val="bg1"/>
                </a:solidFill>
                <a:latin typeface="微软雅黑" panose="020B0503020204020204" pitchFamily="34" charset="-122"/>
                <a:ea typeface="微软雅黑" panose="020B0503020204020204" pitchFamily="34" charset="-122"/>
              </a:rPr>
              <a:t>值</a:t>
            </a:r>
            <a:endParaRPr kumimoji="1"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5" name="Text Box 52"/>
          <p:cNvSpPr txBox="1">
            <a:spLocks noChangeArrowheads="1"/>
          </p:cNvSpPr>
          <p:nvPr/>
        </p:nvSpPr>
        <p:spPr bwMode="auto">
          <a:xfrm>
            <a:off x="3483468" y="3342195"/>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chemeClr val="bg1"/>
                </a:solidFill>
                <a:latin typeface="微软雅黑" panose="020B0503020204020204" pitchFamily="34" charset="-122"/>
                <a:ea typeface="微软雅黑" panose="020B0503020204020204" pitchFamily="34" charset="-122"/>
              </a:rPr>
              <a:t>首部字段名</a:t>
            </a:r>
            <a:endParaRPr kumimoji="1"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6" name="Text Box 53"/>
          <p:cNvSpPr txBox="1">
            <a:spLocks noChangeArrowheads="1"/>
          </p:cNvSpPr>
          <p:nvPr/>
        </p:nvSpPr>
        <p:spPr bwMode="auto">
          <a:xfrm>
            <a:off x="5250446" y="3353558"/>
            <a:ext cx="4411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chemeClr val="bg1"/>
                </a:solidFill>
                <a:latin typeface="微软雅黑" panose="020B0503020204020204" pitchFamily="34" charset="-122"/>
                <a:ea typeface="微软雅黑" panose="020B0503020204020204" pitchFamily="34" charset="-122"/>
              </a:rPr>
              <a:t>值</a:t>
            </a:r>
            <a:endParaRPr kumimoji="1"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8" name="Text Box 55"/>
          <p:cNvSpPr txBox="1">
            <a:spLocks noChangeArrowheads="1"/>
          </p:cNvSpPr>
          <p:nvPr/>
        </p:nvSpPr>
        <p:spPr bwMode="auto">
          <a:xfrm rot="16200000">
            <a:off x="4197774" y="2995145"/>
            <a:ext cx="431528" cy="400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dirty="0">
                <a:solidFill>
                  <a:srgbClr val="000000"/>
                </a:solidFill>
                <a:latin typeface="微软雅黑" panose="020B0503020204020204" pitchFamily="34" charset="-122"/>
                <a:ea typeface="微软雅黑" panose="020B0503020204020204" pitchFamily="34" charset="-122"/>
              </a:rPr>
              <a:t>…</a:t>
            </a:r>
            <a:endParaRPr kumimoji="1"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39" name="AutoShape 56"/>
          <p:cNvSpPr/>
          <p:nvPr/>
        </p:nvSpPr>
        <p:spPr bwMode="auto">
          <a:xfrm flipH="1">
            <a:off x="3259497" y="2670433"/>
            <a:ext cx="213809" cy="1048121"/>
          </a:xfrm>
          <a:prstGeom prst="rightBrace">
            <a:avLst>
              <a:gd name="adj1" fmla="val 43929"/>
              <a:gd name="adj2" fmla="val 50000"/>
            </a:avLst>
          </a:prstGeom>
          <a:noFill/>
          <a:ln w="19050">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40" name="Rectangle 57"/>
          <p:cNvSpPr>
            <a:spLocks noChangeArrowheads="1"/>
          </p:cNvSpPr>
          <p:nvPr/>
        </p:nvSpPr>
        <p:spPr bwMode="auto">
          <a:xfrm>
            <a:off x="3480412" y="4082129"/>
            <a:ext cx="4807652" cy="820885"/>
          </a:xfrm>
          <a:prstGeom prst="rect">
            <a:avLst/>
          </a:prstGeom>
          <a:solidFill>
            <a:srgbClr val="0000FF"/>
          </a:solidFill>
          <a:ln w="9525">
            <a:solidFill>
              <a:schemeClr val="tx1"/>
            </a:solidFill>
            <a:miter lim="800000"/>
          </a:ln>
          <a:effec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41" name="Text Box 58"/>
          <p:cNvSpPr txBox="1">
            <a:spLocks noChangeArrowheads="1"/>
          </p:cNvSpPr>
          <p:nvPr/>
        </p:nvSpPr>
        <p:spPr bwMode="auto">
          <a:xfrm>
            <a:off x="4819706" y="4084457"/>
            <a:ext cx="20313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algn="ctr" eaLnBrk="1" hangingPunct="1"/>
            <a:r>
              <a:rPr kumimoji="1" lang="zh-CN" altLang="en-US" sz="2400" b="1" dirty="0">
                <a:solidFill>
                  <a:schemeClr val="bg1"/>
                </a:solidFill>
                <a:latin typeface="微软雅黑" panose="020B0503020204020204" pitchFamily="34" charset="-122"/>
                <a:ea typeface="微软雅黑" panose="020B0503020204020204" pitchFamily="34" charset="-122"/>
              </a:rPr>
              <a:t>实体主体</a:t>
            </a:r>
            <a:endParaRPr kumimoji="1" lang="zh-CN" altLang="en-US" sz="2400" b="1" dirty="0">
              <a:solidFill>
                <a:schemeClr val="bg1"/>
              </a:solidFill>
              <a:latin typeface="微软雅黑" panose="020B0503020204020204" pitchFamily="34" charset="-122"/>
              <a:ea typeface="微软雅黑" panose="020B0503020204020204" pitchFamily="34" charset="-122"/>
            </a:endParaRPr>
          </a:p>
          <a:p>
            <a:pPr algn="ctr" eaLnBrk="1" hangingPunct="1"/>
            <a:r>
              <a:rPr kumimoji="1" lang="zh-CN" altLang="en-US" sz="2400" b="1" dirty="0">
                <a:solidFill>
                  <a:schemeClr val="bg1"/>
                </a:solidFill>
                <a:latin typeface="微软雅黑" panose="020B0503020204020204" pitchFamily="34" charset="-122"/>
                <a:ea typeface="微软雅黑" panose="020B0503020204020204" pitchFamily="34" charset="-122"/>
              </a:rPr>
              <a:t>（通常不用）</a:t>
            </a:r>
            <a:endParaRPr kumimoji="1"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2" name="Line 60"/>
          <p:cNvSpPr>
            <a:spLocks noChangeShapeType="1"/>
          </p:cNvSpPr>
          <p:nvPr/>
        </p:nvSpPr>
        <p:spPr bwMode="auto">
          <a:xfrm>
            <a:off x="3480412" y="2988560"/>
            <a:ext cx="0" cy="3649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43" name="Line 61"/>
          <p:cNvSpPr>
            <a:spLocks noChangeShapeType="1"/>
          </p:cNvSpPr>
          <p:nvPr/>
        </p:nvSpPr>
        <p:spPr bwMode="auto">
          <a:xfrm>
            <a:off x="3480412" y="3718551"/>
            <a:ext cx="0" cy="363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44" name="Line 62"/>
          <p:cNvSpPr>
            <a:spLocks noChangeShapeType="1"/>
          </p:cNvSpPr>
          <p:nvPr/>
        </p:nvSpPr>
        <p:spPr bwMode="auto">
          <a:xfrm>
            <a:off x="4361611" y="3718551"/>
            <a:ext cx="0" cy="363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45" name="Line 63"/>
          <p:cNvSpPr>
            <a:spLocks noChangeShapeType="1"/>
          </p:cNvSpPr>
          <p:nvPr/>
        </p:nvSpPr>
        <p:spPr bwMode="auto">
          <a:xfrm>
            <a:off x="6498176" y="2988560"/>
            <a:ext cx="0" cy="3649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46" name="Text Box 64"/>
          <p:cNvSpPr txBox="1">
            <a:spLocks noChangeArrowheads="1"/>
          </p:cNvSpPr>
          <p:nvPr/>
        </p:nvSpPr>
        <p:spPr bwMode="auto">
          <a:xfrm>
            <a:off x="4986240" y="1669179"/>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rgbClr val="000000"/>
                </a:solidFill>
                <a:latin typeface="微软雅黑" panose="020B0503020204020204" pitchFamily="34" charset="-122"/>
                <a:ea typeface="微软雅黑" panose="020B0503020204020204" pitchFamily="34" charset="-122"/>
              </a:rPr>
              <a:t>空格</a:t>
            </a:r>
            <a:endParaRPr kumimoji="1" lang="zh-CN" altLang="en-US" sz="2000" b="1" dirty="0">
              <a:solidFill>
                <a:srgbClr val="000000"/>
              </a:solidFill>
              <a:latin typeface="微软雅黑" panose="020B0503020204020204" pitchFamily="34" charset="-122"/>
              <a:ea typeface="微软雅黑" panose="020B0503020204020204" pitchFamily="34" charset="-122"/>
            </a:endParaRPr>
          </a:p>
        </p:txBody>
      </p:sp>
      <p:sp>
        <p:nvSpPr>
          <p:cNvPr id="47" name="Text Box 65"/>
          <p:cNvSpPr txBox="1">
            <a:spLocks noChangeArrowheads="1"/>
          </p:cNvSpPr>
          <p:nvPr/>
        </p:nvSpPr>
        <p:spPr bwMode="auto">
          <a:xfrm>
            <a:off x="6849434" y="1669179"/>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rgbClr val="000000"/>
                </a:solidFill>
                <a:latin typeface="微软雅黑" panose="020B0503020204020204" pitchFamily="34" charset="-122"/>
                <a:ea typeface="微软雅黑" panose="020B0503020204020204" pitchFamily="34" charset="-122"/>
              </a:rPr>
              <a:t>回车换行</a:t>
            </a:r>
            <a:endParaRPr kumimoji="1" lang="zh-CN" altLang="en-US" sz="2000" b="1" dirty="0">
              <a:solidFill>
                <a:srgbClr val="000000"/>
              </a:solidFill>
              <a:latin typeface="微软雅黑" panose="020B0503020204020204" pitchFamily="34" charset="-122"/>
              <a:ea typeface="微软雅黑" panose="020B0503020204020204" pitchFamily="34" charset="-122"/>
            </a:endParaRPr>
          </a:p>
        </p:txBody>
      </p:sp>
      <p:sp>
        <p:nvSpPr>
          <p:cNvPr id="48" name="Line 66"/>
          <p:cNvSpPr>
            <a:spLocks noChangeShapeType="1"/>
          </p:cNvSpPr>
          <p:nvPr/>
        </p:nvSpPr>
        <p:spPr bwMode="auto">
          <a:xfrm>
            <a:off x="5572688" y="1985886"/>
            <a:ext cx="392492" cy="274102"/>
          </a:xfrm>
          <a:prstGeom prst="line">
            <a:avLst/>
          </a:prstGeom>
          <a:noFill/>
          <a:ln w="1905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49" name="Line 67"/>
          <p:cNvSpPr>
            <a:spLocks noChangeShapeType="1"/>
          </p:cNvSpPr>
          <p:nvPr/>
        </p:nvSpPr>
        <p:spPr bwMode="auto">
          <a:xfrm flipH="1">
            <a:off x="4682325" y="1985886"/>
            <a:ext cx="427619" cy="274102"/>
          </a:xfrm>
          <a:prstGeom prst="line">
            <a:avLst/>
          </a:prstGeom>
          <a:noFill/>
          <a:ln w="1905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50" name="Line 68"/>
          <p:cNvSpPr>
            <a:spLocks noChangeShapeType="1"/>
          </p:cNvSpPr>
          <p:nvPr/>
        </p:nvSpPr>
        <p:spPr bwMode="auto">
          <a:xfrm>
            <a:off x="7423664" y="1985886"/>
            <a:ext cx="213809" cy="274102"/>
          </a:xfrm>
          <a:prstGeom prst="line">
            <a:avLst/>
          </a:prstGeom>
          <a:noFill/>
          <a:ln w="1905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51" name="Line 69"/>
          <p:cNvSpPr>
            <a:spLocks noChangeShapeType="1"/>
          </p:cNvSpPr>
          <p:nvPr/>
        </p:nvSpPr>
        <p:spPr bwMode="auto">
          <a:xfrm>
            <a:off x="5216847" y="3353558"/>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52" name="Line 70"/>
          <p:cNvSpPr>
            <a:spLocks noChangeShapeType="1"/>
          </p:cNvSpPr>
          <p:nvPr/>
        </p:nvSpPr>
        <p:spPr bwMode="auto">
          <a:xfrm>
            <a:off x="5216847" y="2623565"/>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53" name="Text Box 71"/>
          <p:cNvSpPr txBox="1">
            <a:spLocks noChangeArrowheads="1"/>
          </p:cNvSpPr>
          <p:nvPr/>
        </p:nvSpPr>
        <p:spPr bwMode="auto">
          <a:xfrm>
            <a:off x="4889197" y="3354976"/>
            <a:ext cx="2584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dirty="0">
                <a:solidFill>
                  <a:schemeClr val="bg1"/>
                </a:solidFill>
                <a:latin typeface="微软雅黑" panose="020B0503020204020204" pitchFamily="34" charset="-122"/>
                <a:ea typeface="微软雅黑" panose="020B0503020204020204" pitchFamily="34" charset="-122"/>
              </a:rPr>
              <a:t>:</a:t>
            </a:r>
            <a:endParaRPr kumimoji="1"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54" name="Text Box 72"/>
          <p:cNvSpPr txBox="1">
            <a:spLocks noChangeArrowheads="1"/>
          </p:cNvSpPr>
          <p:nvPr/>
        </p:nvSpPr>
        <p:spPr bwMode="auto">
          <a:xfrm>
            <a:off x="7179312" y="2250048"/>
            <a:ext cx="8210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dirty="0">
                <a:solidFill>
                  <a:srgbClr val="FFFF00"/>
                </a:solidFill>
                <a:latin typeface="微软雅黑" panose="020B0503020204020204" pitchFamily="34" charset="-122"/>
                <a:ea typeface="微软雅黑" panose="020B0503020204020204" pitchFamily="34" charset="-122"/>
              </a:rPr>
              <a:t>CRLF</a:t>
            </a:r>
            <a:endParaRPr kumimoji="1" lang="en-US" altLang="zh-CN" sz="2000" b="1" dirty="0">
              <a:solidFill>
                <a:srgbClr val="FFFF00"/>
              </a:solidFill>
              <a:latin typeface="微软雅黑" panose="020B0503020204020204" pitchFamily="34" charset="-122"/>
              <a:ea typeface="微软雅黑" panose="020B0503020204020204" pitchFamily="34" charset="-122"/>
            </a:endParaRPr>
          </a:p>
        </p:txBody>
      </p:sp>
      <p:sp>
        <p:nvSpPr>
          <p:cNvPr id="55" name="Text Box 75"/>
          <p:cNvSpPr txBox="1">
            <a:spLocks noChangeArrowheads="1"/>
          </p:cNvSpPr>
          <p:nvPr/>
        </p:nvSpPr>
        <p:spPr bwMode="auto">
          <a:xfrm>
            <a:off x="3483466" y="3711451"/>
            <a:ext cx="8210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a:solidFill>
                  <a:srgbClr val="FFFF00"/>
                </a:solidFill>
                <a:latin typeface="微软雅黑" panose="020B0503020204020204" pitchFamily="34" charset="-122"/>
                <a:ea typeface="微软雅黑" panose="020B0503020204020204" pitchFamily="34" charset="-122"/>
              </a:rPr>
              <a:t>CRLF</a:t>
            </a:r>
            <a:endParaRPr kumimoji="1" lang="en-US" altLang="zh-CN" sz="2000" b="1">
              <a:solidFill>
                <a:srgbClr val="FFFF00"/>
              </a:solidFill>
              <a:latin typeface="微软雅黑" panose="020B0503020204020204" pitchFamily="34" charset="-122"/>
              <a:ea typeface="微软雅黑" panose="020B0503020204020204" pitchFamily="34" charset="-122"/>
            </a:endParaRPr>
          </a:p>
        </p:txBody>
      </p:sp>
      <p:grpSp>
        <p:nvGrpSpPr>
          <p:cNvPr id="56" name="Group 134"/>
          <p:cNvGrpSpPr/>
          <p:nvPr/>
        </p:nvGrpSpPr>
        <p:grpSpPr bwMode="auto">
          <a:xfrm>
            <a:off x="2208262" y="2211704"/>
            <a:ext cx="3782887" cy="487136"/>
            <a:chOff x="354" y="1045"/>
            <a:chExt cx="2477" cy="343"/>
          </a:xfrm>
        </p:grpSpPr>
        <p:sp>
          <p:nvSpPr>
            <p:cNvPr id="57" name="Rectangle 132"/>
            <p:cNvSpPr>
              <a:spLocks noChangeArrowheads="1"/>
            </p:cNvSpPr>
            <p:nvPr/>
          </p:nvSpPr>
          <p:spPr bwMode="auto">
            <a:xfrm>
              <a:off x="1992" y="1045"/>
              <a:ext cx="839" cy="317"/>
            </a:xfrm>
            <a:prstGeom prst="rect">
              <a:avLst/>
            </a:prstGeom>
            <a:noFill/>
            <a:ln w="38100">
              <a:solidFill>
                <a:srgbClr val="CC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58" name="Text Box 133"/>
            <p:cNvSpPr txBox="1">
              <a:spLocks noChangeArrowheads="1"/>
            </p:cNvSpPr>
            <p:nvPr/>
          </p:nvSpPr>
          <p:spPr bwMode="auto">
            <a:xfrm>
              <a:off x="354" y="1063"/>
              <a:ext cx="726"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lang="zh-CN" altLang="en-US" sz="2400" b="1" dirty="0">
                  <a:solidFill>
                    <a:srgbClr val="000000"/>
                  </a:solidFill>
                  <a:latin typeface="微软雅黑" panose="020B0503020204020204" pitchFamily="34" charset="-122"/>
                  <a:ea typeface="微软雅黑" panose="020B0503020204020204" pitchFamily="34" charset="-122"/>
                </a:rPr>
                <a:t>请求</a:t>
              </a:r>
              <a:r>
                <a:rPr lang="zh-CN" altLang="en-US" sz="2400" b="1" dirty="0" smtClean="0">
                  <a:solidFill>
                    <a:srgbClr val="000000"/>
                  </a:solidFill>
                  <a:latin typeface="微软雅黑" panose="020B0503020204020204" pitchFamily="34" charset="-122"/>
                  <a:ea typeface="微软雅黑" panose="020B0503020204020204" pitchFamily="34" charset="-122"/>
                </a:rPr>
                <a:t>行</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pSp>
      <p:sp>
        <p:nvSpPr>
          <p:cNvPr id="59" name="Text Box 73"/>
          <p:cNvSpPr txBox="1">
            <a:spLocks noChangeArrowheads="1"/>
          </p:cNvSpPr>
          <p:nvPr/>
        </p:nvSpPr>
        <p:spPr bwMode="auto">
          <a:xfrm>
            <a:off x="5658211" y="3360657"/>
            <a:ext cx="817056" cy="40011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a:solidFill>
                  <a:srgbClr val="FFFF00"/>
                </a:solidFill>
                <a:latin typeface="微软雅黑" panose="020B0503020204020204" pitchFamily="34" charset="-122"/>
                <a:ea typeface="微软雅黑" panose="020B0503020204020204" pitchFamily="34" charset="-122"/>
              </a:rPr>
              <a:t>CRLF</a:t>
            </a:r>
            <a:endParaRPr kumimoji="1" lang="en-US" altLang="zh-CN" sz="2000" b="1">
              <a:solidFill>
                <a:srgbClr val="FFFF00"/>
              </a:solidFill>
              <a:latin typeface="微软雅黑" panose="020B0503020204020204" pitchFamily="34" charset="-122"/>
              <a:ea typeface="微软雅黑" panose="020B0503020204020204" pitchFamily="34" charset="-122"/>
            </a:endParaRPr>
          </a:p>
        </p:txBody>
      </p:sp>
      <p:sp>
        <p:nvSpPr>
          <p:cNvPr id="60" name="Text Box 74"/>
          <p:cNvSpPr txBox="1">
            <a:spLocks noChangeArrowheads="1"/>
          </p:cNvSpPr>
          <p:nvPr/>
        </p:nvSpPr>
        <p:spPr bwMode="auto">
          <a:xfrm>
            <a:off x="5664319" y="2636347"/>
            <a:ext cx="8210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dirty="0">
                <a:solidFill>
                  <a:srgbClr val="FFFF00"/>
                </a:solidFill>
                <a:latin typeface="微软雅黑" panose="020B0503020204020204" pitchFamily="34" charset="-122"/>
                <a:ea typeface="微软雅黑" panose="020B0503020204020204" pitchFamily="34" charset="-122"/>
              </a:rPr>
              <a:t>CRLF</a:t>
            </a:r>
            <a:endParaRPr kumimoji="1" lang="en-US" altLang="zh-CN" sz="2000" b="1" dirty="0">
              <a:solidFill>
                <a:srgbClr val="FFFF00"/>
              </a:solidFill>
              <a:latin typeface="微软雅黑" panose="020B0503020204020204" pitchFamily="34" charset="-122"/>
              <a:ea typeface="微软雅黑" panose="020B0503020204020204" pitchFamily="34" charset="-122"/>
            </a:endParaRPr>
          </a:p>
        </p:txBody>
      </p:sp>
      <p:sp>
        <p:nvSpPr>
          <p:cNvPr id="61" name="矩形 60"/>
          <p:cNvSpPr/>
          <p:nvPr/>
        </p:nvSpPr>
        <p:spPr>
          <a:xfrm>
            <a:off x="3359696" y="5176634"/>
            <a:ext cx="5112568" cy="461665"/>
          </a:xfrm>
          <a:prstGeom prst="rect">
            <a:avLst/>
          </a:prstGeom>
          <a:solidFill>
            <a:srgbClr val="FFFFCC"/>
          </a:solidFill>
          <a:ln>
            <a:solidFill>
              <a:schemeClr val="tx1"/>
            </a:solidFill>
          </a:ln>
        </p:spPr>
        <p:txBody>
          <a:bodyPr wrap="square">
            <a:spAutoFit/>
          </a:bodyPr>
          <a:lstStyle/>
          <a:p>
            <a:r>
              <a:rPr kumimoji="1" lang="en-US" altLang="zh-CN" sz="2400" b="1" dirty="0">
                <a:solidFill>
                  <a:srgbClr val="000000"/>
                </a:solidFill>
                <a:latin typeface="微软雅黑" panose="020B0503020204020204" pitchFamily="34" charset="-122"/>
                <a:ea typeface="微软雅黑" panose="020B0503020204020204" pitchFamily="34" charset="-122"/>
              </a:rPr>
              <a:t>URL</a:t>
            </a:r>
            <a:r>
              <a:rPr kumimoji="1" lang="zh-CN" altLang="en-US" sz="2400" b="1" dirty="0">
                <a:solidFill>
                  <a:srgbClr val="000000"/>
                </a:solidFill>
                <a:latin typeface="微软雅黑" panose="020B0503020204020204" pitchFamily="34" charset="-122"/>
                <a:ea typeface="微软雅黑" panose="020B0503020204020204" pitchFamily="34" charset="-122"/>
              </a:rPr>
              <a:t>：所</a:t>
            </a:r>
            <a:r>
              <a:rPr kumimoji="1" lang="zh-CN" altLang="en-US" sz="2400" b="1" dirty="0" smtClean="0">
                <a:solidFill>
                  <a:srgbClr val="000000"/>
                </a:solidFill>
                <a:latin typeface="微软雅黑" panose="020B0503020204020204" pitchFamily="34" charset="-122"/>
                <a:ea typeface="微软雅黑" panose="020B0503020204020204" pitchFamily="34" charset="-122"/>
              </a:rPr>
              <a:t>请求资源</a:t>
            </a:r>
            <a:r>
              <a:rPr kumimoji="1" lang="zh-CN" altLang="en-US" sz="2400" b="1" dirty="0">
                <a:solidFill>
                  <a:srgbClr val="000000"/>
                </a:solidFill>
                <a:latin typeface="微软雅黑" panose="020B0503020204020204" pitchFamily="34" charset="-122"/>
                <a:ea typeface="微软雅黑" panose="020B0503020204020204" pitchFamily="34" charset="-122"/>
              </a:rPr>
              <a:t>的 </a:t>
            </a:r>
            <a:r>
              <a:rPr kumimoji="1" lang="en-US" altLang="zh-CN" sz="2400" b="1" dirty="0">
                <a:solidFill>
                  <a:srgbClr val="000000"/>
                </a:solidFill>
                <a:latin typeface="微软雅黑" panose="020B0503020204020204" pitchFamily="34" charset="-122"/>
                <a:ea typeface="微软雅黑" panose="020B0503020204020204" pitchFamily="34" charset="-122"/>
              </a:rPr>
              <a:t>URL</a:t>
            </a:r>
            <a:r>
              <a:rPr kumimoji="1" lang="zh-CN" altLang="en-US" sz="2400" b="1" dirty="0">
                <a:solidFill>
                  <a:srgbClr val="000000"/>
                </a:solidFill>
                <a:latin typeface="微软雅黑" panose="020B0503020204020204" pitchFamily="34" charset="-122"/>
                <a:ea typeface="微软雅黑" panose="020B0503020204020204" pitchFamily="34" charset="-122"/>
              </a:rPr>
              <a:t>。</a:t>
            </a:r>
            <a:endParaRPr kumimoji="1" lang="zh-CN" altLang="en-US" sz="2400" b="1"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grpId="0" nodeType="clickEffect">
                                  <p:stCondLst>
                                    <p:cond delay="0"/>
                                  </p:stCondLst>
                                  <p:childTnLst>
                                    <p:anim calcmode="discrete" valueType="str">
                                      <p:cBhvr>
                                        <p:cTn id="6" dur="1000" fill="hold"/>
                                        <p:tgtEl>
                                          <p:spTgt spid="6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noChangeArrowheads="1"/>
          </p:cNvSpPr>
          <p:nvPr>
            <p:ph type="title"/>
          </p:nvPr>
        </p:nvSpPr>
        <p:spPr/>
        <p:txBody>
          <a:bodyPr/>
          <a:lstStyle/>
          <a:p>
            <a:r>
              <a:rPr lang="en-US" altLang="zh-CN" dirty="0" smtClean="0"/>
              <a:t>HTTP </a:t>
            </a:r>
            <a:r>
              <a:rPr lang="zh-CN" altLang="en-US" dirty="0" smtClean="0"/>
              <a:t>请求报文</a:t>
            </a:r>
            <a:r>
              <a:rPr lang="zh-CN" altLang="en-US" dirty="0"/>
              <a:t>的结构</a:t>
            </a:r>
            <a:endParaRPr lang="zh-CN" altLang="en-US" dirty="0" smtClean="0"/>
          </a:p>
        </p:txBody>
      </p:sp>
      <p:sp>
        <p:nvSpPr>
          <p:cNvPr id="5" name="圆角矩形 4"/>
          <p:cNvSpPr/>
          <p:nvPr/>
        </p:nvSpPr>
        <p:spPr>
          <a:xfrm>
            <a:off x="556963" y="1626229"/>
            <a:ext cx="10939637" cy="453907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6" name="Rectangle 51"/>
          <p:cNvSpPr>
            <a:spLocks noChangeArrowheads="1"/>
          </p:cNvSpPr>
          <p:nvPr/>
        </p:nvSpPr>
        <p:spPr bwMode="auto">
          <a:xfrm>
            <a:off x="3480412" y="3353558"/>
            <a:ext cx="3017763" cy="364995"/>
          </a:xfrm>
          <a:prstGeom prst="rect">
            <a:avLst/>
          </a:prstGeom>
          <a:solidFill>
            <a:srgbClr val="0000FF"/>
          </a:solidFill>
          <a:ln w="9525">
            <a:solidFill>
              <a:schemeClr val="tx1"/>
            </a:solidFill>
            <a:miter lim="800000"/>
          </a:ln>
          <a:effec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7" name="Rectangle 43"/>
          <p:cNvSpPr>
            <a:spLocks noChangeArrowheads="1"/>
          </p:cNvSpPr>
          <p:nvPr/>
        </p:nvSpPr>
        <p:spPr bwMode="auto">
          <a:xfrm>
            <a:off x="3480412" y="2623565"/>
            <a:ext cx="3017763" cy="364995"/>
          </a:xfrm>
          <a:prstGeom prst="rect">
            <a:avLst/>
          </a:prstGeom>
          <a:solidFill>
            <a:srgbClr val="00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8" name="Rectangle 34"/>
          <p:cNvSpPr>
            <a:spLocks noChangeArrowheads="1"/>
          </p:cNvSpPr>
          <p:nvPr/>
        </p:nvSpPr>
        <p:spPr bwMode="auto">
          <a:xfrm>
            <a:off x="3480412" y="2259989"/>
            <a:ext cx="4619805" cy="363576"/>
          </a:xfrm>
          <a:prstGeom prst="rect">
            <a:avLst/>
          </a:prstGeom>
          <a:solidFill>
            <a:srgbClr val="66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9" name="Rectangle 23"/>
          <p:cNvSpPr>
            <a:spLocks noChangeArrowheads="1"/>
          </p:cNvSpPr>
          <p:nvPr/>
        </p:nvSpPr>
        <p:spPr bwMode="auto">
          <a:xfrm>
            <a:off x="5644466" y="3362079"/>
            <a:ext cx="853710" cy="347953"/>
          </a:xfrm>
          <a:prstGeom prst="rect">
            <a:avLst/>
          </a:prstGeom>
          <a:solidFill>
            <a:srgbClr val="00B0F0"/>
          </a:solidFill>
          <a:ln>
            <a:noFill/>
          </a:ln>
          <a:effec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0" name="Rectangle 24"/>
          <p:cNvSpPr>
            <a:spLocks noChangeArrowheads="1"/>
          </p:cNvSpPr>
          <p:nvPr/>
        </p:nvSpPr>
        <p:spPr bwMode="auto">
          <a:xfrm>
            <a:off x="3486522" y="3735594"/>
            <a:ext cx="875089" cy="346533"/>
          </a:xfrm>
          <a:prstGeom prst="rect">
            <a:avLst/>
          </a:prstGeom>
          <a:solidFill>
            <a:srgbClr val="00B0F0"/>
          </a:solidFill>
          <a:ln>
            <a:noFill/>
          </a:ln>
          <a:effec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1" name="Rectangle 25"/>
          <p:cNvSpPr>
            <a:spLocks noChangeArrowheads="1"/>
          </p:cNvSpPr>
          <p:nvPr/>
        </p:nvSpPr>
        <p:spPr bwMode="auto">
          <a:xfrm>
            <a:off x="5644466" y="2632086"/>
            <a:ext cx="853710" cy="356474"/>
          </a:xfrm>
          <a:prstGeom prst="rect">
            <a:avLst/>
          </a:prstGeom>
          <a:solidFill>
            <a:srgbClr val="00B0F0"/>
          </a:solidFill>
          <a:ln>
            <a:noFill/>
          </a:ln>
          <a:effec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2" name="Rectangle 26"/>
          <p:cNvSpPr>
            <a:spLocks noChangeArrowheads="1"/>
          </p:cNvSpPr>
          <p:nvPr/>
        </p:nvSpPr>
        <p:spPr bwMode="auto">
          <a:xfrm>
            <a:off x="5109943" y="3362077"/>
            <a:ext cx="116068" cy="356474"/>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3" name="Rectangle 27"/>
          <p:cNvSpPr>
            <a:spLocks noChangeArrowheads="1"/>
          </p:cNvSpPr>
          <p:nvPr/>
        </p:nvSpPr>
        <p:spPr bwMode="auto">
          <a:xfrm>
            <a:off x="5109943" y="2632086"/>
            <a:ext cx="106904" cy="356474"/>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4" name="Line 28"/>
          <p:cNvSpPr>
            <a:spLocks noChangeShapeType="1"/>
          </p:cNvSpPr>
          <p:nvPr/>
        </p:nvSpPr>
        <p:spPr bwMode="auto">
          <a:xfrm>
            <a:off x="4977076" y="3353558"/>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15" name="Line 29"/>
          <p:cNvSpPr>
            <a:spLocks noChangeShapeType="1"/>
          </p:cNvSpPr>
          <p:nvPr/>
        </p:nvSpPr>
        <p:spPr bwMode="auto">
          <a:xfrm>
            <a:off x="5644466" y="3353558"/>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16" name="Line 30"/>
          <p:cNvSpPr>
            <a:spLocks noChangeShapeType="1"/>
          </p:cNvSpPr>
          <p:nvPr/>
        </p:nvSpPr>
        <p:spPr bwMode="auto">
          <a:xfrm>
            <a:off x="5109943" y="3353558"/>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17" name="Rectangle 31"/>
          <p:cNvSpPr>
            <a:spLocks noChangeArrowheads="1"/>
          </p:cNvSpPr>
          <p:nvPr/>
        </p:nvSpPr>
        <p:spPr bwMode="auto">
          <a:xfrm>
            <a:off x="7219018" y="2268511"/>
            <a:ext cx="881199" cy="355054"/>
          </a:xfrm>
          <a:prstGeom prst="rect">
            <a:avLst/>
          </a:prstGeom>
          <a:solidFill>
            <a:srgbClr val="00B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8" name="Rectangle 32"/>
          <p:cNvSpPr>
            <a:spLocks noChangeArrowheads="1"/>
          </p:cNvSpPr>
          <p:nvPr/>
        </p:nvSpPr>
        <p:spPr bwMode="auto">
          <a:xfrm>
            <a:off x="5937690" y="2268511"/>
            <a:ext cx="106904" cy="355054"/>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9" name="Rectangle 33"/>
          <p:cNvSpPr>
            <a:spLocks noChangeArrowheads="1"/>
          </p:cNvSpPr>
          <p:nvPr/>
        </p:nvSpPr>
        <p:spPr bwMode="auto">
          <a:xfrm>
            <a:off x="4656363" y="2268511"/>
            <a:ext cx="106904" cy="355054"/>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20" name="Text Box 35"/>
          <p:cNvSpPr txBox="1">
            <a:spLocks noChangeArrowheads="1"/>
          </p:cNvSpPr>
          <p:nvPr/>
        </p:nvSpPr>
        <p:spPr bwMode="auto">
          <a:xfrm>
            <a:off x="3645351" y="2250048"/>
            <a:ext cx="9284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rgbClr val="000000"/>
                </a:solidFill>
                <a:latin typeface="微软雅黑" panose="020B0503020204020204" pitchFamily="34" charset="-122"/>
                <a:ea typeface="微软雅黑" panose="020B0503020204020204" pitchFamily="34" charset="-122"/>
              </a:rPr>
              <a:t>方   法</a:t>
            </a:r>
            <a:endParaRPr kumimoji="1" lang="zh-CN" altLang="en-US" sz="2000" b="1" dirty="0">
              <a:solidFill>
                <a:srgbClr val="000000"/>
              </a:solidFill>
              <a:latin typeface="微软雅黑" panose="020B0503020204020204" pitchFamily="34" charset="-122"/>
              <a:ea typeface="微软雅黑" panose="020B0503020204020204" pitchFamily="34" charset="-122"/>
            </a:endParaRPr>
          </a:p>
        </p:txBody>
      </p:sp>
      <p:sp>
        <p:nvSpPr>
          <p:cNvPr id="21" name="Line 36"/>
          <p:cNvSpPr>
            <a:spLocks noChangeShapeType="1"/>
          </p:cNvSpPr>
          <p:nvPr/>
        </p:nvSpPr>
        <p:spPr bwMode="auto">
          <a:xfrm>
            <a:off x="4656363" y="2259989"/>
            <a:ext cx="0" cy="363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22" name="Line 37"/>
          <p:cNvSpPr>
            <a:spLocks noChangeShapeType="1"/>
          </p:cNvSpPr>
          <p:nvPr/>
        </p:nvSpPr>
        <p:spPr bwMode="auto">
          <a:xfrm>
            <a:off x="4763267" y="2259989"/>
            <a:ext cx="0" cy="363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23" name="Line 38"/>
          <p:cNvSpPr>
            <a:spLocks noChangeShapeType="1"/>
          </p:cNvSpPr>
          <p:nvPr/>
        </p:nvSpPr>
        <p:spPr bwMode="auto">
          <a:xfrm>
            <a:off x="5937690" y="2259989"/>
            <a:ext cx="0" cy="363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24" name="Line 39"/>
          <p:cNvSpPr>
            <a:spLocks noChangeShapeType="1"/>
          </p:cNvSpPr>
          <p:nvPr/>
        </p:nvSpPr>
        <p:spPr bwMode="auto">
          <a:xfrm>
            <a:off x="6044594" y="2259989"/>
            <a:ext cx="0" cy="363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25" name="Line 40"/>
          <p:cNvSpPr>
            <a:spLocks noChangeShapeType="1"/>
          </p:cNvSpPr>
          <p:nvPr/>
        </p:nvSpPr>
        <p:spPr bwMode="auto">
          <a:xfrm>
            <a:off x="7219018" y="2259989"/>
            <a:ext cx="0" cy="363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26" name="Text Box 41"/>
          <p:cNvSpPr txBox="1">
            <a:spLocks noChangeArrowheads="1"/>
          </p:cNvSpPr>
          <p:nvPr/>
        </p:nvSpPr>
        <p:spPr bwMode="auto">
          <a:xfrm>
            <a:off x="4967914" y="2250048"/>
            <a:ext cx="7040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dirty="0">
                <a:solidFill>
                  <a:srgbClr val="000000"/>
                </a:solidFill>
                <a:latin typeface="微软雅黑" panose="020B0503020204020204" pitchFamily="34" charset="-122"/>
                <a:ea typeface="微软雅黑" panose="020B0503020204020204" pitchFamily="34" charset="-122"/>
              </a:rPr>
              <a:t>URL</a:t>
            </a:r>
            <a:endParaRPr kumimoji="1"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27" name="Text Box 42"/>
          <p:cNvSpPr txBox="1">
            <a:spLocks noChangeArrowheads="1"/>
          </p:cNvSpPr>
          <p:nvPr/>
        </p:nvSpPr>
        <p:spPr bwMode="auto">
          <a:xfrm>
            <a:off x="6166771" y="2250048"/>
            <a:ext cx="9284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a:solidFill>
                  <a:srgbClr val="000000"/>
                </a:solidFill>
                <a:latin typeface="微软雅黑" panose="020B0503020204020204" pitchFamily="34" charset="-122"/>
                <a:ea typeface="微软雅黑" panose="020B0503020204020204" pitchFamily="34" charset="-122"/>
              </a:rPr>
              <a:t>版   本</a:t>
            </a:r>
            <a:endParaRPr kumimoji="1" lang="zh-CN" altLang="en-US" sz="2000" b="1">
              <a:solidFill>
                <a:srgbClr val="000000"/>
              </a:solidFill>
              <a:latin typeface="微软雅黑" panose="020B0503020204020204" pitchFamily="34" charset="-122"/>
              <a:ea typeface="微软雅黑" panose="020B0503020204020204" pitchFamily="34" charset="-122"/>
            </a:endParaRPr>
          </a:p>
        </p:txBody>
      </p:sp>
      <p:sp>
        <p:nvSpPr>
          <p:cNvPr id="28" name="Text Box 44"/>
          <p:cNvSpPr txBox="1">
            <a:spLocks noChangeArrowheads="1"/>
          </p:cNvSpPr>
          <p:nvPr/>
        </p:nvSpPr>
        <p:spPr bwMode="auto">
          <a:xfrm>
            <a:off x="3488048" y="2619304"/>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chemeClr val="bg1"/>
                </a:solidFill>
                <a:latin typeface="微软雅黑" panose="020B0503020204020204" pitchFamily="34" charset="-122"/>
                <a:ea typeface="微软雅黑" panose="020B0503020204020204" pitchFamily="34" charset="-122"/>
              </a:rPr>
              <a:t>首部字段名</a:t>
            </a:r>
            <a:endParaRPr kumimoji="1"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9" name="Line 45"/>
          <p:cNvSpPr>
            <a:spLocks noChangeShapeType="1"/>
          </p:cNvSpPr>
          <p:nvPr/>
        </p:nvSpPr>
        <p:spPr bwMode="auto">
          <a:xfrm>
            <a:off x="4977076" y="2623565"/>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30" name="Line 46"/>
          <p:cNvSpPr>
            <a:spLocks noChangeShapeType="1"/>
          </p:cNvSpPr>
          <p:nvPr/>
        </p:nvSpPr>
        <p:spPr bwMode="auto">
          <a:xfrm>
            <a:off x="5644466" y="2623565"/>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31" name="Text Box 47"/>
          <p:cNvSpPr txBox="1">
            <a:spLocks noChangeArrowheads="1"/>
          </p:cNvSpPr>
          <p:nvPr/>
        </p:nvSpPr>
        <p:spPr bwMode="auto">
          <a:xfrm>
            <a:off x="2207568" y="2979245"/>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400" b="1" dirty="0">
                <a:solidFill>
                  <a:srgbClr val="000000"/>
                </a:solidFill>
                <a:latin typeface="微软雅黑" panose="020B0503020204020204" pitchFamily="34" charset="-122"/>
                <a:ea typeface="微软雅黑" panose="020B0503020204020204" pitchFamily="34" charset="-122"/>
              </a:rPr>
              <a:t>首部行</a:t>
            </a:r>
            <a:endParaRPr kumimoji="1"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32" name="Line 48"/>
          <p:cNvSpPr>
            <a:spLocks noChangeShapeType="1"/>
          </p:cNvSpPr>
          <p:nvPr/>
        </p:nvSpPr>
        <p:spPr bwMode="auto">
          <a:xfrm>
            <a:off x="5109943" y="2623565"/>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33" name="Text Box 49"/>
          <p:cNvSpPr txBox="1">
            <a:spLocks noChangeArrowheads="1"/>
          </p:cNvSpPr>
          <p:nvPr/>
        </p:nvSpPr>
        <p:spPr bwMode="auto">
          <a:xfrm>
            <a:off x="4889197" y="2620725"/>
            <a:ext cx="2584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a:solidFill>
                  <a:schemeClr val="bg1"/>
                </a:solidFill>
                <a:latin typeface="微软雅黑" panose="020B0503020204020204" pitchFamily="34" charset="-122"/>
                <a:ea typeface="微软雅黑" panose="020B0503020204020204" pitchFamily="34" charset="-122"/>
              </a:rPr>
              <a:t>:</a:t>
            </a:r>
            <a:endParaRPr kumimoji="1" lang="en-US" altLang="zh-CN" sz="2000" b="1">
              <a:solidFill>
                <a:schemeClr val="bg1"/>
              </a:solidFill>
              <a:latin typeface="微软雅黑" panose="020B0503020204020204" pitchFamily="34" charset="-122"/>
              <a:ea typeface="微软雅黑" panose="020B0503020204020204" pitchFamily="34" charset="-122"/>
            </a:endParaRPr>
          </a:p>
        </p:txBody>
      </p:sp>
      <p:sp>
        <p:nvSpPr>
          <p:cNvPr id="34" name="Text Box 50"/>
          <p:cNvSpPr txBox="1">
            <a:spLocks noChangeArrowheads="1"/>
          </p:cNvSpPr>
          <p:nvPr/>
        </p:nvSpPr>
        <p:spPr bwMode="auto">
          <a:xfrm>
            <a:off x="5227538" y="2626406"/>
            <a:ext cx="4411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chemeClr val="bg1"/>
                </a:solidFill>
                <a:latin typeface="微软雅黑" panose="020B0503020204020204" pitchFamily="34" charset="-122"/>
                <a:ea typeface="微软雅黑" panose="020B0503020204020204" pitchFamily="34" charset="-122"/>
              </a:rPr>
              <a:t>值</a:t>
            </a:r>
            <a:endParaRPr kumimoji="1"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5" name="Text Box 52"/>
          <p:cNvSpPr txBox="1">
            <a:spLocks noChangeArrowheads="1"/>
          </p:cNvSpPr>
          <p:nvPr/>
        </p:nvSpPr>
        <p:spPr bwMode="auto">
          <a:xfrm>
            <a:off x="3483468" y="3342195"/>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chemeClr val="bg1"/>
                </a:solidFill>
                <a:latin typeface="微软雅黑" panose="020B0503020204020204" pitchFamily="34" charset="-122"/>
                <a:ea typeface="微软雅黑" panose="020B0503020204020204" pitchFamily="34" charset="-122"/>
              </a:rPr>
              <a:t>首部字段名</a:t>
            </a:r>
            <a:endParaRPr kumimoji="1"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6" name="Text Box 53"/>
          <p:cNvSpPr txBox="1">
            <a:spLocks noChangeArrowheads="1"/>
          </p:cNvSpPr>
          <p:nvPr/>
        </p:nvSpPr>
        <p:spPr bwMode="auto">
          <a:xfrm>
            <a:off x="5250446" y="3353558"/>
            <a:ext cx="4411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chemeClr val="bg1"/>
                </a:solidFill>
                <a:latin typeface="微软雅黑" panose="020B0503020204020204" pitchFamily="34" charset="-122"/>
                <a:ea typeface="微软雅黑" panose="020B0503020204020204" pitchFamily="34" charset="-122"/>
              </a:rPr>
              <a:t>值</a:t>
            </a:r>
            <a:endParaRPr kumimoji="1"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8" name="Text Box 55"/>
          <p:cNvSpPr txBox="1">
            <a:spLocks noChangeArrowheads="1"/>
          </p:cNvSpPr>
          <p:nvPr/>
        </p:nvSpPr>
        <p:spPr bwMode="auto">
          <a:xfrm rot="16200000">
            <a:off x="4197774" y="2995145"/>
            <a:ext cx="431528" cy="400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dirty="0">
                <a:solidFill>
                  <a:srgbClr val="000000"/>
                </a:solidFill>
                <a:latin typeface="微软雅黑" panose="020B0503020204020204" pitchFamily="34" charset="-122"/>
                <a:ea typeface="微软雅黑" panose="020B0503020204020204" pitchFamily="34" charset="-122"/>
              </a:rPr>
              <a:t>…</a:t>
            </a:r>
            <a:endParaRPr kumimoji="1"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39" name="AutoShape 56"/>
          <p:cNvSpPr/>
          <p:nvPr/>
        </p:nvSpPr>
        <p:spPr bwMode="auto">
          <a:xfrm flipH="1">
            <a:off x="3259497" y="2670433"/>
            <a:ext cx="213809" cy="1048121"/>
          </a:xfrm>
          <a:prstGeom prst="rightBrace">
            <a:avLst>
              <a:gd name="adj1" fmla="val 43929"/>
              <a:gd name="adj2" fmla="val 50000"/>
            </a:avLst>
          </a:prstGeom>
          <a:noFill/>
          <a:ln w="19050">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40" name="Rectangle 57"/>
          <p:cNvSpPr>
            <a:spLocks noChangeArrowheads="1"/>
          </p:cNvSpPr>
          <p:nvPr/>
        </p:nvSpPr>
        <p:spPr bwMode="auto">
          <a:xfrm>
            <a:off x="3480412" y="4082129"/>
            <a:ext cx="4807652" cy="820885"/>
          </a:xfrm>
          <a:prstGeom prst="rect">
            <a:avLst/>
          </a:prstGeom>
          <a:solidFill>
            <a:srgbClr val="0000FF"/>
          </a:solidFill>
          <a:ln w="9525">
            <a:solidFill>
              <a:schemeClr val="tx1"/>
            </a:solidFill>
            <a:miter lim="800000"/>
          </a:ln>
          <a:effec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41" name="Text Box 58"/>
          <p:cNvSpPr txBox="1">
            <a:spLocks noChangeArrowheads="1"/>
          </p:cNvSpPr>
          <p:nvPr/>
        </p:nvSpPr>
        <p:spPr bwMode="auto">
          <a:xfrm>
            <a:off x="4819706" y="4084457"/>
            <a:ext cx="20313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algn="ctr" eaLnBrk="1" hangingPunct="1"/>
            <a:r>
              <a:rPr kumimoji="1" lang="zh-CN" altLang="en-US" sz="2400" b="1" dirty="0">
                <a:solidFill>
                  <a:schemeClr val="bg1"/>
                </a:solidFill>
                <a:latin typeface="微软雅黑" panose="020B0503020204020204" pitchFamily="34" charset="-122"/>
                <a:ea typeface="微软雅黑" panose="020B0503020204020204" pitchFamily="34" charset="-122"/>
              </a:rPr>
              <a:t>实体主体</a:t>
            </a:r>
            <a:endParaRPr kumimoji="1" lang="zh-CN" altLang="en-US" sz="2400" b="1" dirty="0">
              <a:solidFill>
                <a:schemeClr val="bg1"/>
              </a:solidFill>
              <a:latin typeface="微软雅黑" panose="020B0503020204020204" pitchFamily="34" charset="-122"/>
              <a:ea typeface="微软雅黑" panose="020B0503020204020204" pitchFamily="34" charset="-122"/>
            </a:endParaRPr>
          </a:p>
          <a:p>
            <a:pPr algn="ctr" eaLnBrk="1" hangingPunct="1"/>
            <a:r>
              <a:rPr kumimoji="1" lang="zh-CN" altLang="en-US" sz="2400" b="1" dirty="0">
                <a:solidFill>
                  <a:schemeClr val="bg1"/>
                </a:solidFill>
                <a:latin typeface="微软雅黑" panose="020B0503020204020204" pitchFamily="34" charset="-122"/>
                <a:ea typeface="微软雅黑" panose="020B0503020204020204" pitchFamily="34" charset="-122"/>
              </a:rPr>
              <a:t>（通常不用）</a:t>
            </a:r>
            <a:endParaRPr kumimoji="1"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2" name="Line 60"/>
          <p:cNvSpPr>
            <a:spLocks noChangeShapeType="1"/>
          </p:cNvSpPr>
          <p:nvPr/>
        </p:nvSpPr>
        <p:spPr bwMode="auto">
          <a:xfrm>
            <a:off x="3480412" y="2988560"/>
            <a:ext cx="0" cy="3649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43" name="Line 61"/>
          <p:cNvSpPr>
            <a:spLocks noChangeShapeType="1"/>
          </p:cNvSpPr>
          <p:nvPr/>
        </p:nvSpPr>
        <p:spPr bwMode="auto">
          <a:xfrm>
            <a:off x="3480412" y="3718551"/>
            <a:ext cx="0" cy="363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44" name="Line 62"/>
          <p:cNvSpPr>
            <a:spLocks noChangeShapeType="1"/>
          </p:cNvSpPr>
          <p:nvPr/>
        </p:nvSpPr>
        <p:spPr bwMode="auto">
          <a:xfrm>
            <a:off x="4361611" y="3718551"/>
            <a:ext cx="0" cy="363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45" name="Line 63"/>
          <p:cNvSpPr>
            <a:spLocks noChangeShapeType="1"/>
          </p:cNvSpPr>
          <p:nvPr/>
        </p:nvSpPr>
        <p:spPr bwMode="auto">
          <a:xfrm>
            <a:off x="6498176" y="2988560"/>
            <a:ext cx="0" cy="3649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46" name="Text Box 64"/>
          <p:cNvSpPr txBox="1">
            <a:spLocks noChangeArrowheads="1"/>
          </p:cNvSpPr>
          <p:nvPr/>
        </p:nvSpPr>
        <p:spPr bwMode="auto">
          <a:xfrm>
            <a:off x="4986240" y="1669179"/>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rgbClr val="000000"/>
                </a:solidFill>
                <a:latin typeface="微软雅黑" panose="020B0503020204020204" pitchFamily="34" charset="-122"/>
                <a:ea typeface="微软雅黑" panose="020B0503020204020204" pitchFamily="34" charset="-122"/>
              </a:rPr>
              <a:t>空格</a:t>
            </a:r>
            <a:endParaRPr kumimoji="1" lang="zh-CN" altLang="en-US" sz="2000" b="1" dirty="0">
              <a:solidFill>
                <a:srgbClr val="000000"/>
              </a:solidFill>
              <a:latin typeface="微软雅黑" panose="020B0503020204020204" pitchFamily="34" charset="-122"/>
              <a:ea typeface="微软雅黑" panose="020B0503020204020204" pitchFamily="34" charset="-122"/>
            </a:endParaRPr>
          </a:p>
        </p:txBody>
      </p:sp>
      <p:sp>
        <p:nvSpPr>
          <p:cNvPr id="47" name="Text Box 65"/>
          <p:cNvSpPr txBox="1">
            <a:spLocks noChangeArrowheads="1"/>
          </p:cNvSpPr>
          <p:nvPr/>
        </p:nvSpPr>
        <p:spPr bwMode="auto">
          <a:xfrm>
            <a:off x="6849434" y="1669179"/>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rgbClr val="000000"/>
                </a:solidFill>
                <a:latin typeface="微软雅黑" panose="020B0503020204020204" pitchFamily="34" charset="-122"/>
                <a:ea typeface="微软雅黑" panose="020B0503020204020204" pitchFamily="34" charset="-122"/>
              </a:rPr>
              <a:t>回车换行</a:t>
            </a:r>
            <a:endParaRPr kumimoji="1" lang="zh-CN" altLang="en-US" sz="2000" b="1" dirty="0">
              <a:solidFill>
                <a:srgbClr val="000000"/>
              </a:solidFill>
              <a:latin typeface="微软雅黑" panose="020B0503020204020204" pitchFamily="34" charset="-122"/>
              <a:ea typeface="微软雅黑" panose="020B0503020204020204" pitchFamily="34" charset="-122"/>
            </a:endParaRPr>
          </a:p>
        </p:txBody>
      </p:sp>
      <p:sp>
        <p:nvSpPr>
          <p:cNvPr id="48" name="Line 66"/>
          <p:cNvSpPr>
            <a:spLocks noChangeShapeType="1"/>
          </p:cNvSpPr>
          <p:nvPr/>
        </p:nvSpPr>
        <p:spPr bwMode="auto">
          <a:xfrm>
            <a:off x="5572688" y="1985886"/>
            <a:ext cx="392492" cy="274102"/>
          </a:xfrm>
          <a:prstGeom prst="line">
            <a:avLst/>
          </a:prstGeom>
          <a:noFill/>
          <a:ln w="1905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49" name="Line 67"/>
          <p:cNvSpPr>
            <a:spLocks noChangeShapeType="1"/>
          </p:cNvSpPr>
          <p:nvPr/>
        </p:nvSpPr>
        <p:spPr bwMode="auto">
          <a:xfrm flipH="1">
            <a:off x="4682325" y="1985886"/>
            <a:ext cx="427619" cy="274102"/>
          </a:xfrm>
          <a:prstGeom prst="line">
            <a:avLst/>
          </a:prstGeom>
          <a:noFill/>
          <a:ln w="1905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50" name="Line 68"/>
          <p:cNvSpPr>
            <a:spLocks noChangeShapeType="1"/>
          </p:cNvSpPr>
          <p:nvPr/>
        </p:nvSpPr>
        <p:spPr bwMode="auto">
          <a:xfrm>
            <a:off x="7423664" y="1985886"/>
            <a:ext cx="213809" cy="274102"/>
          </a:xfrm>
          <a:prstGeom prst="line">
            <a:avLst/>
          </a:prstGeom>
          <a:noFill/>
          <a:ln w="1905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51" name="Line 69"/>
          <p:cNvSpPr>
            <a:spLocks noChangeShapeType="1"/>
          </p:cNvSpPr>
          <p:nvPr/>
        </p:nvSpPr>
        <p:spPr bwMode="auto">
          <a:xfrm>
            <a:off x="5216847" y="3353558"/>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52" name="Line 70"/>
          <p:cNvSpPr>
            <a:spLocks noChangeShapeType="1"/>
          </p:cNvSpPr>
          <p:nvPr/>
        </p:nvSpPr>
        <p:spPr bwMode="auto">
          <a:xfrm>
            <a:off x="5216847" y="2623565"/>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53" name="Text Box 71"/>
          <p:cNvSpPr txBox="1">
            <a:spLocks noChangeArrowheads="1"/>
          </p:cNvSpPr>
          <p:nvPr/>
        </p:nvSpPr>
        <p:spPr bwMode="auto">
          <a:xfrm>
            <a:off x="4889197" y="3354976"/>
            <a:ext cx="2584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dirty="0">
                <a:solidFill>
                  <a:schemeClr val="bg1"/>
                </a:solidFill>
                <a:latin typeface="微软雅黑" panose="020B0503020204020204" pitchFamily="34" charset="-122"/>
                <a:ea typeface="微软雅黑" panose="020B0503020204020204" pitchFamily="34" charset="-122"/>
              </a:rPr>
              <a:t>:</a:t>
            </a:r>
            <a:endParaRPr kumimoji="1"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54" name="Text Box 72"/>
          <p:cNvSpPr txBox="1">
            <a:spLocks noChangeArrowheads="1"/>
          </p:cNvSpPr>
          <p:nvPr/>
        </p:nvSpPr>
        <p:spPr bwMode="auto">
          <a:xfrm>
            <a:off x="7179312" y="2250048"/>
            <a:ext cx="8210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dirty="0">
                <a:solidFill>
                  <a:srgbClr val="FFFF00"/>
                </a:solidFill>
                <a:latin typeface="微软雅黑" panose="020B0503020204020204" pitchFamily="34" charset="-122"/>
                <a:ea typeface="微软雅黑" panose="020B0503020204020204" pitchFamily="34" charset="-122"/>
              </a:rPr>
              <a:t>CRLF</a:t>
            </a:r>
            <a:endParaRPr kumimoji="1" lang="en-US" altLang="zh-CN" sz="2000" b="1" dirty="0">
              <a:solidFill>
                <a:srgbClr val="FFFF00"/>
              </a:solidFill>
              <a:latin typeface="微软雅黑" panose="020B0503020204020204" pitchFamily="34" charset="-122"/>
              <a:ea typeface="微软雅黑" panose="020B0503020204020204" pitchFamily="34" charset="-122"/>
            </a:endParaRPr>
          </a:p>
        </p:txBody>
      </p:sp>
      <p:sp>
        <p:nvSpPr>
          <p:cNvPr id="55" name="Text Box 75"/>
          <p:cNvSpPr txBox="1">
            <a:spLocks noChangeArrowheads="1"/>
          </p:cNvSpPr>
          <p:nvPr/>
        </p:nvSpPr>
        <p:spPr bwMode="auto">
          <a:xfrm>
            <a:off x="3483466" y="3711451"/>
            <a:ext cx="8210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a:solidFill>
                  <a:srgbClr val="FFFF00"/>
                </a:solidFill>
                <a:latin typeface="微软雅黑" panose="020B0503020204020204" pitchFamily="34" charset="-122"/>
                <a:ea typeface="微软雅黑" panose="020B0503020204020204" pitchFamily="34" charset="-122"/>
              </a:rPr>
              <a:t>CRLF</a:t>
            </a:r>
            <a:endParaRPr kumimoji="1" lang="en-US" altLang="zh-CN" sz="2000" b="1">
              <a:solidFill>
                <a:srgbClr val="FFFF00"/>
              </a:solidFill>
              <a:latin typeface="微软雅黑" panose="020B0503020204020204" pitchFamily="34" charset="-122"/>
              <a:ea typeface="微软雅黑" panose="020B0503020204020204" pitchFamily="34" charset="-122"/>
            </a:endParaRPr>
          </a:p>
        </p:txBody>
      </p:sp>
      <p:grpSp>
        <p:nvGrpSpPr>
          <p:cNvPr id="56" name="Group 134"/>
          <p:cNvGrpSpPr/>
          <p:nvPr/>
        </p:nvGrpSpPr>
        <p:grpSpPr bwMode="auto">
          <a:xfrm>
            <a:off x="2208262" y="2211704"/>
            <a:ext cx="5065747" cy="487136"/>
            <a:chOff x="354" y="1045"/>
            <a:chExt cx="3317" cy="343"/>
          </a:xfrm>
        </p:grpSpPr>
        <p:sp>
          <p:nvSpPr>
            <p:cNvPr id="57" name="Rectangle 132"/>
            <p:cNvSpPr>
              <a:spLocks noChangeArrowheads="1"/>
            </p:cNvSpPr>
            <p:nvPr/>
          </p:nvSpPr>
          <p:spPr bwMode="auto">
            <a:xfrm>
              <a:off x="2832" y="1045"/>
              <a:ext cx="839" cy="317"/>
            </a:xfrm>
            <a:prstGeom prst="rect">
              <a:avLst/>
            </a:prstGeom>
            <a:noFill/>
            <a:ln w="38100">
              <a:solidFill>
                <a:srgbClr val="CC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58" name="Text Box 133"/>
            <p:cNvSpPr txBox="1">
              <a:spLocks noChangeArrowheads="1"/>
            </p:cNvSpPr>
            <p:nvPr/>
          </p:nvSpPr>
          <p:spPr bwMode="auto">
            <a:xfrm>
              <a:off x="354" y="1063"/>
              <a:ext cx="726"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lang="zh-CN" altLang="en-US" sz="2400" b="1" dirty="0">
                  <a:solidFill>
                    <a:srgbClr val="000000"/>
                  </a:solidFill>
                  <a:latin typeface="微软雅黑" panose="020B0503020204020204" pitchFamily="34" charset="-122"/>
                  <a:ea typeface="微软雅黑" panose="020B0503020204020204" pitchFamily="34" charset="-122"/>
                </a:rPr>
                <a:t>请求</a:t>
              </a:r>
              <a:r>
                <a:rPr lang="zh-CN" altLang="en-US" sz="2400" b="1" dirty="0" smtClean="0">
                  <a:solidFill>
                    <a:srgbClr val="000000"/>
                  </a:solidFill>
                  <a:latin typeface="微软雅黑" panose="020B0503020204020204" pitchFamily="34" charset="-122"/>
                  <a:ea typeface="微软雅黑" panose="020B0503020204020204" pitchFamily="34" charset="-122"/>
                </a:rPr>
                <a:t>行</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pSp>
      <p:sp>
        <p:nvSpPr>
          <p:cNvPr id="59" name="Text Box 73"/>
          <p:cNvSpPr txBox="1">
            <a:spLocks noChangeArrowheads="1"/>
          </p:cNvSpPr>
          <p:nvPr/>
        </p:nvSpPr>
        <p:spPr bwMode="auto">
          <a:xfrm>
            <a:off x="5658211" y="3360657"/>
            <a:ext cx="817056" cy="40011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a:solidFill>
                  <a:srgbClr val="FFFF00"/>
                </a:solidFill>
                <a:latin typeface="微软雅黑" panose="020B0503020204020204" pitchFamily="34" charset="-122"/>
                <a:ea typeface="微软雅黑" panose="020B0503020204020204" pitchFamily="34" charset="-122"/>
              </a:rPr>
              <a:t>CRLF</a:t>
            </a:r>
            <a:endParaRPr kumimoji="1" lang="en-US" altLang="zh-CN" sz="2000" b="1">
              <a:solidFill>
                <a:srgbClr val="FFFF00"/>
              </a:solidFill>
              <a:latin typeface="微软雅黑" panose="020B0503020204020204" pitchFamily="34" charset="-122"/>
              <a:ea typeface="微软雅黑" panose="020B0503020204020204" pitchFamily="34" charset="-122"/>
            </a:endParaRPr>
          </a:p>
        </p:txBody>
      </p:sp>
      <p:sp>
        <p:nvSpPr>
          <p:cNvPr id="60" name="Text Box 74"/>
          <p:cNvSpPr txBox="1">
            <a:spLocks noChangeArrowheads="1"/>
          </p:cNvSpPr>
          <p:nvPr/>
        </p:nvSpPr>
        <p:spPr bwMode="auto">
          <a:xfrm>
            <a:off x="5664319" y="2636347"/>
            <a:ext cx="8210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dirty="0">
                <a:solidFill>
                  <a:srgbClr val="FFFF00"/>
                </a:solidFill>
                <a:latin typeface="微软雅黑" panose="020B0503020204020204" pitchFamily="34" charset="-122"/>
                <a:ea typeface="微软雅黑" panose="020B0503020204020204" pitchFamily="34" charset="-122"/>
              </a:rPr>
              <a:t>CRLF</a:t>
            </a:r>
            <a:endParaRPr kumimoji="1" lang="en-US" altLang="zh-CN" sz="2000" b="1" dirty="0">
              <a:solidFill>
                <a:srgbClr val="FFFF00"/>
              </a:solidFill>
              <a:latin typeface="微软雅黑" panose="020B0503020204020204" pitchFamily="34" charset="-122"/>
              <a:ea typeface="微软雅黑" panose="020B0503020204020204" pitchFamily="34" charset="-122"/>
            </a:endParaRPr>
          </a:p>
        </p:txBody>
      </p:sp>
      <p:sp>
        <p:nvSpPr>
          <p:cNvPr id="61" name="矩形 60"/>
          <p:cNvSpPr/>
          <p:nvPr/>
        </p:nvSpPr>
        <p:spPr>
          <a:xfrm>
            <a:off x="3359696" y="5176634"/>
            <a:ext cx="5112568" cy="461665"/>
          </a:xfrm>
          <a:prstGeom prst="rect">
            <a:avLst/>
          </a:prstGeom>
          <a:solidFill>
            <a:srgbClr val="FFFFCC"/>
          </a:solidFill>
          <a:ln>
            <a:solidFill>
              <a:schemeClr val="tx1"/>
            </a:solidFill>
          </a:ln>
        </p:spPr>
        <p:txBody>
          <a:bodyPr wrap="square">
            <a:spAutoFit/>
          </a:bodyPr>
          <a:lstStyle/>
          <a:p>
            <a:r>
              <a:rPr kumimoji="1" lang="zh-CN" altLang="en-US" sz="2400" b="1" dirty="0">
                <a:solidFill>
                  <a:srgbClr val="000000"/>
                </a:solidFill>
                <a:latin typeface="微软雅黑" panose="020B0503020204020204" pitchFamily="34" charset="-122"/>
                <a:ea typeface="微软雅黑" panose="020B0503020204020204" pitchFamily="34" charset="-122"/>
              </a:rPr>
              <a:t>版本：</a:t>
            </a:r>
            <a:r>
              <a:rPr kumimoji="1" lang="en-US" altLang="zh-CN" sz="2400" b="1" dirty="0">
                <a:solidFill>
                  <a:srgbClr val="000000"/>
                </a:solidFill>
                <a:latin typeface="微软雅黑" panose="020B0503020204020204" pitchFamily="34" charset="-122"/>
                <a:ea typeface="微软雅黑" panose="020B0503020204020204" pitchFamily="34" charset="-122"/>
              </a:rPr>
              <a:t>HTTP </a:t>
            </a:r>
            <a:r>
              <a:rPr kumimoji="1" lang="zh-CN" altLang="en-US" sz="2400" b="1" dirty="0">
                <a:solidFill>
                  <a:srgbClr val="000000"/>
                </a:solidFill>
                <a:latin typeface="微软雅黑" panose="020B0503020204020204" pitchFamily="34" charset="-122"/>
                <a:ea typeface="微软雅黑" panose="020B0503020204020204" pitchFamily="34" charset="-122"/>
              </a:rPr>
              <a:t>的版本。</a:t>
            </a:r>
            <a:endParaRPr kumimoji="1" lang="zh-CN" altLang="en-US" sz="2400" b="1"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grpId="0" nodeType="clickEffect">
                                  <p:stCondLst>
                                    <p:cond delay="0"/>
                                  </p:stCondLst>
                                  <p:childTnLst>
                                    <p:anim calcmode="discrete" valueType="str">
                                      <p:cBhvr>
                                        <p:cTn id="6" dur="1000" fill="hold"/>
                                        <p:tgtEl>
                                          <p:spTgt spid="6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 </a:t>
            </a:r>
            <a:r>
              <a:rPr lang="zh-CN" altLang="en-US" dirty="0"/>
              <a:t>请求</a:t>
            </a:r>
            <a:r>
              <a:rPr lang="zh-CN" altLang="en-US" dirty="0" smtClean="0"/>
              <a:t>报文示例</a:t>
            </a:r>
            <a:endParaRPr lang="zh-CN" altLang="en-US" dirty="0"/>
          </a:p>
        </p:txBody>
      </p:sp>
      <p:sp>
        <p:nvSpPr>
          <p:cNvPr id="4" name="矩形 3"/>
          <p:cNvSpPr/>
          <p:nvPr/>
        </p:nvSpPr>
        <p:spPr>
          <a:xfrm>
            <a:off x="1615736" y="1319315"/>
            <a:ext cx="5200344" cy="3970318"/>
          </a:xfrm>
          <a:prstGeom prst="rect">
            <a:avLst/>
          </a:prstGeom>
        </p:spPr>
        <p:txBody>
          <a:bodyPr wrap="square">
            <a:spAutoFit/>
          </a:bodyPr>
          <a:lstStyle/>
          <a:p>
            <a:pPr>
              <a:lnSpc>
                <a:spcPct val="150000"/>
              </a:lnSpc>
              <a:spcAft>
                <a:spcPts val="0"/>
              </a:spcAft>
            </a:pPr>
            <a:r>
              <a:rPr lang="en-US" altLang="zh-CN" sz="2800" b="1" kern="500" dirty="0">
                <a:solidFill>
                  <a:srgbClr val="C00000"/>
                </a:solidFill>
                <a:cs typeface="Times New Roman" panose="02020603050405020304" pitchFamily="18" charset="0"/>
              </a:rPr>
              <a:t>GET /</a:t>
            </a:r>
            <a:r>
              <a:rPr lang="en-US" altLang="zh-CN" sz="2800" b="1" kern="500" dirty="0" err="1">
                <a:solidFill>
                  <a:srgbClr val="C00000"/>
                </a:solidFill>
                <a:cs typeface="Times New Roman" panose="02020603050405020304" pitchFamily="18" charset="0"/>
              </a:rPr>
              <a:t>dir</a:t>
            </a:r>
            <a:r>
              <a:rPr lang="en-US" altLang="zh-CN" sz="2800" b="1" kern="500" dirty="0">
                <a:solidFill>
                  <a:srgbClr val="C00000"/>
                </a:solidFill>
                <a:cs typeface="Times New Roman" panose="02020603050405020304" pitchFamily="18" charset="0"/>
              </a:rPr>
              <a:t>/index.htm </a:t>
            </a:r>
            <a:r>
              <a:rPr lang="en-US" altLang="zh-CN" sz="2800" b="1" kern="500" dirty="0" smtClean="0">
                <a:solidFill>
                  <a:srgbClr val="C00000"/>
                </a:solidFill>
                <a:cs typeface="Times New Roman" panose="02020603050405020304" pitchFamily="18" charset="0"/>
              </a:rPr>
              <a:t>HTTP/1.1</a:t>
            </a:r>
            <a:endParaRPr lang="en-US" altLang="zh-CN" sz="2800" b="1" kern="500" dirty="0" smtClean="0">
              <a:solidFill>
                <a:srgbClr val="C00000"/>
              </a:solidFill>
              <a:cs typeface="Times New Roman" panose="02020603050405020304" pitchFamily="18" charset="0"/>
            </a:endParaRPr>
          </a:p>
          <a:p>
            <a:pPr>
              <a:lnSpc>
                <a:spcPct val="150000"/>
              </a:lnSpc>
              <a:spcAft>
                <a:spcPts val="0"/>
              </a:spcAft>
            </a:pPr>
            <a:r>
              <a:rPr lang="en-US" altLang="zh-CN" sz="2800" b="1" kern="500" dirty="0" smtClean="0">
                <a:solidFill>
                  <a:srgbClr val="000099"/>
                </a:solidFill>
                <a:cs typeface="Times New Roman" panose="02020603050405020304" pitchFamily="18" charset="0"/>
              </a:rPr>
              <a:t>Host</a:t>
            </a:r>
            <a:r>
              <a:rPr lang="en-US" altLang="zh-CN" sz="2800" b="1" kern="500" dirty="0">
                <a:solidFill>
                  <a:srgbClr val="000099"/>
                </a:solidFill>
                <a:cs typeface="Times New Roman" panose="02020603050405020304" pitchFamily="18" charset="0"/>
              </a:rPr>
              <a:t>: </a:t>
            </a:r>
            <a:r>
              <a:rPr lang="en-US" altLang="zh-CN" sz="2800" b="1" kern="500" dirty="0" smtClean="0">
                <a:solidFill>
                  <a:srgbClr val="000099"/>
                </a:solidFill>
                <a:cs typeface="Times New Roman" panose="02020603050405020304" pitchFamily="18" charset="0"/>
              </a:rPr>
              <a:t>www.xyz.edu.cn</a:t>
            </a:r>
            <a:endParaRPr lang="en-US" altLang="zh-CN" sz="2800" b="1" kern="500" dirty="0" smtClean="0">
              <a:solidFill>
                <a:srgbClr val="000099"/>
              </a:solidFill>
              <a:cs typeface="Times New Roman" panose="02020603050405020304" pitchFamily="18" charset="0"/>
            </a:endParaRPr>
          </a:p>
          <a:p>
            <a:pPr>
              <a:lnSpc>
                <a:spcPct val="150000"/>
              </a:lnSpc>
              <a:spcAft>
                <a:spcPts val="0"/>
              </a:spcAft>
            </a:pPr>
            <a:r>
              <a:rPr lang="en-US" altLang="zh-CN" sz="2800" b="1" kern="500" dirty="0" smtClean="0">
                <a:solidFill>
                  <a:srgbClr val="000099"/>
                </a:solidFill>
                <a:cs typeface="Times New Roman" panose="02020603050405020304" pitchFamily="18" charset="0"/>
              </a:rPr>
              <a:t>Connection</a:t>
            </a:r>
            <a:r>
              <a:rPr lang="en-US" altLang="zh-CN" sz="2800" b="1" kern="500" dirty="0">
                <a:solidFill>
                  <a:srgbClr val="000099"/>
                </a:solidFill>
                <a:cs typeface="Times New Roman" panose="02020603050405020304" pitchFamily="18" charset="0"/>
              </a:rPr>
              <a:t>: </a:t>
            </a:r>
            <a:r>
              <a:rPr lang="en-US" altLang="zh-CN" sz="2800" b="1" kern="500" dirty="0" smtClean="0">
                <a:solidFill>
                  <a:srgbClr val="000099"/>
                </a:solidFill>
                <a:cs typeface="Times New Roman" panose="02020603050405020304" pitchFamily="18" charset="0"/>
              </a:rPr>
              <a:t>close</a:t>
            </a:r>
            <a:endParaRPr lang="en-US" altLang="zh-CN" sz="2800" b="1" kern="500" dirty="0" smtClean="0">
              <a:solidFill>
                <a:srgbClr val="000099"/>
              </a:solidFill>
              <a:cs typeface="Times New Roman" panose="02020603050405020304" pitchFamily="18" charset="0"/>
            </a:endParaRPr>
          </a:p>
          <a:p>
            <a:pPr>
              <a:lnSpc>
                <a:spcPct val="150000"/>
              </a:lnSpc>
              <a:spcAft>
                <a:spcPts val="0"/>
              </a:spcAft>
            </a:pPr>
            <a:r>
              <a:rPr lang="en-US" altLang="zh-CN" sz="2800" b="1" kern="500" dirty="0" smtClean="0">
                <a:solidFill>
                  <a:srgbClr val="000099"/>
                </a:solidFill>
                <a:cs typeface="Times New Roman" panose="02020603050405020304" pitchFamily="18" charset="0"/>
              </a:rPr>
              <a:t>User-Agent</a:t>
            </a:r>
            <a:r>
              <a:rPr lang="en-US" altLang="zh-CN" sz="2800" b="1" kern="500" dirty="0">
                <a:solidFill>
                  <a:srgbClr val="000099"/>
                </a:solidFill>
                <a:cs typeface="Times New Roman" panose="02020603050405020304" pitchFamily="18" charset="0"/>
              </a:rPr>
              <a:t>: </a:t>
            </a:r>
            <a:r>
              <a:rPr lang="en-US" altLang="zh-CN" sz="2800" b="1" kern="500" dirty="0" smtClean="0">
                <a:solidFill>
                  <a:srgbClr val="000099"/>
                </a:solidFill>
                <a:cs typeface="Times New Roman" panose="02020603050405020304" pitchFamily="18" charset="0"/>
              </a:rPr>
              <a:t>Mozilla/5.0</a:t>
            </a:r>
            <a:endParaRPr lang="en-US" altLang="zh-CN" sz="2800" b="1" kern="500" dirty="0" smtClean="0">
              <a:solidFill>
                <a:srgbClr val="000099"/>
              </a:solidFill>
              <a:cs typeface="Times New Roman" panose="02020603050405020304" pitchFamily="18" charset="0"/>
            </a:endParaRPr>
          </a:p>
          <a:p>
            <a:pPr>
              <a:lnSpc>
                <a:spcPct val="150000"/>
              </a:lnSpc>
              <a:spcAft>
                <a:spcPts val="0"/>
              </a:spcAft>
            </a:pPr>
            <a:r>
              <a:rPr lang="en-US" altLang="zh-CN" sz="2800" b="1" kern="500" dirty="0" smtClean="0">
                <a:solidFill>
                  <a:srgbClr val="000099"/>
                </a:solidFill>
                <a:cs typeface="Times New Roman" panose="02020603050405020304" pitchFamily="18" charset="0"/>
              </a:rPr>
              <a:t>Accept-Language</a:t>
            </a:r>
            <a:r>
              <a:rPr lang="en-US" altLang="zh-CN" sz="2800" b="1" kern="500" dirty="0">
                <a:solidFill>
                  <a:srgbClr val="000099"/>
                </a:solidFill>
                <a:cs typeface="Times New Roman" panose="02020603050405020304" pitchFamily="18" charset="0"/>
              </a:rPr>
              <a:t>: </a:t>
            </a:r>
            <a:r>
              <a:rPr lang="en-US" altLang="zh-CN" sz="2800" b="1" kern="500" dirty="0" err="1" smtClean="0">
                <a:solidFill>
                  <a:srgbClr val="000099"/>
                </a:solidFill>
                <a:cs typeface="Times New Roman" panose="02020603050405020304" pitchFamily="18" charset="0"/>
              </a:rPr>
              <a:t>cn</a:t>
            </a:r>
            <a:endParaRPr lang="en-US" altLang="zh-CN" sz="2800" b="1" kern="500" dirty="0" smtClean="0">
              <a:solidFill>
                <a:srgbClr val="000099"/>
              </a:solidFill>
              <a:cs typeface="Times New Roman" panose="02020603050405020304" pitchFamily="18" charset="0"/>
            </a:endParaRPr>
          </a:p>
          <a:p>
            <a:pPr>
              <a:lnSpc>
                <a:spcPct val="150000"/>
              </a:lnSpc>
              <a:spcAft>
                <a:spcPts val="0"/>
              </a:spcAft>
            </a:pPr>
            <a:r>
              <a:rPr lang="en-US" altLang="zh-CN" sz="2800" b="1" kern="500" dirty="0" smtClean="0">
                <a:solidFill>
                  <a:srgbClr val="000000"/>
                </a:solidFill>
                <a:cs typeface="Times New Roman" panose="02020603050405020304" pitchFamily="18" charset="0"/>
              </a:rPr>
              <a:t>CRLF</a:t>
            </a:r>
            <a:endParaRPr lang="en-US" altLang="zh-CN" sz="2800" b="1" kern="500" dirty="0" smtClean="0">
              <a:solidFill>
                <a:srgbClr val="000000"/>
              </a:solidFill>
              <a:cs typeface="Times New Roman" panose="02020603050405020304" pitchFamily="18" charset="0"/>
            </a:endParaRPr>
          </a:p>
        </p:txBody>
      </p:sp>
      <p:sp>
        <p:nvSpPr>
          <p:cNvPr id="5" name="矩形 4"/>
          <p:cNvSpPr/>
          <p:nvPr/>
        </p:nvSpPr>
        <p:spPr>
          <a:xfrm>
            <a:off x="6528048" y="1468170"/>
            <a:ext cx="5514651" cy="461665"/>
          </a:xfrm>
          <a:prstGeom prst="rect">
            <a:avLst/>
          </a:prstGeom>
        </p:spPr>
        <p:txBody>
          <a:bodyPr wrap="none">
            <a:spAutoFit/>
          </a:bodyPr>
          <a:lstStyle/>
          <a:p>
            <a:r>
              <a:rPr lang="zh-CN" altLang="en-US" sz="2400" b="1" dirty="0" smtClean="0">
                <a:solidFill>
                  <a:srgbClr val="000000"/>
                </a:solidFill>
                <a:latin typeface="微软雅黑" panose="020B0503020204020204" pitchFamily="34" charset="-122"/>
                <a:ea typeface="微软雅黑" panose="020B0503020204020204" pitchFamily="34" charset="-122"/>
              </a:rPr>
              <a:t>使用</a:t>
            </a:r>
            <a:r>
              <a:rPr lang="zh-CN" altLang="en-US" sz="2400" b="1" dirty="0">
                <a:solidFill>
                  <a:srgbClr val="000000"/>
                </a:solidFill>
                <a:latin typeface="微软雅黑" panose="020B0503020204020204" pitchFamily="34" charset="-122"/>
                <a:ea typeface="微软雅黑" panose="020B0503020204020204" pitchFamily="34" charset="-122"/>
              </a:rPr>
              <a:t>了</a:t>
            </a:r>
            <a:r>
              <a:rPr lang="zh-CN" altLang="en-US" sz="2400" b="1" dirty="0" smtClean="0">
                <a:solidFill>
                  <a:srgbClr val="000000"/>
                </a:solidFill>
                <a:latin typeface="微软雅黑" panose="020B0503020204020204" pitchFamily="34" charset="-122"/>
                <a:ea typeface="微软雅黑" panose="020B0503020204020204" pitchFamily="34" charset="-122"/>
              </a:rPr>
              <a:t>相对 </a:t>
            </a:r>
            <a:r>
              <a:rPr lang="en-US" altLang="zh-CN" sz="2400" b="1" dirty="0" smtClean="0">
                <a:solidFill>
                  <a:srgbClr val="000000"/>
                </a:solidFill>
                <a:latin typeface="微软雅黑" panose="020B0503020204020204" pitchFamily="34" charset="-122"/>
                <a:ea typeface="微软雅黑" panose="020B0503020204020204" pitchFamily="34" charset="-122"/>
              </a:rPr>
              <a:t>URL</a:t>
            </a:r>
            <a:r>
              <a:rPr lang="zh-CN" altLang="en-US" sz="2400" b="1" dirty="0" smtClean="0">
                <a:solidFill>
                  <a:srgbClr val="000000"/>
                </a:solidFill>
                <a:latin typeface="微软雅黑" panose="020B0503020204020204" pitchFamily="34" charset="-122"/>
                <a:ea typeface="微软雅黑" panose="020B0503020204020204" pitchFamily="34" charset="-122"/>
              </a:rPr>
              <a:t>（首部行给出了域名）</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6" name="Text Box 133"/>
          <p:cNvSpPr txBox="1">
            <a:spLocks noChangeArrowheads="1"/>
          </p:cNvSpPr>
          <p:nvPr/>
        </p:nvSpPr>
        <p:spPr bwMode="auto">
          <a:xfrm>
            <a:off x="291927" y="1455167"/>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lang="zh-CN" altLang="en-US" sz="2400" b="1" dirty="0">
                <a:solidFill>
                  <a:srgbClr val="000000"/>
                </a:solidFill>
                <a:latin typeface="微软雅黑" panose="020B0503020204020204" pitchFamily="34" charset="-122"/>
                <a:ea typeface="微软雅黑" panose="020B0503020204020204" pitchFamily="34" charset="-122"/>
              </a:rPr>
              <a:t>请求</a:t>
            </a:r>
            <a:r>
              <a:rPr lang="zh-CN" altLang="en-US" sz="2400" b="1" dirty="0" smtClean="0">
                <a:solidFill>
                  <a:srgbClr val="000000"/>
                </a:solidFill>
                <a:latin typeface="微软雅黑" panose="020B0503020204020204" pitchFamily="34" charset="-122"/>
                <a:ea typeface="微软雅黑" panose="020B0503020204020204" pitchFamily="34" charset="-122"/>
              </a:rPr>
              <a:t>行</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7" name="Text Box 47"/>
          <p:cNvSpPr txBox="1">
            <a:spLocks noChangeArrowheads="1"/>
          </p:cNvSpPr>
          <p:nvPr/>
        </p:nvSpPr>
        <p:spPr bwMode="auto">
          <a:xfrm>
            <a:off x="307484" y="3068960"/>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400" b="1" dirty="0">
                <a:solidFill>
                  <a:srgbClr val="000000"/>
                </a:solidFill>
                <a:latin typeface="微软雅黑" panose="020B0503020204020204" pitchFamily="34" charset="-122"/>
                <a:ea typeface="微软雅黑" panose="020B0503020204020204" pitchFamily="34" charset="-122"/>
              </a:rPr>
              <a:t>首部行</a:t>
            </a:r>
            <a:endParaRPr kumimoji="1"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8" name="AutoShape 56"/>
          <p:cNvSpPr/>
          <p:nvPr/>
        </p:nvSpPr>
        <p:spPr bwMode="auto">
          <a:xfrm flipH="1">
            <a:off x="1433174" y="2204864"/>
            <a:ext cx="182561" cy="2232248"/>
          </a:xfrm>
          <a:prstGeom prst="rightBrace">
            <a:avLst>
              <a:gd name="adj1" fmla="val 43929"/>
              <a:gd name="adj2" fmla="val 50000"/>
            </a:avLst>
          </a:prstGeom>
          <a:noFill/>
          <a:ln w="19050">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200" b="1">
              <a:latin typeface="微软雅黑" panose="020B0503020204020204" pitchFamily="34" charset="-122"/>
              <a:ea typeface="微软雅黑" panose="020B0503020204020204" pitchFamily="34" charset="-122"/>
            </a:endParaRPr>
          </a:p>
        </p:txBody>
      </p:sp>
      <p:sp>
        <p:nvSpPr>
          <p:cNvPr id="9" name="矩形 8"/>
          <p:cNvSpPr/>
          <p:nvPr/>
        </p:nvSpPr>
        <p:spPr>
          <a:xfrm>
            <a:off x="6600056" y="2104281"/>
            <a:ext cx="4493538" cy="461665"/>
          </a:xfrm>
          <a:prstGeom prst="rect">
            <a:avLst/>
          </a:prstGeom>
        </p:spPr>
        <p:txBody>
          <a:bodyPr wrap="none">
            <a:spAutoFit/>
          </a:bodyPr>
          <a:lstStyle/>
          <a:p>
            <a:r>
              <a:rPr lang="zh-CN" altLang="en-US" sz="2400" b="1" dirty="0">
                <a:solidFill>
                  <a:srgbClr val="000000"/>
                </a:solidFill>
                <a:latin typeface="微软雅黑" panose="020B0503020204020204" pitchFamily="34" charset="-122"/>
                <a:ea typeface="微软雅黑" panose="020B0503020204020204" pitchFamily="34" charset="-122"/>
              </a:rPr>
              <a:t>首部</a:t>
            </a:r>
            <a:r>
              <a:rPr lang="zh-CN" altLang="en-US" sz="2400" b="1" dirty="0" smtClean="0">
                <a:solidFill>
                  <a:srgbClr val="000000"/>
                </a:solidFill>
                <a:latin typeface="微软雅黑" panose="020B0503020204020204" pitchFamily="34" charset="-122"/>
                <a:ea typeface="微软雅黑" panose="020B0503020204020204" pitchFamily="34" charset="-122"/>
              </a:rPr>
              <a:t>行的开始</a:t>
            </a:r>
            <a:r>
              <a:rPr lang="zh-CN" altLang="en-US" sz="2400" b="1" dirty="0">
                <a:solidFill>
                  <a:srgbClr val="000000"/>
                </a:solidFill>
                <a:latin typeface="微软雅黑" panose="020B0503020204020204" pitchFamily="34" charset="-122"/>
                <a:ea typeface="微软雅黑" panose="020B0503020204020204" pitchFamily="34" charset="-122"/>
              </a:rPr>
              <a:t>，</a:t>
            </a:r>
            <a:r>
              <a:rPr lang="zh-CN" altLang="en-US" sz="2400" b="1" dirty="0" smtClean="0">
                <a:solidFill>
                  <a:srgbClr val="000000"/>
                </a:solidFill>
                <a:latin typeface="微软雅黑" panose="020B0503020204020204" pitchFamily="34" charset="-122"/>
                <a:ea typeface="微软雅黑" panose="020B0503020204020204" pitchFamily="34" charset="-122"/>
              </a:rPr>
              <a:t>给</a:t>
            </a:r>
            <a:r>
              <a:rPr lang="zh-CN" altLang="en-US" sz="2400" b="1" dirty="0">
                <a:solidFill>
                  <a:srgbClr val="000000"/>
                </a:solidFill>
                <a:latin typeface="微软雅黑" panose="020B0503020204020204" pitchFamily="34" charset="-122"/>
                <a:ea typeface="微软雅黑" panose="020B0503020204020204" pitchFamily="34" charset="-122"/>
              </a:rPr>
              <a:t>出主机的</a:t>
            </a:r>
            <a:r>
              <a:rPr lang="zh-CN" altLang="en-US" sz="2400" b="1" dirty="0" smtClean="0">
                <a:solidFill>
                  <a:srgbClr val="000000"/>
                </a:solidFill>
                <a:latin typeface="微软雅黑" panose="020B0503020204020204" pitchFamily="34" charset="-122"/>
                <a:ea typeface="微软雅黑" panose="020B0503020204020204" pitchFamily="34" charset="-122"/>
              </a:rPr>
              <a:t>域名</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0" name="矩形 9"/>
          <p:cNvSpPr/>
          <p:nvPr/>
        </p:nvSpPr>
        <p:spPr>
          <a:xfrm>
            <a:off x="5663952" y="2570336"/>
            <a:ext cx="6340197" cy="830997"/>
          </a:xfrm>
          <a:prstGeom prst="rect">
            <a:avLst/>
          </a:prstGeom>
        </p:spPr>
        <p:txBody>
          <a:bodyPr wrap="none">
            <a:spAutoFit/>
          </a:bodyPr>
          <a:lstStyle/>
          <a:p>
            <a:pPr algn="ctr"/>
            <a:r>
              <a:rPr lang="zh-CN" altLang="en-US" sz="2400" b="1" dirty="0">
                <a:solidFill>
                  <a:srgbClr val="000000"/>
                </a:solidFill>
                <a:latin typeface="微软雅黑" panose="020B0503020204020204" pitchFamily="34" charset="-122"/>
                <a:ea typeface="微软雅黑" panose="020B0503020204020204" pitchFamily="34" charset="-122"/>
              </a:rPr>
              <a:t>告诉服务器发送完请求的文档</a:t>
            </a:r>
            <a:r>
              <a:rPr lang="zh-CN" altLang="en-US" sz="2400" b="1" dirty="0" smtClean="0">
                <a:solidFill>
                  <a:srgbClr val="000000"/>
                </a:solidFill>
                <a:latin typeface="微软雅黑" panose="020B0503020204020204" pitchFamily="34" charset="-122"/>
                <a:ea typeface="微软雅黑" panose="020B0503020204020204" pitchFamily="34" charset="-122"/>
              </a:rPr>
              <a:t>后就可释放连接</a:t>
            </a:r>
            <a:endParaRPr lang="en-US" altLang="zh-CN" sz="2400" b="1" dirty="0" smtClean="0">
              <a:solidFill>
                <a:srgbClr val="000000"/>
              </a:solidFill>
              <a:latin typeface="微软雅黑" panose="020B0503020204020204" pitchFamily="34" charset="-122"/>
              <a:ea typeface="微软雅黑" panose="020B0503020204020204" pitchFamily="34" charset="-122"/>
            </a:endParaRPr>
          </a:p>
          <a:p>
            <a:pPr algn="ctr"/>
            <a:r>
              <a:rPr lang="zh-CN" altLang="en-US" sz="2400" b="1" dirty="0" smtClean="0">
                <a:solidFill>
                  <a:srgbClr val="000000"/>
                </a:solidFill>
                <a:latin typeface="微软雅黑" panose="020B0503020204020204" pitchFamily="34" charset="-122"/>
                <a:ea typeface="微软雅黑" panose="020B0503020204020204" pitchFamily="34" charset="-122"/>
              </a:rPr>
              <a:t>（不使用持续连接）</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1" name="矩形 10"/>
          <p:cNvSpPr/>
          <p:nvPr/>
        </p:nvSpPr>
        <p:spPr>
          <a:xfrm>
            <a:off x="6456040" y="3376042"/>
            <a:ext cx="5040547" cy="461665"/>
          </a:xfrm>
          <a:prstGeom prst="rect">
            <a:avLst/>
          </a:prstGeom>
        </p:spPr>
        <p:txBody>
          <a:bodyPr wrap="none">
            <a:spAutoFit/>
          </a:bodyPr>
          <a:lstStyle/>
          <a:p>
            <a:r>
              <a:rPr lang="zh-CN" altLang="en-US" sz="2400" b="1" dirty="0">
                <a:solidFill>
                  <a:srgbClr val="000000"/>
                </a:solidFill>
                <a:latin typeface="微软雅黑" panose="020B0503020204020204" pitchFamily="34" charset="-122"/>
                <a:ea typeface="微软雅黑" panose="020B0503020204020204" pitchFamily="34" charset="-122"/>
              </a:rPr>
              <a:t>表明</a:t>
            </a:r>
            <a:r>
              <a:rPr lang="zh-CN" altLang="en-US" sz="2400" b="1" dirty="0" smtClean="0">
                <a:solidFill>
                  <a:srgbClr val="000000"/>
                </a:solidFill>
                <a:latin typeface="微软雅黑" panose="020B0503020204020204" pitchFamily="34" charset="-122"/>
                <a:ea typeface="微软雅黑" panose="020B0503020204020204" pitchFamily="34" charset="-122"/>
              </a:rPr>
              <a:t>用户使用了火狐浏览器 </a:t>
            </a:r>
            <a:r>
              <a:rPr lang="en-US" altLang="zh-CN" sz="2400" b="1" dirty="0" smtClean="0">
                <a:solidFill>
                  <a:srgbClr val="000000"/>
                </a:solidFill>
                <a:latin typeface="微软雅黑" panose="020B0503020204020204" pitchFamily="34" charset="-122"/>
                <a:ea typeface="微软雅黑" panose="020B0503020204020204" pitchFamily="34" charset="-122"/>
              </a:rPr>
              <a:t>Firefox</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2" name="矩形 11"/>
          <p:cNvSpPr/>
          <p:nvPr/>
        </p:nvSpPr>
        <p:spPr>
          <a:xfrm>
            <a:off x="6384032" y="4047455"/>
            <a:ext cx="5416868" cy="461665"/>
          </a:xfrm>
          <a:prstGeom prst="rect">
            <a:avLst/>
          </a:prstGeom>
        </p:spPr>
        <p:txBody>
          <a:bodyPr wrap="none">
            <a:spAutoFit/>
          </a:bodyPr>
          <a:lstStyle/>
          <a:p>
            <a:r>
              <a:rPr lang="zh-CN" altLang="en-US" sz="2400" b="1" dirty="0">
                <a:solidFill>
                  <a:srgbClr val="000000"/>
                </a:solidFill>
                <a:latin typeface="微软雅黑" panose="020B0503020204020204" pitchFamily="34" charset="-122"/>
                <a:ea typeface="微软雅黑" panose="020B0503020204020204" pitchFamily="34" charset="-122"/>
              </a:rPr>
              <a:t>表示用户希望优先得到中文版本的文档</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3" name="矩形 12"/>
          <p:cNvSpPr/>
          <p:nvPr/>
        </p:nvSpPr>
        <p:spPr>
          <a:xfrm>
            <a:off x="6960096" y="4681711"/>
            <a:ext cx="4185761" cy="461665"/>
          </a:xfrm>
          <a:prstGeom prst="rect">
            <a:avLst/>
          </a:prstGeom>
        </p:spPr>
        <p:txBody>
          <a:bodyPr wrap="none">
            <a:spAutoFit/>
          </a:bodyPr>
          <a:lstStyle/>
          <a:p>
            <a:r>
              <a:rPr lang="zh-CN" altLang="en-US" sz="2400" b="1" dirty="0" smtClean="0">
                <a:solidFill>
                  <a:srgbClr val="000000"/>
                </a:solidFill>
                <a:latin typeface="微软雅黑" panose="020B0503020204020204" pitchFamily="34" charset="-122"/>
                <a:ea typeface="微软雅黑" panose="020B0503020204020204" pitchFamily="34" charset="-122"/>
              </a:rPr>
              <a:t>首部行的后面有一个回车换行</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4" name="矩形 13"/>
          <p:cNvSpPr/>
          <p:nvPr/>
        </p:nvSpPr>
        <p:spPr>
          <a:xfrm>
            <a:off x="8040216" y="5322694"/>
            <a:ext cx="2031325" cy="461665"/>
          </a:xfrm>
          <a:prstGeom prst="rect">
            <a:avLst/>
          </a:prstGeom>
        </p:spPr>
        <p:txBody>
          <a:bodyPr wrap="none">
            <a:spAutoFit/>
          </a:bodyPr>
          <a:lstStyle/>
          <a:p>
            <a:r>
              <a:rPr lang="zh-CN" altLang="en-US" sz="2400" b="1" dirty="0">
                <a:solidFill>
                  <a:srgbClr val="0000FF"/>
                </a:solidFill>
                <a:latin typeface="微软雅黑" panose="020B0503020204020204" pitchFamily="34" charset="-122"/>
                <a:ea typeface="微软雅黑" panose="020B0503020204020204" pitchFamily="34" charset="-122"/>
              </a:rPr>
              <a:t>没有实体</a:t>
            </a:r>
            <a:r>
              <a:rPr lang="zh-CN" altLang="en-US" sz="2400" b="1" dirty="0" smtClean="0">
                <a:solidFill>
                  <a:srgbClr val="0000FF"/>
                </a:solidFill>
                <a:latin typeface="微软雅黑" panose="020B0503020204020204" pitchFamily="34" charset="-122"/>
                <a:ea typeface="微软雅黑" panose="020B0503020204020204" pitchFamily="34" charset="-122"/>
              </a:rPr>
              <a:t>主体</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10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1000"/>
                                        <p:tgtEl>
                                          <p:spTgt spid="10">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xEl>
                                              <p:pRg st="1" end="1"/>
                                            </p:txEl>
                                          </p:spTgt>
                                        </p:tgtEl>
                                        <p:attrNameLst>
                                          <p:attrName>style.visibility</p:attrName>
                                        </p:attrNameLst>
                                      </p:cBhvr>
                                      <p:to>
                                        <p:strVal val="visible"/>
                                      </p:to>
                                    </p:set>
                                    <p:animEffect transition="in" filter="fade">
                                      <p:cBhvr>
                                        <p:cTn id="20" dur="1000"/>
                                        <p:tgtEl>
                                          <p:spTgt spid="10">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animEffect transition="in" filter="fade">
                                      <p:cBhvr>
                                        <p:cTn id="25" dur="1000"/>
                                        <p:tgtEl>
                                          <p:spTgt spid="11">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1000"/>
                                        <p:tgtEl>
                                          <p:spTgt spid="12">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3">
                                            <p:txEl>
                                              <p:pRg st="0" end="0"/>
                                            </p:txEl>
                                          </p:spTgt>
                                        </p:tgtEl>
                                        <p:attrNameLst>
                                          <p:attrName>style.visibility</p:attrName>
                                        </p:attrNameLst>
                                      </p:cBhvr>
                                      <p:to>
                                        <p:strVal val="visible"/>
                                      </p:to>
                                    </p:set>
                                    <p:animEffect transition="in" filter="fade">
                                      <p:cBhvr>
                                        <p:cTn id="35" dur="1000"/>
                                        <p:tgtEl>
                                          <p:spTgt spid="1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4">
                                            <p:txEl>
                                              <p:pRg st="0" end="0"/>
                                            </p:txEl>
                                          </p:spTgt>
                                        </p:tgtEl>
                                        <p:attrNameLst>
                                          <p:attrName>style.visibility</p:attrName>
                                        </p:attrNameLst>
                                      </p:cBhvr>
                                      <p:to>
                                        <p:strVal val="visible"/>
                                      </p:to>
                                    </p:set>
                                    <p:animEffect transition="in" filter="fade">
                                      <p:cBhvr>
                                        <p:cTn id="40" dur="10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P spid="10" grpId="0" uiExpand="1" build="p"/>
      <p:bldP spid="11" grpId="0" build="p"/>
      <p:bldP spid="12" grpId="0" build="p"/>
      <p:bldP spid="13" grpId="0" build="p"/>
      <p:bldP spid="1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2913" y="1266825"/>
            <a:ext cx="10837663" cy="5042495"/>
          </a:xfrm>
        </p:spPr>
        <p:txBody>
          <a:bodyPr/>
          <a:lstStyle/>
          <a:p>
            <a:pPr>
              <a:defRPr/>
            </a:pPr>
            <a:r>
              <a:rPr lang="zh-CN" altLang="en-US" b="1" dirty="0" smtClean="0"/>
              <a:t>域名由</a:t>
            </a:r>
            <a:r>
              <a:rPr lang="zh-CN" altLang="en-US" b="1" dirty="0" smtClean="0">
                <a:solidFill>
                  <a:srgbClr val="C00000"/>
                </a:solidFill>
              </a:rPr>
              <a:t>标号</a:t>
            </a:r>
            <a:r>
              <a:rPr lang="zh-CN" altLang="en-US" b="1" dirty="0" smtClean="0"/>
              <a:t>（</a:t>
            </a:r>
            <a:r>
              <a:rPr lang="en-US" altLang="zh-CN" b="1" dirty="0" smtClean="0"/>
              <a:t>label</a:t>
            </a:r>
            <a:r>
              <a:rPr lang="zh-CN" altLang="en-US" b="1" dirty="0" smtClean="0"/>
              <a:t>）序列组成，各标号之间用</a:t>
            </a:r>
            <a:r>
              <a:rPr lang="zh-CN" altLang="en-US" b="1" dirty="0" smtClean="0">
                <a:solidFill>
                  <a:srgbClr val="C00000"/>
                </a:solidFill>
              </a:rPr>
              <a:t>点</a:t>
            </a:r>
            <a:r>
              <a:rPr lang="zh-CN" altLang="en-US" b="1" dirty="0" smtClean="0"/>
              <a:t>（</a:t>
            </a:r>
            <a:r>
              <a:rPr lang="en-US" altLang="zh-CN" b="1" dirty="0" smtClean="0"/>
              <a:t>.</a:t>
            </a:r>
            <a:r>
              <a:rPr lang="zh-CN" altLang="en-US" b="1" dirty="0" smtClean="0"/>
              <a:t>）隔开</a:t>
            </a:r>
            <a:r>
              <a:rPr lang="zh-CN" altLang="en-US" b="1" dirty="0"/>
              <a:t>，各标号分别代表不同级别的</a:t>
            </a:r>
            <a:r>
              <a:rPr lang="zh-CN" altLang="en-US" b="1" dirty="0" smtClean="0"/>
              <a:t>域名。</a:t>
            </a:r>
            <a:endParaRPr lang="en-US" altLang="zh-CN" b="1" dirty="0" smtClean="0"/>
          </a:p>
          <a:p>
            <a:pPr>
              <a:defRPr/>
            </a:pPr>
            <a:r>
              <a:rPr lang="zh-CN" altLang="en-US" b="1" dirty="0" smtClean="0"/>
              <a:t>域名</a:t>
            </a:r>
            <a:r>
              <a:rPr lang="zh-CN" altLang="en-US" b="1" dirty="0"/>
              <a:t>中的标号都由英文字母和数字组成，</a:t>
            </a:r>
            <a:r>
              <a:rPr lang="zh-CN" altLang="en-US" b="1" dirty="0" smtClean="0"/>
              <a:t>每</a:t>
            </a:r>
            <a:r>
              <a:rPr lang="zh-CN" altLang="en-US" b="1" dirty="0"/>
              <a:t>一</a:t>
            </a:r>
            <a:r>
              <a:rPr lang="zh-CN" altLang="en-US" b="1" dirty="0" smtClean="0"/>
              <a:t>个</a:t>
            </a:r>
            <a:r>
              <a:rPr lang="zh-CN" altLang="en-US" b="1" dirty="0"/>
              <a:t>标号不</a:t>
            </a:r>
            <a:r>
              <a:rPr lang="zh-CN" altLang="en-US" b="1" dirty="0" smtClean="0"/>
              <a:t>超过 </a:t>
            </a:r>
            <a:r>
              <a:rPr lang="en-US" altLang="zh-CN" b="1" dirty="0" smtClean="0"/>
              <a:t>63 </a:t>
            </a:r>
            <a:r>
              <a:rPr lang="zh-CN" altLang="en-US" b="1" dirty="0" smtClean="0"/>
              <a:t>个字符，</a:t>
            </a:r>
            <a:r>
              <a:rPr lang="zh-CN" altLang="en-US" b="1" dirty="0"/>
              <a:t>也不区分</a:t>
            </a:r>
            <a:r>
              <a:rPr lang="zh-CN" altLang="en-US" b="1" dirty="0" smtClean="0"/>
              <a:t>大小写。</a:t>
            </a:r>
            <a:r>
              <a:rPr lang="zh-CN" altLang="en-US" b="1" dirty="0"/>
              <a:t>标号中除连</a:t>
            </a:r>
            <a:r>
              <a:rPr lang="zh-CN" altLang="en-US" b="1" dirty="0" smtClean="0"/>
              <a:t>字符（</a:t>
            </a:r>
            <a:r>
              <a:rPr lang="en-US" altLang="zh-CN" b="1" dirty="0" smtClean="0"/>
              <a:t>-</a:t>
            </a:r>
            <a:r>
              <a:rPr lang="zh-CN" altLang="en-US" b="1" dirty="0" smtClean="0"/>
              <a:t>）外</a:t>
            </a:r>
            <a:r>
              <a:rPr lang="zh-CN" altLang="en-US" b="1" dirty="0"/>
              <a:t>不能使用其他的标点符号</a:t>
            </a:r>
            <a:r>
              <a:rPr lang="zh-CN" altLang="en-US" b="1" dirty="0" smtClean="0"/>
              <a:t>。级别</a:t>
            </a:r>
            <a:r>
              <a:rPr lang="zh-CN" altLang="en-US" b="1" dirty="0"/>
              <a:t>最低的域名写在最左边，而级别最高的顶级域名则写在最右边</a:t>
            </a:r>
            <a:r>
              <a:rPr lang="zh-CN" altLang="en-US" b="1" dirty="0" smtClean="0"/>
              <a:t>。由多个标号组成的完整域名总共不超过 </a:t>
            </a:r>
            <a:r>
              <a:rPr lang="en-US" altLang="zh-CN" b="1" dirty="0" smtClean="0"/>
              <a:t>255 </a:t>
            </a:r>
            <a:r>
              <a:rPr lang="zh-CN" altLang="en-US" b="1" dirty="0" smtClean="0"/>
              <a:t>个字符。</a:t>
            </a:r>
            <a:endParaRPr lang="en-US" altLang="zh-CN" b="1" dirty="0" smtClean="0"/>
          </a:p>
          <a:p>
            <a:pPr>
              <a:defRPr/>
            </a:pPr>
            <a:endParaRPr lang="en-US" altLang="zh-CN" b="1" dirty="0" smtClean="0"/>
          </a:p>
          <a:p>
            <a:pPr>
              <a:defRPr/>
            </a:pPr>
            <a:endParaRPr lang="en-US" altLang="zh-CN" b="1" dirty="0"/>
          </a:p>
        </p:txBody>
      </p:sp>
      <p:sp>
        <p:nvSpPr>
          <p:cNvPr id="10243" name="标题 1"/>
          <p:cNvSpPr>
            <a:spLocks noGrp="1" noChangeArrowheads="1"/>
          </p:cNvSpPr>
          <p:nvPr>
            <p:ph type="title"/>
          </p:nvPr>
        </p:nvSpPr>
        <p:spPr/>
        <p:txBody>
          <a:bodyPr/>
          <a:lstStyle/>
          <a:p>
            <a:r>
              <a:rPr lang="en-US" altLang="zh-CN" dirty="0" smtClean="0"/>
              <a:t>6.1.2 </a:t>
            </a:r>
            <a:r>
              <a:rPr lang="zh-CN" altLang="en-US" dirty="0" smtClean="0"/>
              <a:t>互联网的域名结构</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noChangeArrowheads="1"/>
          </p:cNvSpPr>
          <p:nvPr>
            <p:ph type="title"/>
          </p:nvPr>
        </p:nvSpPr>
        <p:spPr/>
        <p:txBody>
          <a:bodyPr/>
          <a:lstStyle/>
          <a:p>
            <a:r>
              <a:rPr lang="en-US" altLang="zh-CN" dirty="0" smtClean="0"/>
              <a:t>HTTP </a:t>
            </a:r>
            <a:r>
              <a:rPr lang="zh-CN" altLang="en-US" dirty="0" smtClean="0"/>
              <a:t>响应报文</a:t>
            </a:r>
            <a:r>
              <a:rPr lang="zh-CN" altLang="en-US" dirty="0"/>
              <a:t>的结构</a:t>
            </a:r>
            <a:endParaRPr lang="zh-CN" altLang="en-US" dirty="0" smtClean="0"/>
          </a:p>
        </p:txBody>
      </p:sp>
      <p:sp>
        <p:nvSpPr>
          <p:cNvPr id="5" name="圆角矩形 4"/>
          <p:cNvSpPr/>
          <p:nvPr/>
        </p:nvSpPr>
        <p:spPr>
          <a:xfrm>
            <a:off x="556963" y="1626229"/>
            <a:ext cx="10939637" cy="453907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6" name="Rectangle 51"/>
          <p:cNvSpPr>
            <a:spLocks noChangeArrowheads="1"/>
          </p:cNvSpPr>
          <p:nvPr/>
        </p:nvSpPr>
        <p:spPr bwMode="auto">
          <a:xfrm>
            <a:off x="3480412" y="3353558"/>
            <a:ext cx="3017763" cy="364995"/>
          </a:xfrm>
          <a:prstGeom prst="rect">
            <a:avLst/>
          </a:prstGeom>
          <a:solidFill>
            <a:srgbClr val="0000FF"/>
          </a:solidFill>
          <a:ln w="9525">
            <a:solidFill>
              <a:schemeClr val="tx1"/>
            </a:solidFill>
            <a:miter lim="800000"/>
          </a:ln>
          <a:effec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7" name="Rectangle 43"/>
          <p:cNvSpPr>
            <a:spLocks noChangeArrowheads="1"/>
          </p:cNvSpPr>
          <p:nvPr/>
        </p:nvSpPr>
        <p:spPr bwMode="auto">
          <a:xfrm>
            <a:off x="3480412" y="2623565"/>
            <a:ext cx="3017763" cy="364995"/>
          </a:xfrm>
          <a:prstGeom prst="rect">
            <a:avLst/>
          </a:prstGeom>
          <a:solidFill>
            <a:srgbClr val="00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8" name="Rectangle 34"/>
          <p:cNvSpPr>
            <a:spLocks noChangeArrowheads="1"/>
          </p:cNvSpPr>
          <p:nvPr/>
        </p:nvSpPr>
        <p:spPr bwMode="auto">
          <a:xfrm>
            <a:off x="3480412" y="2259989"/>
            <a:ext cx="4619805" cy="363576"/>
          </a:xfrm>
          <a:prstGeom prst="rect">
            <a:avLst/>
          </a:prstGeom>
          <a:solidFill>
            <a:srgbClr val="66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9" name="Rectangle 23"/>
          <p:cNvSpPr>
            <a:spLocks noChangeArrowheads="1"/>
          </p:cNvSpPr>
          <p:nvPr/>
        </p:nvSpPr>
        <p:spPr bwMode="auto">
          <a:xfrm>
            <a:off x="5644466" y="3362079"/>
            <a:ext cx="853710" cy="347953"/>
          </a:xfrm>
          <a:prstGeom prst="rect">
            <a:avLst/>
          </a:prstGeom>
          <a:solidFill>
            <a:srgbClr val="00B0F0"/>
          </a:solidFill>
          <a:ln>
            <a:noFill/>
          </a:ln>
          <a:effec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0" name="Rectangle 24"/>
          <p:cNvSpPr>
            <a:spLocks noChangeArrowheads="1"/>
          </p:cNvSpPr>
          <p:nvPr/>
        </p:nvSpPr>
        <p:spPr bwMode="auto">
          <a:xfrm>
            <a:off x="3486522" y="3735594"/>
            <a:ext cx="875089" cy="346533"/>
          </a:xfrm>
          <a:prstGeom prst="rect">
            <a:avLst/>
          </a:prstGeom>
          <a:solidFill>
            <a:srgbClr val="00B0F0"/>
          </a:solidFill>
          <a:ln>
            <a:noFill/>
          </a:ln>
          <a:effec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1" name="Rectangle 25"/>
          <p:cNvSpPr>
            <a:spLocks noChangeArrowheads="1"/>
          </p:cNvSpPr>
          <p:nvPr/>
        </p:nvSpPr>
        <p:spPr bwMode="auto">
          <a:xfrm>
            <a:off x="5644466" y="2632086"/>
            <a:ext cx="853710" cy="356474"/>
          </a:xfrm>
          <a:prstGeom prst="rect">
            <a:avLst/>
          </a:prstGeom>
          <a:solidFill>
            <a:srgbClr val="00B0F0"/>
          </a:solidFill>
          <a:ln>
            <a:noFill/>
          </a:ln>
          <a:effec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2" name="Rectangle 26"/>
          <p:cNvSpPr>
            <a:spLocks noChangeArrowheads="1"/>
          </p:cNvSpPr>
          <p:nvPr/>
        </p:nvSpPr>
        <p:spPr bwMode="auto">
          <a:xfrm>
            <a:off x="5109943" y="3362077"/>
            <a:ext cx="116068" cy="356474"/>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3" name="Rectangle 27"/>
          <p:cNvSpPr>
            <a:spLocks noChangeArrowheads="1"/>
          </p:cNvSpPr>
          <p:nvPr/>
        </p:nvSpPr>
        <p:spPr bwMode="auto">
          <a:xfrm>
            <a:off x="5109943" y="2632086"/>
            <a:ext cx="106904" cy="356474"/>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4" name="Line 28"/>
          <p:cNvSpPr>
            <a:spLocks noChangeShapeType="1"/>
          </p:cNvSpPr>
          <p:nvPr/>
        </p:nvSpPr>
        <p:spPr bwMode="auto">
          <a:xfrm>
            <a:off x="4977076" y="3353558"/>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15" name="Line 29"/>
          <p:cNvSpPr>
            <a:spLocks noChangeShapeType="1"/>
          </p:cNvSpPr>
          <p:nvPr/>
        </p:nvSpPr>
        <p:spPr bwMode="auto">
          <a:xfrm>
            <a:off x="5644466" y="3353558"/>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16" name="Line 30"/>
          <p:cNvSpPr>
            <a:spLocks noChangeShapeType="1"/>
          </p:cNvSpPr>
          <p:nvPr/>
        </p:nvSpPr>
        <p:spPr bwMode="auto">
          <a:xfrm>
            <a:off x="5109943" y="3353558"/>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17" name="Rectangle 31"/>
          <p:cNvSpPr>
            <a:spLocks noChangeArrowheads="1"/>
          </p:cNvSpPr>
          <p:nvPr/>
        </p:nvSpPr>
        <p:spPr bwMode="auto">
          <a:xfrm>
            <a:off x="7219018" y="2268511"/>
            <a:ext cx="881199" cy="355054"/>
          </a:xfrm>
          <a:prstGeom prst="rect">
            <a:avLst/>
          </a:prstGeom>
          <a:solidFill>
            <a:srgbClr val="00B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8" name="Rectangle 32"/>
          <p:cNvSpPr>
            <a:spLocks noChangeArrowheads="1"/>
          </p:cNvSpPr>
          <p:nvPr/>
        </p:nvSpPr>
        <p:spPr bwMode="auto">
          <a:xfrm>
            <a:off x="5937690" y="2268511"/>
            <a:ext cx="106904" cy="355054"/>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9" name="Rectangle 33"/>
          <p:cNvSpPr>
            <a:spLocks noChangeArrowheads="1"/>
          </p:cNvSpPr>
          <p:nvPr/>
        </p:nvSpPr>
        <p:spPr bwMode="auto">
          <a:xfrm>
            <a:off x="4656363" y="2268511"/>
            <a:ext cx="106904" cy="355054"/>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20" name="Text Box 35"/>
          <p:cNvSpPr txBox="1">
            <a:spLocks noChangeArrowheads="1"/>
          </p:cNvSpPr>
          <p:nvPr/>
        </p:nvSpPr>
        <p:spPr bwMode="auto">
          <a:xfrm>
            <a:off x="3645351" y="2250048"/>
            <a:ext cx="9284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rgbClr val="000000"/>
                </a:solidFill>
                <a:latin typeface="微软雅黑" panose="020B0503020204020204" pitchFamily="34" charset="-122"/>
                <a:ea typeface="微软雅黑" panose="020B0503020204020204" pitchFamily="34" charset="-122"/>
              </a:rPr>
              <a:t>版</a:t>
            </a:r>
            <a:r>
              <a:rPr kumimoji="1" lang="zh-CN" altLang="en-US" sz="2000" b="1" dirty="0" smtClean="0">
                <a:solidFill>
                  <a:srgbClr val="000000"/>
                </a:solidFill>
                <a:latin typeface="微软雅黑" panose="020B0503020204020204" pitchFamily="34" charset="-122"/>
                <a:ea typeface="微软雅黑" panose="020B0503020204020204" pitchFamily="34" charset="-122"/>
              </a:rPr>
              <a:t>   </a:t>
            </a:r>
            <a:r>
              <a:rPr kumimoji="1" lang="zh-CN" altLang="en-US" sz="2000" b="1" dirty="0">
                <a:solidFill>
                  <a:srgbClr val="000000"/>
                </a:solidFill>
                <a:latin typeface="微软雅黑" panose="020B0503020204020204" pitchFamily="34" charset="-122"/>
                <a:ea typeface="微软雅黑" panose="020B0503020204020204" pitchFamily="34" charset="-122"/>
              </a:rPr>
              <a:t>本</a:t>
            </a:r>
            <a:endParaRPr kumimoji="1" lang="zh-CN" altLang="en-US" sz="2000" b="1" dirty="0">
              <a:solidFill>
                <a:srgbClr val="000000"/>
              </a:solidFill>
              <a:latin typeface="微软雅黑" panose="020B0503020204020204" pitchFamily="34" charset="-122"/>
              <a:ea typeface="微软雅黑" panose="020B0503020204020204" pitchFamily="34" charset="-122"/>
            </a:endParaRPr>
          </a:p>
        </p:txBody>
      </p:sp>
      <p:sp>
        <p:nvSpPr>
          <p:cNvPr id="21" name="Line 36"/>
          <p:cNvSpPr>
            <a:spLocks noChangeShapeType="1"/>
          </p:cNvSpPr>
          <p:nvPr/>
        </p:nvSpPr>
        <p:spPr bwMode="auto">
          <a:xfrm>
            <a:off x="4656363" y="2259989"/>
            <a:ext cx="0" cy="363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22" name="Line 37"/>
          <p:cNvSpPr>
            <a:spLocks noChangeShapeType="1"/>
          </p:cNvSpPr>
          <p:nvPr/>
        </p:nvSpPr>
        <p:spPr bwMode="auto">
          <a:xfrm>
            <a:off x="4763267" y="2259989"/>
            <a:ext cx="0" cy="363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23" name="Line 38"/>
          <p:cNvSpPr>
            <a:spLocks noChangeShapeType="1"/>
          </p:cNvSpPr>
          <p:nvPr/>
        </p:nvSpPr>
        <p:spPr bwMode="auto">
          <a:xfrm>
            <a:off x="5937690" y="2259989"/>
            <a:ext cx="0" cy="363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24" name="Line 39"/>
          <p:cNvSpPr>
            <a:spLocks noChangeShapeType="1"/>
          </p:cNvSpPr>
          <p:nvPr/>
        </p:nvSpPr>
        <p:spPr bwMode="auto">
          <a:xfrm>
            <a:off x="6044594" y="2259989"/>
            <a:ext cx="0" cy="363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25" name="Line 40"/>
          <p:cNvSpPr>
            <a:spLocks noChangeShapeType="1"/>
          </p:cNvSpPr>
          <p:nvPr/>
        </p:nvSpPr>
        <p:spPr bwMode="auto">
          <a:xfrm>
            <a:off x="7219018" y="2259989"/>
            <a:ext cx="0" cy="363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26" name="Text Box 41"/>
          <p:cNvSpPr txBox="1">
            <a:spLocks noChangeArrowheads="1"/>
          </p:cNvSpPr>
          <p:nvPr/>
        </p:nvSpPr>
        <p:spPr bwMode="auto">
          <a:xfrm>
            <a:off x="4871864" y="225004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smtClean="0">
                <a:solidFill>
                  <a:srgbClr val="000000"/>
                </a:solidFill>
                <a:latin typeface="微软雅黑" panose="020B0503020204020204" pitchFamily="34" charset="-122"/>
                <a:ea typeface="微软雅黑" panose="020B0503020204020204" pitchFamily="34" charset="-122"/>
              </a:rPr>
              <a:t>状态码</a:t>
            </a:r>
            <a:endParaRPr kumimoji="1"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27" name="Text Box 42"/>
          <p:cNvSpPr txBox="1">
            <a:spLocks noChangeArrowheads="1"/>
          </p:cNvSpPr>
          <p:nvPr/>
        </p:nvSpPr>
        <p:spPr bwMode="auto">
          <a:xfrm>
            <a:off x="6166771" y="2250048"/>
            <a:ext cx="9284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rgbClr val="000000"/>
                </a:solidFill>
                <a:latin typeface="微软雅黑" panose="020B0503020204020204" pitchFamily="34" charset="-122"/>
                <a:ea typeface="微软雅黑" panose="020B0503020204020204" pitchFamily="34" charset="-122"/>
              </a:rPr>
              <a:t>短</a:t>
            </a:r>
            <a:r>
              <a:rPr kumimoji="1" lang="zh-CN" altLang="en-US" sz="2000" b="1" dirty="0" smtClean="0">
                <a:solidFill>
                  <a:srgbClr val="000000"/>
                </a:solidFill>
                <a:latin typeface="微软雅黑" panose="020B0503020204020204" pitchFamily="34" charset="-122"/>
                <a:ea typeface="微软雅黑" panose="020B0503020204020204" pitchFamily="34" charset="-122"/>
              </a:rPr>
              <a:t>   </a:t>
            </a:r>
            <a:r>
              <a:rPr kumimoji="1" lang="zh-CN" altLang="en-US" sz="2000" b="1" dirty="0">
                <a:solidFill>
                  <a:srgbClr val="000000"/>
                </a:solidFill>
                <a:latin typeface="微软雅黑" panose="020B0503020204020204" pitchFamily="34" charset="-122"/>
                <a:ea typeface="微软雅黑" panose="020B0503020204020204" pitchFamily="34" charset="-122"/>
              </a:rPr>
              <a:t>语</a:t>
            </a:r>
            <a:endParaRPr kumimoji="1" lang="zh-CN" altLang="en-US" sz="2000" b="1" dirty="0">
              <a:solidFill>
                <a:srgbClr val="000000"/>
              </a:solidFill>
              <a:latin typeface="微软雅黑" panose="020B0503020204020204" pitchFamily="34" charset="-122"/>
              <a:ea typeface="微软雅黑" panose="020B0503020204020204" pitchFamily="34" charset="-122"/>
            </a:endParaRPr>
          </a:p>
        </p:txBody>
      </p:sp>
      <p:sp>
        <p:nvSpPr>
          <p:cNvPr id="28" name="Text Box 44"/>
          <p:cNvSpPr txBox="1">
            <a:spLocks noChangeArrowheads="1"/>
          </p:cNvSpPr>
          <p:nvPr/>
        </p:nvSpPr>
        <p:spPr bwMode="auto">
          <a:xfrm>
            <a:off x="3488048" y="2619304"/>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chemeClr val="bg1"/>
                </a:solidFill>
                <a:latin typeface="微软雅黑" panose="020B0503020204020204" pitchFamily="34" charset="-122"/>
                <a:ea typeface="微软雅黑" panose="020B0503020204020204" pitchFamily="34" charset="-122"/>
              </a:rPr>
              <a:t>首部字段名</a:t>
            </a:r>
            <a:endParaRPr kumimoji="1"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9" name="Line 45"/>
          <p:cNvSpPr>
            <a:spLocks noChangeShapeType="1"/>
          </p:cNvSpPr>
          <p:nvPr/>
        </p:nvSpPr>
        <p:spPr bwMode="auto">
          <a:xfrm>
            <a:off x="4977076" y="2623565"/>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30" name="Line 46"/>
          <p:cNvSpPr>
            <a:spLocks noChangeShapeType="1"/>
          </p:cNvSpPr>
          <p:nvPr/>
        </p:nvSpPr>
        <p:spPr bwMode="auto">
          <a:xfrm>
            <a:off x="5644466" y="2623565"/>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31" name="Text Box 47"/>
          <p:cNvSpPr txBox="1">
            <a:spLocks noChangeArrowheads="1"/>
          </p:cNvSpPr>
          <p:nvPr/>
        </p:nvSpPr>
        <p:spPr bwMode="auto">
          <a:xfrm>
            <a:off x="2207568" y="2979245"/>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400" b="1" dirty="0">
                <a:solidFill>
                  <a:srgbClr val="000000"/>
                </a:solidFill>
                <a:latin typeface="微软雅黑" panose="020B0503020204020204" pitchFamily="34" charset="-122"/>
                <a:ea typeface="微软雅黑" panose="020B0503020204020204" pitchFamily="34" charset="-122"/>
              </a:rPr>
              <a:t>首部行</a:t>
            </a:r>
            <a:endParaRPr kumimoji="1"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32" name="Line 48"/>
          <p:cNvSpPr>
            <a:spLocks noChangeShapeType="1"/>
          </p:cNvSpPr>
          <p:nvPr/>
        </p:nvSpPr>
        <p:spPr bwMode="auto">
          <a:xfrm>
            <a:off x="5109943" y="2623565"/>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33" name="Text Box 49"/>
          <p:cNvSpPr txBox="1">
            <a:spLocks noChangeArrowheads="1"/>
          </p:cNvSpPr>
          <p:nvPr/>
        </p:nvSpPr>
        <p:spPr bwMode="auto">
          <a:xfrm>
            <a:off x="4889197" y="2620725"/>
            <a:ext cx="2584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a:solidFill>
                  <a:schemeClr val="bg1"/>
                </a:solidFill>
                <a:latin typeface="微软雅黑" panose="020B0503020204020204" pitchFamily="34" charset="-122"/>
                <a:ea typeface="微软雅黑" panose="020B0503020204020204" pitchFamily="34" charset="-122"/>
              </a:rPr>
              <a:t>:</a:t>
            </a:r>
            <a:endParaRPr kumimoji="1" lang="en-US" altLang="zh-CN" sz="2000" b="1">
              <a:solidFill>
                <a:schemeClr val="bg1"/>
              </a:solidFill>
              <a:latin typeface="微软雅黑" panose="020B0503020204020204" pitchFamily="34" charset="-122"/>
              <a:ea typeface="微软雅黑" panose="020B0503020204020204" pitchFamily="34" charset="-122"/>
            </a:endParaRPr>
          </a:p>
        </p:txBody>
      </p:sp>
      <p:sp>
        <p:nvSpPr>
          <p:cNvPr id="34" name="Text Box 50"/>
          <p:cNvSpPr txBox="1">
            <a:spLocks noChangeArrowheads="1"/>
          </p:cNvSpPr>
          <p:nvPr/>
        </p:nvSpPr>
        <p:spPr bwMode="auto">
          <a:xfrm>
            <a:off x="5227538" y="2626406"/>
            <a:ext cx="4411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chemeClr val="bg1"/>
                </a:solidFill>
                <a:latin typeface="微软雅黑" panose="020B0503020204020204" pitchFamily="34" charset="-122"/>
                <a:ea typeface="微软雅黑" panose="020B0503020204020204" pitchFamily="34" charset="-122"/>
              </a:rPr>
              <a:t>值</a:t>
            </a:r>
            <a:endParaRPr kumimoji="1"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5" name="Text Box 52"/>
          <p:cNvSpPr txBox="1">
            <a:spLocks noChangeArrowheads="1"/>
          </p:cNvSpPr>
          <p:nvPr/>
        </p:nvSpPr>
        <p:spPr bwMode="auto">
          <a:xfrm>
            <a:off x="3483468" y="3342195"/>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chemeClr val="bg1"/>
                </a:solidFill>
                <a:latin typeface="微软雅黑" panose="020B0503020204020204" pitchFamily="34" charset="-122"/>
                <a:ea typeface="微软雅黑" panose="020B0503020204020204" pitchFamily="34" charset="-122"/>
              </a:rPr>
              <a:t>首部字段名</a:t>
            </a:r>
            <a:endParaRPr kumimoji="1"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6" name="Text Box 53"/>
          <p:cNvSpPr txBox="1">
            <a:spLocks noChangeArrowheads="1"/>
          </p:cNvSpPr>
          <p:nvPr/>
        </p:nvSpPr>
        <p:spPr bwMode="auto">
          <a:xfrm>
            <a:off x="5250446" y="3353558"/>
            <a:ext cx="4411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chemeClr val="bg1"/>
                </a:solidFill>
                <a:latin typeface="微软雅黑" panose="020B0503020204020204" pitchFamily="34" charset="-122"/>
                <a:ea typeface="微软雅黑" panose="020B0503020204020204" pitchFamily="34" charset="-122"/>
              </a:rPr>
              <a:t>值</a:t>
            </a:r>
            <a:endParaRPr kumimoji="1"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8" name="Text Box 55"/>
          <p:cNvSpPr txBox="1">
            <a:spLocks noChangeArrowheads="1"/>
          </p:cNvSpPr>
          <p:nvPr/>
        </p:nvSpPr>
        <p:spPr bwMode="auto">
          <a:xfrm rot="16200000">
            <a:off x="4197774" y="2995145"/>
            <a:ext cx="431528" cy="400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dirty="0">
                <a:solidFill>
                  <a:srgbClr val="000000"/>
                </a:solidFill>
                <a:latin typeface="微软雅黑" panose="020B0503020204020204" pitchFamily="34" charset="-122"/>
                <a:ea typeface="微软雅黑" panose="020B0503020204020204" pitchFamily="34" charset="-122"/>
              </a:rPr>
              <a:t>…</a:t>
            </a:r>
            <a:endParaRPr kumimoji="1"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39" name="AutoShape 56"/>
          <p:cNvSpPr/>
          <p:nvPr/>
        </p:nvSpPr>
        <p:spPr bwMode="auto">
          <a:xfrm flipH="1">
            <a:off x="3259497" y="2670433"/>
            <a:ext cx="213809" cy="1048121"/>
          </a:xfrm>
          <a:prstGeom prst="rightBrace">
            <a:avLst>
              <a:gd name="adj1" fmla="val 43929"/>
              <a:gd name="adj2" fmla="val 50000"/>
            </a:avLst>
          </a:prstGeom>
          <a:noFill/>
          <a:ln w="19050">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40" name="Rectangle 57"/>
          <p:cNvSpPr>
            <a:spLocks noChangeArrowheads="1"/>
          </p:cNvSpPr>
          <p:nvPr/>
        </p:nvSpPr>
        <p:spPr bwMode="auto">
          <a:xfrm>
            <a:off x="3480412" y="4082129"/>
            <a:ext cx="4807652" cy="820885"/>
          </a:xfrm>
          <a:prstGeom prst="rect">
            <a:avLst/>
          </a:prstGeom>
          <a:solidFill>
            <a:srgbClr val="0000FF"/>
          </a:solidFill>
          <a:ln w="9525">
            <a:solidFill>
              <a:schemeClr val="tx1"/>
            </a:solidFill>
            <a:miter lim="800000"/>
          </a:ln>
          <a:effec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41" name="Text Box 58"/>
          <p:cNvSpPr txBox="1">
            <a:spLocks noChangeArrowheads="1"/>
          </p:cNvSpPr>
          <p:nvPr/>
        </p:nvSpPr>
        <p:spPr bwMode="auto">
          <a:xfrm>
            <a:off x="4204153" y="4084457"/>
            <a:ext cx="326243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algn="ctr" eaLnBrk="1" hangingPunct="1"/>
            <a:r>
              <a:rPr kumimoji="1" lang="zh-CN" altLang="en-US" sz="2400" b="1" dirty="0">
                <a:solidFill>
                  <a:schemeClr val="bg1"/>
                </a:solidFill>
                <a:latin typeface="微软雅黑" panose="020B0503020204020204" pitchFamily="34" charset="-122"/>
                <a:ea typeface="微软雅黑" panose="020B0503020204020204" pitchFamily="34" charset="-122"/>
              </a:rPr>
              <a:t>实体主体</a:t>
            </a:r>
            <a:endParaRPr kumimoji="1" lang="zh-CN" altLang="en-US" sz="2400" b="1" dirty="0">
              <a:solidFill>
                <a:schemeClr val="bg1"/>
              </a:solidFill>
              <a:latin typeface="微软雅黑" panose="020B0503020204020204" pitchFamily="34" charset="-122"/>
              <a:ea typeface="微软雅黑" panose="020B0503020204020204" pitchFamily="34" charset="-122"/>
            </a:endParaRPr>
          </a:p>
          <a:p>
            <a:pPr algn="ctr" eaLnBrk="1" hangingPunct="1"/>
            <a:r>
              <a:rPr kumimoji="1" lang="zh-CN" altLang="en-US" sz="2400" b="1" dirty="0" smtClean="0">
                <a:solidFill>
                  <a:schemeClr val="bg1"/>
                </a:solidFill>
                <a:latin typeface="微软雅黑" panose="020B0503020204020204" pitchFamily="34" charset="-122"/>
                <a:ea typeface="微软雅黑" panose="020B0503020204020204" pitchFamily="34" charset="-122"/>
              </a:rPr>
              <a:t>（有些响应报文不用</a:t>
            </a:r>
            <a:r>
              <a:rPr kumimoji="1" lang="zh-CN" altLang="en-US" sz="2400" b="1" dirty="0">
                <a:solidFill>
                  <a:schemeClr val="bg1"/>
                </a:solidFill>
                <a:latin typeface="微软雅黑" panose="020B0503020204020204" pitchFamily="34" charset="-122"/>
                <a:ea typeface="微软雅黑" panose="020B0503020204020204" pitchFamily="34" charset="-122"/>
              </a:rPr>
              <a:t>）</a:t>
            </a:r>
            <a:endParaRPr kumimoji="1"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2" name="Line 60"/>
          <p:cNvSpPr>
            <a:spLocks noChangeShapeType="1"/>
          </p:cNvSpPr>
          <p:nvPr/>
        </p:nvSpPr>
        <p:spPr bwMode="auto">
          <a:xfrm>
            <a:off x="3480412" y="2988560"/>
            <a:ext cx="0" cy="3649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43" name="Line 61"/>
          <p:cNvSpPr>
            <a:spLocks noChangeShapeType="1"/>
          </p:cNvSpPr>
          <p:nvPr/>
        </p:nvSpPr>
        <p:spPr bwMode="auto">
          <a:xfrm>
            <a:off x="3480412" y="3718551"/>
            <a:ext cx="0" cy="363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44" name="Line 62"/>
          <p:cNvSpPr>
            <a:spLocks noChangeShapeType="1"/>
          </p:cNvSpPr>
          <p:nvPr/>
        </p:nvSpPr>
        <p:spPr bwMode="auto">
          <a:xfrm>
            <a:off x="4361611" y="3718551"/>
            <a:ext cx="0" cy="363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45" name="Line 63"/>
          <p:cNvSpPr>
            <a:spLocks noChangeShapeType="1"/>
          </p:cNvSpPr>
          <p:nvPr/>
        </p:nvSpPr>
        <p:spPr bwMode="auto">
          <a:xfrm>
            <a:off x="6498176" y="2988560"/>
            <a:ext cx="0" cy="3649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46" name="Text Box 64"/>
          <p:cNvSpPr txBox="1">
            <a:spLocks noChangeArrowheads="1"/>
          </p:cNvSpPr>
          <p:nvPr/>
        </p:nvSpPr>
        <p:spPr bwMode="auto">
          <a:xfrm>
            <a:off x="4986240" y="1669179"/>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rgbClr val="000000"/>
                </a:solidFill>
                <a:latin typeface="微软雅黑" panose="020B0503020204020204" pitchFamily="34" charset="-122"/>
                <a:ea typeface="微软雅黑" panose="020B0503020204020204" pitchFamily="34" charset="-122"/>
              </a:rPr>
              <a:t>空格</a:t>
            </a:r>
            <a:endParaRPr kumimoji="1" lang="zh-CN" altLang="en-US" sz="2000" b="1" dirty="0">
              <a:solidFill>
                <a:srgbClr val="000000"/>
              </a:solidFill>
              <a:latin typeface="微软雅黑" panose="020B0503020204020204" pitchFamily="34" charset="-122"/>
              <a:ea typeface="微软雅黑" panose="020B0503020204020204" pitchFamily="34" charset="-122"/>
            </a:endParaRPr>
          </a:p>
        </p:txBody>
      </p:sp>
      <p:sp>
        <p:nvSpPr>
          <p:cNvPr id="47" name="Text Box 65"/>
          <p:cNvSpPr txBox="1">
            <a:spLocks noChangeArrowheads="1"/>
          </p:cNvSpPr>
          <p:nvPr/>
        </p:nvSpPr>
        <p:spPr bwMode="auto">
          <a:xfrm>
            <a:off x="6849434" y="1669179"/>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rgbClr val="000000"/>
                </a:solidFill>
                <a:latin typeface="微软雅黑" panose="020B0503020204020204" pitchFamily="34" charset="-122"/>
                <a:ea typeface="微软雅黑" panose="020B0503020204020204" pitchFamily="34" charset="-122"/>
              </a:rPr>
              <a:t>回车换行</a:t>
            </a:r>
            <a:endParaRPr kumimoji="1" lang="zh-CN" altLang="en-US" sz="2000" b="1" dirty="0">
              <a:solidFill>
                <a:srgbClr val="000000"/>
              </a:solidFill>
              <a:latin typeface="微软雅黑" panose="020B0503020204020204" pitchFamily="34" charset="-122"/>
              <a:ea typeface="微软雅黑" panose="020B0503020204020204" pitchFamily="34" charset="-122"/>
            </a:endParaRPr>
          </a:p>
        </p:txBody>
      </p:sp>
      <p:sp>
        <p:nvSpPr>
          <p:cNvPr id="48" name="Line 66"/>
          <p:cNvSpPr>
            <a:spLocks noChangeShapeType="1"/>
          </p:cNvSpPr>
          <p:nvPr/>
        </p:nvSpPr>
        <p:spPr bwMode="auto">
          <a:xfrm>
            <a:off x="5572688" y="1985886"/>
            <a:ext cx="392492" cy="274102"/>
          </a:xfrm>
          <a:prstGeom prst="line">
            <a:avLst/>
          </a:prstGeom>
          <a:noFill/>
          <a:ln w="1905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49" name="Line 67"/>
          <p:cNvSpPr>
            <a:spLocks noChangeShapeType="1"/>
          </p:cNvSpPr>
          <p:nvPr/>
        </p:nvSpPr>
        <p:spPr bwMode="auto">
          <a:xfrm flipH="1">
            <a:off x="4682325" y="1985886"/>
            <a:ext cx="427619" cy="274102"/>
          </a:xfrm>
          <a:prstGeom prst="line">
            <a:avLst/>
          </a:prstGeom>
          <a:noFill/>
          <a:ln w="1905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50" name="Line 68"/>
          <p:cNvSpPr>
            <a:spLocks noChangeShapeType="1"/>
          </p:cNvSpPr>
          <p:nvPr/>
        </p:nvSpPr>
        <p:spPr bwMode="auto">
          <a:xfrm>
            <a:off x="7423664" y="1985886"/>
            <a:ext cx="213809" cy="274102"/>
          </a:xfrm>
          <a:prstGeom prst="line">
            <a:avLst/>
          </a:prstGeom>
          <a:noFill/>
          <a:ln w="1905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51" name="Line 69"/>
          <p:cNvSpPr>
            <a:spLocks noChangeShapeType="1"/>
          </p:cNvSpPr>
          <p:nvPr/>
        </p:nvSpPr>
        <p:spPr bwMode="auto">
          <a:xfrm>
            <a:off x="5216847" y="3353558"/>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52" name="Line 70"/>
          <p:cNvSpPr>
            <a:spLocks noChangeShapeType="1"/>
          </p:cNvSpPr>
          <p:nvPr/>
        </p:nvSpPr>
        <p:spPr bwMode="auto">
          <a:xfrm>
            <a:off x="5216847" y="2623565"/>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53" name="Text Box 71"/>
          <p:cNvSpPr txBox="1">
            <a:spLocks noChangeArrowheads="1"/>
          </p:cNvSpPr>
          <p:nvPr/>
        </p:nvSpPr>
        <p:spPr bwMode="auto">
          <a:xfrm>
            <a:off x="4889197" y="3354976"/>
            <a:ext cx="2584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dirty="0">
                <a:solidFill>
                  <a:schemeClr val="bg1"/>
                </a:solidFill>
                <a:latin typeface="微软雅黑" panose="020B0503020204020204" pitchFamily="34" charset="-122"/>
                <a:ea typeface="微软雅黑" panose="020B0503020204020204" pitchFamily="34" charset="-122"/>
              </a:rPr>
              <a:t>:</a:t>
            </a:r>
            <a:endParaRPr kumimoji="1"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54" name="Text Box 72"/>
          <p:cNvSpPr txBox="1">
            <a:spLocks noChangeArrowheads="1"/>
          </p:cNvSpPr>
          <p:nvPr/>
        </p:nvSpPr>
        <p:spPr bwMode="auto">
          <a:xfrm>
            <a:off x="7179312" y="2250048"/>
            <a:ext cx="8210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dirty="0">
                <a:solidFill>
                  <a:srgbClr val="FFFF00"/>
                </a:solidFill>
                <a:latin typeface="微软雅黑" panose="020B0503020204020204" pitchFamily="34" charset="-122"/>
                <a:ea typeface="微软雅黑" panose="020B0503020204020204" pitchFamily="34" charset="-122"/>
              </a:rPr>
              <a:t>CRLF</a:t>
            </a:r>
            <a:endParaRPr kumimoji="1" lang="en-US" altLang="zh-CN" sz="2000" b="1" dirty="0">
              <a:solidFill>
                <a:srgbClr val="FFFF00"/>
              </a:solidFill>
              <a:latin typeface="微软雅黑" panose="020B0503020204020204" pitchFamily="34" charset="-122"/>
              <a:ea typeface="微软雅黑" panose="020B0503020204020204" pitchFamily="34" charset="-122"/>
            </a:endParaRPr>
          </a:p>
        </p:txBody>
      </p:sp>
      <p:sp>
        <p:nvSpPr>
          <p:cNvPr id="55" name="Text Box 75"/>
          <p:cNvSpPr txBox="1">
            <a:spLocks noChangeArrowheads="1"/>
          </p:cNvSpPr>
          <p:nvPr/>
        </p:nvSpPr>
        <p:spPr bwMode="auto">
          <a:xfrm>
            <a:off x="3483466" y="3711451"/>
            <a:ext cx="8210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a:solidFill>
                  <a:srgbClr val="FFFF00"/>
                </a:solidFill>
                <a:latin typeface="微软雅黑" panose="020B0503020204020204" pitchFamily="34" charset="-122"/>
                <a:ea typeface="微软雅黑" panose="020B0503020204020204" pitchFamily="34" charset="-122"/>
              </a:rPr>
              <a:t>CRLF</a:t>
            </a:r>
            <a:endParaRPr kumimoji="1" lang="en-US" altLang="zh-CN" sz="2000" b="1">
              <a:solidFill>
                <a:srgbClr val="FFFF00"/>
              </a:solidFill>
              <a:latin typeface="微软雅黑" panose="020B0503020204020204" pitchFamily="34" charset="-122"/>
              <a:ea typeface="微软雅黑" panose="020B0503020204020204" pitchFamily="34" charset="-122"/>
            </a:endParaRPr>
          </a:p>
        </p:txBody>
      </p:sp>
      <p:grpSp>
        <p:nvGrpSpPr>
          <p:cNvPr id="56" name="Group 134"/>
          <p:cNvGrpSpPr/>
          <p:nvPr/>
        </p:nvGrpSpPr>
        <p:grpSpPr bwMode="auto">
          <a:xfrm>
            <a:off x="2208262" y="2211704"/>
            <a:ext cx="6079804" cy="487136"/>
            <a:chOff x="354" y="1045"/>
            <a:chExt cx="3981" cy="343"/>
          </a:xfrm>
        </p:grpSpPr>
        <p:sp>
          <p:nvSpPr>
            <p:cNvPr id="57" name="Rectangle 132"/>
            <p:cNvSpPr>
              <a:spLocks noChangeArrowheads="1"/>
            </p:cNvSpPr>
            <p:nvPr/>
          </p:nvSpPr>
          <p:spPr bwMode="auto">
            <a:xfrm>
              <a:off x="1111" y="1045"/>
              <a:ext cx="3224" cy="317"/>
            </a:xfrm>
            <a:prstGeom prst="rect">
              <a:avLst/>
            </a:prstGeom>
            <a:noFill/>
            <a:ln w="38100">
              <a:solidFill>
                <a:srgbClr val="CC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58" name="Text Box 133"/>
            <p:cNvSpPr txBox="1">
              <a:spLocks noChangeArrowheads="1"/>
            </p:cNvSpPr>
            <p:nvPr/>
          </p:nvSpPr>
          <p:spPr bwMode="auto">
            <a:xfrm>
              <a:off x="354" y="1063"/>
              <a:ext cx="726"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lang="zh-CN" altLang="en-US" sz="2400" b="1" dirty="0" smtClean="0">
                  <a:solidFill>
                    <a:srgbClr val="000000"/>
                  </a:solidFill>
                  <a:latin typeface="微软雅黑" panose="020B0503020204020204" pitchFamily="34" charset="-122"/>
                  <a:ea typeface="微软雅黑" panose="020B0503020204020204" pitchFamily="34" charset="-122"/>
                </a:rPr>
                <a:t>状态行</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pSp>
      <p:sp>
        <p:nvSpPr>
          <p:cNvPr id="59" name="Text Box 73"/>
          <p:cNvSpPr txBox="1">
            <a:spLocks noChangeArrowheads="1"/>
          </p:cNvSpPr>
          <p:nvPr/>
        </p:nvSpPr>
        <p:spPr bwMode="auto">
          <a:xfrm>
            <a:off x="5658211" y="3360657"/>
            <a:ext cx="817056" cy="40011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a:solidFill>
                  <a:srgbClr val="FFFF00"/>
                </a:solidFill>
                <a:latin typeface="微软雅黑" panose="020B0503020204020204" pitchFamily="34" charset="-122"/>
                <a:ea typeface="微软雅黑" panose="020B0503020204020204" pitchFamily="34" charset="-122"/>
              </a:rPr>
              <a:t>CRLF</a:t>
            </a:r>
            <a:endParaRPr kumimoji="1" lang="en-US" altLang="zh-CN" sz="2000" b="1">
              <a:solidFill>
                <a:srgbClr val="FFFF00"/>
              </a:solidFill>
              <a:latin typeface="微软雅黑" panose="020B0503020204020204" pitchFamily="34" charset="-122"/>
              <a:ea typeface="微软雅黑" panose="020B0503020204020204" pitchFamily="34" charset="-122"/>
            </a:endParaRPr>
          </a:p>
        </p:txBody>
      </p:sp>
      <p:sp>
        <p:nvSpPr>
          <p:cNvPr id="60" name="Text Box 74"/>
          <p:cNvSpPr txBox="1">
            <a:spLocks noChangeArrowheads="1"/>
          </p:cNvSpPr>
          <p:nvPr/>
        </p:nvSpPr>
        <p:spPr bwMode="auto">
          <a:xfrm>
            <a:off x="5664319" y="2636347"/>
            <a:ext cx="8210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dirty="0">
                <a:solidFill>
                  <a:srgbClr val="FFFF00"/>
                </a:solidFill>
                <a:latin typeface="微软雅黑" panose="020B0503020204020204" pitchFamily="34" charset="-122"/>
                <a:ea typeface="微软雅黑" panose="020B0503020204020204" pitchFamily="34" charset="-122"/>
              </a:rPr>
              <a:t>CRLF</a:t>
            </a:r>
            <a:endParaRPr kumimoji="1" lang="en-US" altLang="zh-CN" sz="2000" b="1" dirty="0">
              <a:solidFill>
                <a:srgbClr val="FFFF00"/>
              </a:solidFill>
              <a:latin typeface="微软雅黑" panose="020B0503020204020204" pitchFamily="34" charset="-122"/>
              <a:ea typeface="微软雅黑" panose="020B0503020204020204" pitchFamily="34" charset="-122"/>
            </a:endParaRPr>
          </a:p>
        </p:txBody>
      </p:sp>
      <p:sp>
        <p:nvSpPr>
          <p:cNvPr id="61" name="矩形 60"/>
          <p:cNvSpPr/>
          <p:nvPr/>
        </p:nvSpPr>
        <p:spPr>
          <a:xfrm>
            <a:off x="3359696" y="5176634"/>
            <a:ext cx="5112568" cy="461665"/>
          </a:xfrm>
          <a:prstGeom prst="rect">
            <a:avLst/>
          </a:prstGeom>
          <a:solidFill>
            <a:srgbClr val="FFFFCC"/>
          </a:solidFill>
          <a:ln>
            <a:solidFill>
              <a:schemeClr val="tx1"/>
            </a:solidFill>
          </a:ln>
        </p:spPr>
        <p:txBody>
          <a:bodyPr wrap="square">
            <a:spAutoFit/>
          </a:bodyPr>
          <a:lstStyle/>
          <a:p>
            <a:r>
              <a:rPr kumimoji="1" lang="zh-CN" altLang="en-US" sz="2400" b="1" dirty="0" smtClean="0">
                <a:solidFill>
                  <a:srgbClr val="000000"/>
                </a:solidFill>
                <a:latin typeface="微软雅黑" panose="020B0503020204020204" pitchFamily="34" charset="-122"/>
                <a:ea typeface="微软雅黑" panose="020B0503020204020204" pitchFamily="34" charset="-122"/>
              </a:rPr>
              <a:t>在</a:t>
            </a:r>
            <a:r>
              <a:rPr kumimoji="1" lang="zh-CN" altLang="en-US" sz="2400" b="1" dirty="0">
                <a:solidFill>
                  <a:srgbClr val="000000"/>
                </a:solidFill>
                <a:latin typeface="微软雅黑" panose="020B0503020204020204" pitchFamily="34" charset="-122"/>
                <a:ea typeface="微软雅黑" panose="020B0503020204020204" pitchFamily="34" charset="-122"/>
              </a:rPr>
              <a:t>响应</a:t>
            </a:r>
            <a:r>
              <a:rPr kumimoji="1" lang="zh-CN" altLang="en-US" sz="2400" b="1" dirty="0" smtClean="0">
                <a:solidFill>
                  <a:srgbClr val="000000"/>
                </a:solidFill>
                <a:latin typeface="微软雅黑" panose="020B0503020204020204" pitchFamily="34" charset="-122"/>
                <a:ea typeface="微软雅黑" panose="020B0503020204020204" pitchFamily="34" charset="-122"/>
              </a:rPr>
              <a:t>报文</a:t>
            </a:r>
            <a:r>
              <a:rPr kumimoji="1" lang="zh-CN" altLang="en-US" sz="2400" b="1" dirty="0">
                <a:solidFill>
                  <a:srgbClr val="000000"/>
                </a:solidFill>
                <a:latin typeface="微软雅黑" panose="020B0503020204020204" pitchFamily="34" charset="-122"/>
                <a:ea typeface="微软雅黑" panose="020B0503020204020204" pitchFamily="34" charset="-122"/>
              </a:rPr>
              <a:t>中的开始行</a:t>
            </a:r>
            <a:r>
              <a:rPr kumimoji="1" lang="zh-CN" altLang="en-US" sz="2400" b="1" dirty="0" smtClean="0">
                <a:solidFill>
                  <a:srgbClr val="000000"/>
                </a:solidFill>
                <a:latin typeface="微软雅黑" panose="020B0503020204020204" pitchFamily="34" charset="-122"/>
                <a:ea typeface="微软雅黑" panose="020B0503020204020204" pitchFamily="34" charset="-122"/>
              </a:rPr>
              <a:t>叫做</a:t>
            </a:r>
            <a:r>
              <a:rPr kumimoji="1"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状态</a:t>
            </a:r>
            <a:r>
              <a:rPr kumimoji="1" lang="zh-CN" altLang="en-US" sz="2400" b="1" dirty="0" smtClean="0">
                <a:solidFill>
                  <a:schemeClr val="tx2">
                    <a:lumMod val="60000"/>
                    <a:lumOff val="40000"/>
                  </a:schemeClr>
                </a:solidFill>
                <a:latin typeface="微软雅黑" panose="020B0503020204020204" pitchFamily="34" charset="-122"/>
                <a:ea typeface="微软雅黑" panose="020B0503020204020204" pitchFamily="34" charset="-122"/>
              </a:rPr>
              <a:t>行</a:t>
            </a:r>
            <a:r>
              <a:rPr kumimoji="1" lang="zh-CN" altLang="en-US" sz="2400" b="1" dirty="0" smtClean="0">
                <a:solidFill>
                  <a:srgbClr val="000000"/>
                </a:solidFill>
                <a:latin typeface="微软雅黑" panose="020B0503020204020204" pitchFamily="34" charset="-122"/>
                <a:ea typeface="微软雅黑" panose="020B0503020204020204" pitchFamily="34" charset="-122"/>
              </a:rPr>
              <a:t>。</a:t>
            </a:r>
            <a:endParaRPr kumimoji="1" lang="zh-CN" altLang="en-US" sz="2400" b="1"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grpId="0" nodeType="clickEffect">
                                  <p:stCondLst>
                                    <p:cond delay="0"/>
                                  </p:stCondLst>
                                  <p:childTnLst>
                                    <p:anim calcmode="discrete" valueType="str">
                                      <p:cBhvr>
                                        <p:cTn id="6" dur="1000" fill="hold"/>
                                        <p:tgtEl>
                                          <p:spTgt spid="6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noChangeArrowheads="1"/>
          </p:cNvSpPr>
          <p:nvPr>
            <p:ph type="title"/>
          </p:nvPr>
        </p:nvSpPr>
        <p:spPr/>
        <p:txBody>
          <a:bodyPr/>
          <a:lstStyle/>
          <a:p>
            <a:r>
              <a:rPr lang="en-US" altLang="zh-CN" dirty="0" smtClean="0"/>
              <a:t>HTTP </a:t>
            </a:r>
            <a:r>
              <a:rPr lang="zh-CN" altLang="en-US" dirty="0" smtClean="0"/>
              <a:t>响应报文</a:t>
            </a:r>
            <a:r>
              <a:rPr lang="zh-CN" altLang="en-US" dirty="0"/>
              <a:t>的结构</a:t>
            </a:r>
            <a:endParaRPr lang="zh-CN" altLang="en-US" dirty="0" smtClean="0"/>
          </a:p>
        </p:txBody>
      </p:sp>
      <p:sp>
        <p:nvSpPr>
          <p:cNvPr id="5" name="圆角矩形 4"/>
          <p:cNvSpPr/>
          <p:nvPr/>
        </p:nvSpPr>
        <p:spPr>
          <a:xfrm>
            <a:off x="556963" y="1626229"/>
            <a:ext cx="10939637" cy="453907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6" name="Rectangle 51"/>
          <p:cNvSpPr>
            <a:spLocks noChangeArrowheads="1"/>
          </p:cNvSpPr>
          <p:nvPr/>
        </p:nvSpPr>
        <p:spPr bwMode="auto">
          <a:xfrm>
            <a:off x="3480412" y="3353558"/>
            <a:ext cx="3017763" cy="364995"/>
          </a:xfrm>
          <a:prstGeom prst="rect">
            <a:avLst/>
          </a:prstGeom>
          <a:solidFill>
            <a:srgbClr val="0000FF"/>
          </a:solidFill>
          <a:ln w="9525">
            <a:solidFill>
              <a:schemeClr val="tx1"/>
            </a:solidFill>
            <a:miter lim="800000"/>
          </a:ln>
          <a:effec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7" name="Rectangle 43"/>
          <p:cNvSpPr>
            <a:spLocks noChangeArrowheads="1"/>
          </p:cNvSpPr>
          <p:nvPr/>
        </p:nvSpPr>
        <p:spPr bwMode="auto">
          <a:xfrm>
            <a:off x="3480412" y="2623565"/>
            <a:ext cx="3017763" cy="364995"/>
          </a:xfrm>
          <a:prstGeom prst="rect">
            <a:avLst/>
          </a:prstGeom>
          <a:solidFill>
            <a:srgbClr val="00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8" name="Rectangle 34"/>
          <p:cNvSpPr>
            <a:spLocks noChangeArrowheads="1"/>
          </p:cNvSpPr>
          <p:nvPr/>
        </p:nvSpPr>
        <p:spPr bwMode="auto">
          <a:xfrm>
            <a:off x="3480412" y="2259989"/>
            <a:ext cx="4619805" cy="363576"/>
          </a:xfrm>
          <a:prstGeom prst="rect">
            <a:avLst/>
          </a:prstGeom>
          <a:solidFill>
            <a:srgbClr val="66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9" name="Rectangle 23"/>
          <p:cNvSpPr>
            <a:spLocks noChangeArrowheads="1"/>
          </p:cNvSpPr>
          <p:nvPr/>
        </p:nvSpPr>
        <p:spPr bwMode="auto">
          <a:xfrm>
            <a:off x="5644466" y="3362079"/>
            <a:ext cx="853710" cy="347953"/>
          </a:xfrm>
          <a:prstGeom prst="rect">
            <a:avLst/>
          </a:prstGeom>
          <a:solidFill>
            <a:srgbClr val="00B0F0"/>
          </a:solidFill>
          <a:ln>
            <a:noFill/>
          </a:ln>
          <a:effec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0" name="Rectangle 24"/>
          <p:cNvSpPr>
            <a:spLocks noChangeArrowheads="1"/>
          </p:cNvSpPr>
          <p:nvPr/>
        </p:nvSpPr>
        <p:spPr bwMode="auto">
          <a:xfrm>
            <a:off x="3486522" y="3735594"/>
            <a:ext cx="875089" cy="346533"/>
          </a:xfrm>
          <a:prstGeom prst="rect">
            <a:avLst/>
          </a:prstGeom>
          <a:solidFill>
            <a:srgbClr val="00B0F0"/>
          </a:solidFill>
          <a:ln>
            <a:noFill/>
          </a:ln>
          <a:effec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1" name="Rectangle 25"/>
          <p:cNvSpPr>
            <a:spLocks noChangeArrowheads="1"/>
          </p:cNvSpPr>
          <p:nvPr/>
        </p:nvSpPr>
        <p:spPr bwMode="auto">
          <a:xfrm>
            <a:off x="5644466" y="2632086"/>
            <a:ext cx="853710" cy="356474"/>
          </a:xfrm>
          <a:prstGeom prst="rect">
            <a:avLst/>
          </a:prstGeom>
          <a:solidFill>
            <a:srgbClr val="00B0F0"/>
          </a:solidFill>
          <a:ln>
            <a:noFill/>
          </a:ln>
          <a:effec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2" name="Rectangle 26"/>
          <p:cNvSpPr>
            <a:spLocks noChangeArrowheads="1"/>
          </p:cNvSpPr>
          <p:nvPr/>
        </p:nvSpPr>
        <p:spPr bwMode="auto">
          <a:xfrm>
            <a:off x="5109943" y="3362077"/>
            <a:ext cx="116068" cy="356474"/>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3" name="Rectangle 27"/>
          <p:cNvSpPr>
            <a:spLocks noChangeArrowheads="1"/>
          </p:cNvSpPr>
          <p:nvPr/>
        </p:nvSpPr>
        <p:spPr bwMode="auto">
          <a:xfrm>
            <a:off x="5109943" y="2632086"/>
            <a:ext cx="106904" cy="356474"/>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4" name="Line 28"/>
          <p:cNvSpPr>
            <a:spLocks noChangeShapeType="1"/>
          </p:cNvSpPr>
          <p:nvPr/>
        </p:nvSpPr>
        <p:spPr bwMode="auto">
          <a:xfrm>
            <a:off x="4977076" y="3353558"/>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15" name="Line 29"/>
          <p:cNvSpPr>
            <a:spLocks noChangeShapeType="1"/>
          </p:cNvSpPr>
          <p:nvPr/>
        </p:nvSpPr>
        <p:spPr bwMode="auto">
          <a:xfrm>
            <a:off x="5644466" y="3353558"/>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16" name="Line 30"/>
          <p:cNvSpPr>
            <a:spLocks noChangeShapeType="1"/>
          </p:cNvSpPr>
          <p:nvPr/>
        </p:nvSpPr>
        <p:spPr bwMode="auto">
          <a:xfrm>
            <a:off x="5109943" y="3353558"/>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17" name="Rectangle 31"/>
          <p:cNvSpPr>
            <a:spLocks noChangeArrowheads="1"/>
          </p:cNvSpPr>
          <p:nvPr/>
        </p:nvSpPr>
        <p:spPr bwMode="auto">
          <a:xfrm>
            <a:off x="7219018" y="2268511"/>
            <a:ext cx="881199" cy="355054"/>
          </a:xfrm>
          <a:prstGeom prst="rect">
            <a:avLst/>
          </a:prstGeom>
          <a:solidFill>
            <a:srgbClr val="00B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8" name="Rectangle 32"/>
          <p:cNvSpPr>
            <a:spLocks noChangeArrowheads="1"/>
          </p:cNvSpPr>
          <p:nvPr/>
        </p:nvSpPr>
        <p:spPr bwMode="auto">
          <a:xfrm>
            <a:off x="5937690" y="2268511"/>
            <a:ext cx="106904" cy="355054"/>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9" name="Rectangle 33"/>
          <p:cNvSpPr>
            <a:spLocks noChangeArrowheads="1"/>
          </p:cNvSpPr>
          <p:nvPr/>
        </p:nvSpPr>
        <p:spPr bwMode="auto">
          <a:xfrm>
            <a:off x="4656363" y="2268511"/>
            <a:ext cx="106904" cy="355054"/>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20" name="Text Box 35"/>
          <p:cNvSpPr txBox="1">
            <a:spLocks noChangeArrowheads="1"/>
          </p:cNvSpPr>
          <p:nvPr/>
        </p:nvSpPr>
        <p:spPr bwMode="auto">
          <a:xfrm>
            <a:off x="3645351" y="2250048"/>
            <a:ext cx="9284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rgbClr val="000000"/>
                </a:solidFill>
                <a:latin typeface="微软雅黑" panose="020B0503020204020204" pitchFamily="34" charset="-122"/>
                <a:ea typeface="微软雅黑" panose="020B0503020204020204" pitchFamily="34" charset="-122"/>
              </a:rPr>
              <a:t>版</a:t>
            </a:r>
            <a:r>
              <a:rPr kumimoji="1" lang="zh-CN" altLang="en-US" sz="2000" b="1" dirty="0" smtClean="0">
                <a:solidFill>
                  <a:srgbClr val="000000"/>
                </a:solidFill>
                <a:latin typeface="微软雅黑" panose="020B0503020204020204" pitchFamily="34" charset="-122"/>
                <a:ea typeface="微软雅黑" panose="020B0503020204020204" pitchFamily="34" charset="-122"/>
              </a:rPr>
              <a:t>   </a:t>
            </a:r>
            <a:r>
              <a:rPr kumimoji="1" lang="zh-CN" altLang="en-US" sz="2000" b="1" dirty="0">
                <a:solidFill>
                  <a:srgbClr val="000000"/>
                </a:solidFill>
                <a:latin typeface="微软雅黑" panose="020B0503020204020204" pitchFamily="34" charset="-122"/>
                <a:ea typeface="微软雅黑" panose="020B0503020204020204" pitchFamily="34" charset="-122"/>
              </a:rPr>
              <a:t>本</a:t>
            </a:r>
            <a:endParaRPr kumimoji="1" lang="zh-CN" altLang="en-US" sz="2000" b="1" dirty="0">
              <a:solidFill>
                <a:srgbClr val="000000"/>
              </a:solidFill>
              <a:latin typeface="微软雅黑" panose="020B0503020204020204" pitchFamily="34" charset="-122"/>
              <a:ea typeface="微软雅黑" panose="020B0503020204020204" pitchFamily="34" charset="-122"/>
            </a:endParaRPr>
          </a:p>
        </p:txBody>
      </p:sp>
      <p:sp>
        <p:nvSpPr>
          <p:cNvPr id="21" name="Line 36"/>
          <p:cNvSpPr>
            <a:spLocks noChangeShapeType="1"/>
          </p:cNvSpPr>
          <p:nvPr/>
        </p:nvSpPr>
        <p:spPr bwMode="auto">
          <a:xfrm>
            <a:off x="4656363" y="2259989"/>
            <a:ext cx="0" cy="363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22" name="Line 37"/>
          <p:cNvSpPr>
            <a:spLocks noChangeShapeType="1"/>
          </p:cNvSpPr>
          <p:nvPr/>
        </p:nvSpPr>
        <p:spPr bwMode="auto">
          <a:xfrm>
            <a:off x="4763267" y="2259989"/>
            <a:ext cx="0" cy="363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23" name="Line 38"/>
          <p:cNvSpPr>
            <a:spLocks noChangeShapeType="1"/>
          </p:cNvSpPr>
          <p:nvPr/>
        </p:nvSpPr>
        <p:spPr bwMode="auto">
          <a:xfrm>
            <a:off x="5937690" y="2259989"/>
            <a:ext cx="0" cy="363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24" name="Line 39"/>
          <p:cNvSpPr>
            <a:spLocks noChangeShapeType="1"/>
          </p:cNvSpPr>
          <p:nvPr/>
        </p:nvSpPr>
        <p:spPr bwMode="auto">
          <a:xfrm>
            <a:off x="6044594" y="2259989"/>
            <a:ext cx="0" cy="363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25" name="Line 40"/>
          <p:cNvSpPr>
            <a:spLocks noChangeShapeType="1"/>
          </p:cNvSpPr>
          <p:nvPr/>
        </p:nvSpPr>
        <p:spPr bwMode="auto">
          <a:xfrm>
            <a:off x="7219018" y="2259989"/>
            <a:ext cx="0" cy="363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26" name="Text Box 41"/>
          <p:cNvSpPr txBox="1">
            <a:spLocks noChangeArrowheads="1"/>
          </p:cNvSpPr>
          <p:nvPr/>
        </p:nvSpPr>
        <p:spPr bwMode="auto">
          <a:xfrm>
            <a:off x="4871864" y="225004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smtClean="0">
                <a:solidFill>
                  <a:srgbClr val="000000"/>
                </a:solidFill>
                <a:latin typeface="微软雅黑" panose="020B0503020204020204" pitchFamily="34" charset="-122"/>
                <a:ea typeface="微软雅黑" panose="020B0503020204020204" pitchFamily="34" charset="-122"/>
              </a:rPr>
              <a:t>状态码</a:t>
            </a:r>
            <a:endParaRPr kumimoji="1"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27" name="Text Box 42"/>
          <p:cNvSpPr txBox="1">
            <a:spLocks noChangeArrowheads="1"/>
          </p:cNvSpPr>
          <p:nvPr/>
        </p:nvSpPr>
        <p:spPr bwMode="auto">
          <a:xfrm>
            <a:off x="6166771" y="2250048"/>
            <a:ext cx="9284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rgbClr val="000000"/>
                </a:solidFill>
                <a:latin typeface="微软雅黑" panose="020B0503020204020204" pitchFamily="34" charset="-122"/>
                <a:ea typeface="微软雅黑" panose="020B0503020204020204" pitchFamily="34" charset="-122"/>
              </a:rPr>
              <a:t>短</a:t>
            </a:r>
            <a:r>
              <a:rPr kumimoji="1" lang="zh-CN" altLang="en-US" sz="2000" b="1" dirty="0" smtClean="0">
                <a:solidFill>
                  <a:srgbClr val="000000"/>
                </a:solidFill>
                <a:latin typeface="微软雅黑" panose="020B0503020204020204" pitchFamily="34" charset="-122"/>
                <a:ea typeface="微软雅黑" panose="020B0503020204020204" pitchFamily="34" charset="-122"/>
              </a:rPr>
              <a:t>   </a:t>
            </a:r>
            <a:r>
              <a:rPr kumimoji="1" lang="zh-CN" altLang="en-US" sz="2000" b="1" dirty="0">
                <a:solidFill>
                  <a:srgbClr val="000000"/>
                </a:solidFill>
                <a:latin typeface="微软雅黑" panose="020B0503020204020204" pitchFamily="34" charset="-122"/>
                <a:ea typeface="微软雅黑" panose="020B0503020204020204" pitchFamily="34" charset="-122"/>
              </a:rPr>
              <a:t>语</a:t>
            </a:r>
            <a:endParaRPr kumimoji="1" lang="zh-CN" altLang="en-US" sz="2000" b="1" dirty="0">
              <a:solidFill>
                <a:srgbClr val="000000"/>
              </a:solidFill>
              <a:latin typeface="微软雅黑" panose="020B0503020204020204" pitchFamily="34" charset="-122"/>
              <a:ea typeface="微软雅黑" panose="020B0503020204020204" pitchFamily="34" charset="-122"/>
            </a:endParaRPr>
          </a:p>
        </p:txBody>
      </p:sp>
      <p:sp>
        <p:nvSpPr>
          <p:cNvPr id="28" name="Text Box 44"/>
          <p:cNvSpPr txBox="1">
            <a:spLocks noChangeArrowheads="1"/>
          </p:cNvSpPr>
          <p:nvPr/>
        </p:nvSpPr>
        <p:spPr bwMode="auto">
          <a:xfrm>
            <a:off x="3488048" y="2619304"/>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chemeClr val="bg1"/>
                </a:solidFill>
                <a:latin typeface="微软雅黑" panose="020B0503020204020204" pitchFamily="34" charset="-122"/>
                <a:ea typeface="微软雅黑" panose="020B0503020204020204" pitchFamily="34" charset="-122"/>
              </a:rPr>
              <a:t>首部字段名</a:t>
            </a:r>
            <a:endParaRPr kumimoji="1"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9" name="Line 45"/>
          <p:cNvSpPr>
            <a:spLocks noChangeShapeType="1"/>
          </p:cNvSpPr>
          <p:nvPr/>
        </p:nvSpPr>
        <p:spPr bwMode="auto">
          <a:xfrm>
            <a:off x="4977076" y="2623565"/>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30" name="Line 46"/>
          <p:cNvSpPr>
            <a:spLocks noChangeShapeType="1"/>
          </p:cNvSpPr>
          <p:nvPr/>
        </p:nvSpPr>
        <p:spPr bwMode="auto">
          <a:xfrm>
            <a:off x="5644466" y="2623565"/>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31" name="Text Box 47"/>
          <p:cNvSpPr txBox="1">
            <a:spLocks noChangeArrowheads="1"/>
          </p:cNvSpPr>
          <p:nvPr/>
        </p:nvSpPr>
        <p:spPr bwMode="auto">
          <a:xfrm>
            <a:off x="2207568" y="2979245"/>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400" b="1" dirty="0">
                <a:solidFill>
                  <a:srgbClr val="000000"/>
                </a:solidFill>
                <a:latin typeface="微软雅黑" panose="020B0503020204020204" pitchFamily="34" charset="-122"/>
                <a:ea typeface="微软雅黑" panose="020B0503020204020204" pitchFamily="34" charset="-122"/>
              </a:rPr>
              <a:t>首部行</a:t>
            </a:r>
            <a:endParaRPr kumimoji="1"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32" name="Line 48"/>
          <p:cNvSpPr>
            <a:spLocks noChangeShapeType="1"/>
          </p:cNvSpPr>
          <p:nvPr/>
        </p:nvSpPr>
        <p:spPr bwMode="auto">
          <a:xfrm>
            <a:off x="5109943" y="2623565"/>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33" name="Text Box 49"/>
          <p:cNvSpPr txBox="1">
            <a:spLocks noChangeArrowheads="1"/>
          </p:cNvSpPr>
          <p:nvPr/>
        </p:nvSpPr>
        <p:spPr bwMode="auto">
          <a:xfrm>
            <a:off x="4889197" y="2620725"/>
            <a:ext cx="2584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a:solidFill>
                  <a:schemeClr val="bg1"/>
                </a:solidFill>
                <a:latin typeface="微软雅黑" panose="020B0503020204020204" pitchFamily="34" charset="-122"/>
                <a:ea typeface="微软雅黑" panose="020B0503020204020204" pitchFamily="34" charset="-122"/>
              </a:rPr>
              <a:t>:</a:t>
            </a:r>
            <a:endParaRPr kumimoji="1" lang="en-US" altLang="zh-CN" sz="2000" b="1">
              <a:solidFill>
                <a:schemeClr val="bg1"/>
              </a:solidFill>
              <a:latin typeface="微软雅黑" panose="020B0503020204020204" pitchFamily="34" charset="-122"/>
              <a:ea typeface="微软雅黑" panose="020B0503020204020204" pitchFamily="34" charset="-122"/>
            </a:endParaRPr>
          </a:p>
        </p:txBody>
      </p:sp>
      <p:sp>
        <p:nvSpPr>
          <p:cNvPr id="34" name="Text Box 50"/>
          <p:cNvSpPr txBox="1">
            <a:spLocks noChangeArrowheads="1"/>
          </p:cNvSpPr>
          <p:nvPr/>
        </p:nvSpPr>
        <p:spPr bwMode="auto">
          <a:xfrm>
            <a:off x="5227538" y="2626406"/>
            <a:ext cx="4411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chemeClr val="bg1"/>
                </a:solidFill>
                <a:latin typeface="微软雅黑" panose="020B0503020204020204" pitchFamily="34" charset="-122"/>
                <a:ea typeface="微软雅黑" panose="020B0503020204020204" pitchFamily="34" charset="-122"/>
              </a:rPr>
              <a:t>值</a:t>
            </a:r>
            <a:endParaRPr kumimoji="1"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5" name="Text Box 52"/>
          <p:cNvSpPr txBox="1">
            <a:spLocks noChangeArrowheads="1"/>
          </p:cNvSpPr>
          <p:nvPr/>
        </p:nvSpPr>
        <p:spPr bwMode="auto">
          <a:xfrm>
            <a:off x="3483468" y="3342195"/>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chemeClr val="bg1"/>
                </a:solidFill>
                <a:latin typeface="微软雅黑" panose="020B0503020204020204" pitchFamily="34" charset="-122"/>
                <a:ea typeface="微软雅黑" panose="020B0503020204020204" pitchFamily="34" charset="-122"/>
              </a:rPr>
              <a:t>首部字段名</a:t>
            </a:r>
            <a:endParaRPr kumimoji="1"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6" name="Text Box 53"/>
          <p:cNvSpPr txBox="1">
            <a:spLocks noChangeArrowheads="1"/>
          </p:cNvSpPr>
          <p:nvPr/>
        </p:nvSpPr>
        <p:spPr bwMode="auto">
          <a:xfrm>
            <a:off x="5250446" y="3353558"/>
            <a:ext cx="4411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chemeClr val="bg1"/>
                </a:solidFill>
                <a:latin typeface="微软雅黑" panose="020B0503020204020204" pitchFamily="34" charset="-122"/>
                <a:ea typeface="微软雅黑" panose="020B0503020204020204" pitchFamily="34" charset="-122"/>
              </a:rPr>
              <a:t>值</a:t>
            </a:r>
            <a:endParaRPr kumimoji="1"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8" name="Text Box 55"/>
          <p:cNvSpPr txBox="1">
            <a:spLocks noChangeArrowheads="1"/>
          </p:cNvSpPr>
          <p:nvPr/>
        </p:nvSpPr>
        <p:spPr bwMode="auto">
          <a:xfrm rot="16200000">
            <a:off x="4197774" y="2995145"/>
            <a:ext cx="431528" cy="400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dirty="0">
                <a:solidFill>
                  <a:srgbClr val="000000"/>
                </a:solidFill>
                <a:latin typeface="微软雅黑" panose="020B0503020204020204" pitchFamily="34" charset="-122"/>
                <a:ea typeface="微软雅黑" panose="020B0503020204020204" pitchFamily="34" charset="-122"/>
              </a:rPr>
              <a:t>…</a:t>
            </a:r>
            <a:endParaRPr kumimoji="1"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39" name="AutoShape 56"/>
          <p:cNvSpPr/>
          <p:nvPr/>
        </p:nvSpPr>
        <p:spPr bwMode="auto">
          <a:xfrm flipH="1">
            <a:off x="3259497" y="2670433"/>
            <a:ext cx="213809" cy="1048121"/>
          </a:xfrm>
          <a:prstGeom prst="rightBrace">
            <a:avLst>
              <a:gd name="adj1" fmla="val 43929"/>
              <a:gd name="adj2" fmla="val 50000"/>
            </a:avLst>
          </a:prstGeom>
          <a:noFill/>
          <a:ln w="19050">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40" name="Rectangle 57"/>
          <p:cNvSpPr>
            <a:spLocks noChangeArrowheads="1"/>
          </p:cNvSpPr>
          <p:nvPr/>
        </p:nvSpPr>
        <p:spPr bwMode="auto">
          <a:xfrm>
            <a:off x="3480412" y="4082129"/>
            <a:ext cx="4807652" cy="820885"/>
          </a:xfrm>
          <a:prstGeom prst="rect">
            <a:avLst/>
          </a:prstGeom>
          <a:solidFill>
            <a:srgbClr val="0000FF"/>
          </a:solidFill>
          <a:ln w="9525">
            <a:solidFill>
              <a:schemeClr val="tx1"/>
            </a:solidFill>
            <a:miter lim="800000"/>
          </a:ln>
          <a:effec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41" name="Text Box 58"/>
          <p:cNvSpPr txBox="1">
            <a:spLocks noChangeArrowheads="1"/>
          </p:cNvSpPr>
          <p:nvPr/>
        </p:nvSpPr>
        <p:spPr bwMode="auto">
          <a:xfrm>
            <a:off x="4204153" y="4084457"/>
            <a:ext cx="326243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algn="ctr" eaLnBrk="1" hangingPunct="1"/>
            <a:r>
              <a:rPr kumimoji="1" lang="zh-CN" altLang="en-US" sz="2400" b="1" dirty="0">
                <a:solidFill>
                  <a:schemeClr val="bg1"/>
                </a:solidFill>
                <a:latin typeface="微软雅黑" panose="020B0503020204020204" pitchFamily="34" charset="-122"/>
                <a:ea typeface="微软雅黑" panose="020B0503020204020204" pitchFamily="34" charset="-122"/>
              </a:rPr>
              <a:t>实体主体</a:t>
            </a:r>
            <a:endParaRPr kumimoji="1" lang="zh-CN" altLang="en-US" sz="2400" b="1" dirty="0">
              <a:solidFill>
                <a:schemeClr val="bg1"/>
              </a:solidFill>
              <a:latin typeface="微软雅黑" panose="020B0503020204020204" pitchFamily="34" charset="-122"/>
              <a:ea typeface="微软雅黑" panose="020B0503020204020204" pitchFamily="34" charset="-122"/>
            </a:endParaRPr>
          </a:p>
          <a:p>
            <a:pPr algn="ctr" eaLnBrk="1" hangingPunct="1"/>
            <a:r>
              <a:rPr kumimoji="1" lang="zh-CN" altLang="en-US" sz="2400" b="1" dirty="0" smtClean="0">
                <a:solidFill>
                  <a:schemeClr val="bg1"/>
                </a:solidFill>
                <a:latin typeface="微软雅黑" panose="020B0503020204020204" pitchFamily="34" charset="-122"/>
                <a:ea typeface="微软雅黑" panose="020B0503020204020204" pitchFamily="34" charset="-122"/>
              </a:rPr>
              <a:t>（有些响应报文不用</a:t>
            </a:r>
            <a:r>
              <a:rPr kumimoji="1" lang="zh-CN" altLang="en-US" sz="2400" b="1" dirty="0">
                <a:solidFill>
                  <a:schemeClr val="bg1"/>
                </a:solidFill>
                <a:latin typeface="微软雅黑" panose="020B0503020204020204" pitchFamily="34" charset="-122"/>
                <a:ea typeface="微软雅黑" panose="020B0503020204020204" pitchFamily="34" charset="-122"/>
              </a:rPr>
              <a:t>）</a:t>
            </a:r>
            <a:endParaRPr kumimoji="1"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2" name="Line 60"/>
          <p:cNvSpPr>
            <a:spLocks noChangeShapeType="1"/>
          </p:cNvSpPr>
          <p:nvPr/>
        </p:nvSpPr>
        <p:spPr bwMode="auto">
          <a:xfrm>
            <a:off x="3480412" y="2988560"/>
            <a:ext cx="0" cy="3649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43" name="Line 61"/>
          <p:cNvSpPr>
            <a:spLocks noChangeShapeType="1"/>
          </p:cNvSpPr>
          <p:nvPr/>
        </p:nvSpPr>
        <p:spPr bwMode="auto">
          <a:xfrm>
            <a:off x="3480412" y="3718551"/>
            <a:ext cx="0" cy="363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44" name="Line 62"/>
          <p:cNvSpPr>
            <a:spLocks noChangeShapeType="1"/>
          </p:cNvSpPr>
          <p:nvPr/>
        </p:nvSpPr>
        <p:spPr bwMode="auto">
          <a:xfrm>
            <a:off x="4361611" y="3718551"/>
            <a:ext cx="0" cy="363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45" name="Line 63"/>
          <p:cNvSpPr>
            <a:spLocks noChangeShapeType="1"/>
          </p:cNvSpPr>
          <p:nvPr/>
        </p:nvSpPr>
        <p:spPr bwMode="auto">
          <a:xfrm>
            <a:off x="6498176" y="2988560"/>
            <a:ext cx="0" cy="3649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46" name="Text Box 64"/>
          <p:cNvSpPr txBox="1">
            <a:spLocks noChangeArrowheads="1"/>
          </p:cNvSpPr>
          <p:nvPr/>
        </p:nvSpPr>
        <p:spPr bwMode="auto">
          <a:xfrm>
            <a:off x="4986240" y="1669179"/>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rgbClr val="000000"/>
                </a:solidFill>
                <a:latin typeface="微软雅黑" panose="020B0503020204020204" pitchFamily="34" charset="-122"/>
                <a:ea typeface="微软雅黑" panose="020B0503020204020204" pitchFamily="34" charset="-122"/>
              </a:rPr>
              <a:t>空格</a:t>
            </a:r>
            <a:endParaRPr kumimoji="1" lang="zh-CN" altLang="en-US" sz="2000" b="1" dirty="0">
              <a:solidFill>
                <a:srgbClr val="000000"/>
              </a:solidFill>
              <a:latin typeface="微软雅黑" panose="020B0503020204020204" pitchFamily="34" charset="-122"/>
              <a:ea typeface="微软雅黑" panose="020B0503020204020204" pitchFamily="34" charset="-122"/>
            </a:endParaRPr>
          </a:p>
        </p:txBody>
      </p:sp>
      <p:sp>
        <p:nvSpPr>
          <p:cNvPr id="47" name="Text Box 65"/>
          <p:cNvSpPr txBox="1">
            <a:spLocks noChangeArrowheads="1"/>
          </p:cNvSpPr>
          <p:nvPr/>
        </p:nvSpPr>
        <p:spPr bwMode="auto">
          <a:xfrm>
            <a:off x="6849434" y="1669179"/>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rgbClr val="000000"/>
                </a:solidFill>
                <a:latin typeface="微软雅黑" panose="020B0503020204020204" pitchFamily="34" charset="-122"/>
                <a:ea typeface="微软雅黑" panose="020B0503020204020204" pitchFamily="34" charset="-122"/>
              </a:rPr>
              <a:t>回车换行</a:t>
            </a:r>
            <a:endParaRPr kumimoji="1" lang="zh-CN" altLang="en-US" sz="2000" b="1" dirty="0">
              <a:solidFill>
                <a:srgbClr val="000000"/>
              </a:solidFill>
              <a:latin typeface="微软雅黑" panose="020B0503020204020204" pitchFamily="34" charset="-122"/>
              <a:ea typeface="微软雅黑" panose="020B0503020204020204" pitchFamily="34" charset="-122"/>
            </a:endParaRPr>
          </a:p>
        </p:txBody>
      </p:sp>
      <p:sp>
        <p:nvSpPr>
          <p:cNvPr id="48" name="Line 66"/>
          <p:cNvSpPr>
            <a:spLocks noChangeShapeType="1"/>
          </p:cNvSpPr>
          <p:nvPr/>
        </p:nvSpPr>
        <p:spPr bwMode="auto">
          <a:xfrm>
            <a:off x="5572688" y="1985886"/>
            <a:ext cx="392492" cy="274102"/>
          </a:xfrm>
          <a:prstGeom prst="line">
            <a:avLst/>
          </a:prstGeom>
          <a:noFill/>
          <a:ln w="1905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49" name="Line 67"/>
          <p:cNvSpPr>
            <a:spLocks noChangeShapeType="1"/>
          </p:cNvSpPr>
          <p:nvPr/>
        </p:nvSpPr>
        <p:spPr bwMode="auto">
          <a:xfrm flipH="1">
            <a:off x="4682325" y="1985886"/>
            <a:ext cx="427619" cy="274102"/>
          </a:xfrm>
          <a:prstGeom prst="line">
            <a:avLst/>
          </a:prstGeom>
          <a:noFill/>
          <a:ln w="1905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50" name="Line 68"/>
          <p:cNvSpPr>
            <a:spLocks noChangeShapeType="1"/>
          </p:cNvSpPr>
          <p:nvPr/>
        </p:nvSpPr>
        <p:spPr bwMode="auto">
          <a:xfrm>
            <a:off x="7423664" y="1985886"/>
            <a:ext cx="213809" cy="274102"/>
          </a:xfrm>
          <a:prstGeom prst="line">
            <a:avLst/>
          </a:prstGeom>
          <a:noFill/>
          <a:ln w="1905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51" name="Line 69"/>
          <p:cNvSpPr>
            <a:spLocks noChangeShapeType="1"/>
          </p:cNvSpPr>
          <p:nvPr/>
        </p:nvSpPr>
        <p:spPr bwMode="auto">
          <a:xfrm>
            <a:off x="5216847" y="3353558"/>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52" name="Line 70"/>
          <p:cNvSpPr>
            <a:spLocks noChangeShapeType="1"/>
          </p:cNvSpPr>
          <p:nvPr/>
        </p:nvSpPr>
        <p:spPr bwMode="auto">
          <a:xfrm>
            <a:off x="5216847" y="2623565"/>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53" name="Text Box 71"/>
          <p:cNvSpPr txBox="1">
            <a:spLocks noChangeArrowheads="1"/>
          </p:cNvSpPr>
          <p:nvPr/>
        </p:nvSpPr>
        <p:spPr bwMode="auto">
          <a:xfrm>
            <a:off x="4889197" y="3354976"/>
            <a:ext cx="2584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dirty="0">
                <a:solidFill>
                  <a:schemeClr val="bg1"/>
                </a:solidFill>
                <a:latin typeface="微软雅黑" panose="020B0503020204020204" pitchFamily="34" charset="-122"/>
                <a:ea typeface="微软雅黑" panose="020B0503020204020204" pitchFamily="34" charset="-122"/>
              </a:rPr>
              <a:t>:</a:t>
            </a:r>
            <a:endParaRPr kumimoji="1"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54" name="Text Box 72"/>
          <p:cNvSpPr txBox="1">
            <a:spLocks noChangeArrowheads="1"/>
          </p:cNvSpPr>
          <p:nvPr/>
        </p:nvSpPr>
        <p:spPr bwMode="auto">
          <a:xfrm>
            <a:off x="7179312" y="2250048"/>
            <a:ext cx="8210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dirty="0">
                <a:solidFill>
                  <a:srgbClr val="FFFF00"/>
                </a:solidFill>
                <a:latin typeface="微软雅黑" panose="020B0503020204020204" pitchFamily="34" charset="-122"/>
                <a:ea typeface="微软雅黑" panose="020B0503020204020204" pitchFamily="34" charset="-122"/>
              </a:rPr>
              <a:t>CRLF</a:t>
            </a:r>
            <a:endParaRPr kumimoji="1" lang="en-US" altLang="zh-CN" sz="2000" b="1" dirty="0">
              <a:solidFill>
                <a:srgbClr val="FFFF00"/>
              </a:solidFill>
              <a:latin typeface="微软雅黑" panose="020B0503020204020204" pitchFamily="34" charset="-122"/>
              <a:ea typeface="微软雅黑" panose="020B0503020204020204" pitchFamily="34" charset="-122"/>
            </a:endParaRPr>
          </a:p>
        </p:txBody>
      </p:sp>
      <p:sp>
        <p:nvSpPr>
          <p:cNvPr id="55" name="Text Box 75"/>
          <p:cNvSpPr txBox="1">
            <a:spLocks noChangeArrowheads="1"/>
          </p:cNvSpPr>
          <p:nvPr/>
        </p:nvSpPr>
        <p:spPr bwMode="auto">
          <a:xfrm>
            <a:off x="3483466" y="3711451"/>
            <a:ext cx="8210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a:solidFill>
                  <a:srgbClr val="FFFF00"/>
                </a:solidFill>
                <a:latin typeface="微软雅黑" panose="020B0503020204020204" pitchFamily="34" charset="-122"/>
                <a:ea typeface="微软雅黑" panose="020B0503020204020204" pitchFamily="34" charset="-122"/>
              </a:rPr>
              <a:t>CRLF</a:t>
            </a:r>
            <a:endParaRPr kumimoji="1" lang="en-US" altLang="zh-CN" sz="2000" b="1">
              <a:solidFill>
                <a:srgbClr val="FFFF00"/>
              </a:solidFill>
              <a:latin typeface="微软雅黑" panose="020B0503020204020204" pitchFamily="34" charset="-122"/>
              <a:ea typeface="微软雅黑" panose="020B0503020204020204" pitchFamily="34" charset="-122"/>
            </a:endParaRPr>
          </a:p>
        </p:txBody>
      </p:sp>
      <p:grpSp>
        <p:nvGrpSpPr>
          <p:cNvPr id="56" name="Group 134"/>
          <p:cNvGrpSpPr/>
          <p:nvPr/>
        </p:nvGrpSpPr>
        <p:grpSpPr bwMode="auto">
          <a:xfrm>
            <a:off x="2208262" y="2211704"/>
            <a:ext cx="2555014" cy="487136"/>
            <a:chOff x="354" y="1045"/>
            <a:chExt cx="1673" cy="343"/>
          </a:xfrm>
        </p:grpSpPr>
        <p:sp>
          <p:nvSpPr>
            <p:cNvPr id="57" name="Rectangle 132"/>
            <p:cNvSpPr>
              <a:spLocks noChangeArrowheads="1"/>
            </p:cNvSpPr>
            <p:nvPr/>
          </p:nvSpPr>
          <p:spPr bwMode="auto">
            <a:xfrm>
              <a:off x="1111" y="1045"/>
              <a:ext cx="916" cy="317"/>
            </a:xfrm>
            <a:prstGeom prst="rect">
              <a:avLst/>
            </a:prstGeom>
            <a:noFill/>
            <a:ln w="38100">
              <a:solidFill>
                <a:srgbClr val="CC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58" name="Text Box 133"/>
            <p:cNvSpPr txBox="1">
              <a:spLocks noChangeArrowheads="1"/>
            </p:cNvSpPr>
            <p:nvPr/>
          </p:nvSpPr>
          <p:spPr bwMode="auto">
            <a:xfrm>
              <a:off x="354" y="1063"/>
              <a:ext cx="726"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lang="zh-CN" altLang="en-US" sz="2400" b="1" dirty="0" smtClean="0">
                  <a:solidFill>
                    <a:srgbClr val="000000"/>
                  </a:solidFill>
                  <a:latin typeface="微软雅黑" panose="020B0503020204020204" pitchFamily="34" charset="-122"/>
                  <a:ea typeface="微软雅黑" panose="020B0503020204020204" pitchFamily="34" charset="-122"/>
                </a:rPr>
                <a:t>状态行</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pSp>
      <p:sp>
        <p:nvSpPr>
          <p:cNvPr id="59" name="Text Box 73"/>
          <p:cNvSpPr txBox="1">
            <a:spLocks noChangeArrowheads="1"/>
          </p:cNvSpPr>
          <p:nvPr/>
        </p:nvSpPr>
        <p:spPr bwMode="auto">
          <a:xfrm>
            <a:off x="5658211" y="3360657"/>
            <a:ext cx="817056" cy="40011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a:solidFill>
                  <a:srgbClr val="FFFF00"/>
                </a:solidFill>
                <a:latin typeface="微软雅黑" panose="020B0503020204020204" pitchFamily="34" charset="-122"/>
                <a:ea typeface="微软雅黑" panose="020B0503020204020204" pitchFamily="34" charset="-122"/>
              </a:rPr>
              <a:t>CRLF</a:t>
            </a:r>
            <a:endParaRPr kumimoji="1" lang="en-US" altLang="zh-CN" sz="2000" b="1">
              <a:solidFill>
                <a:srgbClr val="FFFF00"/>
              </a:solidFill>
              <a:latin typeface="微软雅黑" panose="020B0503020204020204" pitchFamily="34" charset="-122"/>
              <a:ea typeface="微软雅黑" panose="020B0503020204020204" pitchFamily="34" charset="-122"/>
            </a:endParaRPr>
          </a:p>
        </p:txBody>
      </p:sp>
      <p:sp>
        <p:nvSpPr>
          <p:cNvPr id="60" name="Text Box 74"/>
          <p:cNvSpPr txBox="1">
            <a:spLocks noChangeArrowheads="1"/>
          </p:cNvSpPr>
          <p:nvPr/>
        </p:nvSpPr>
        <p:spPr bwMode="auto">
          <a:xfrm>
            <a:off x="5664319" y="2636347"/>
            <a:ext cx="8210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dirty="0">
                <a:solidFill>
                  <a:srgbClr val="FFFF00"/>
                </a:solidFill>
                <a:latin typeface="微软雅黑" panose="020B0503020204020204" pitchFamily="34" charset="-122"/>
                <a:ea typeface="微软雅黑" panose="020B0503020204020204" pitchFamily="34" charset="-122"/>
              </a:rPr>
              <a:t>CRLF</a:t>
            </a:r>
            <a:endParaRPr kumimoji="1" lang="en-US" altLang="zh-CN" sz="2000" b="1" dirty="0">
              <a:solidFill>
                <a:srgbClr val="FFFF00"/>
              </a:solidFill>
              <a:latin typeface="微软雅黑" panose="020B0503020204020204" pitchFamily="34" charset="-122"/>
              <a:ea typeface="微软雅黑" panose="020B0503020204020204" pitchFamily="34" charset="-122"/>
            </a:endParaRPr>
          </a:p>
        </p:txBody>
      </p:sp>
      <p:sp>
        <p:nvSpPr>
          <p:cNvPr id="61" name="矩形 60"/>
          <p:cNvSpPr/>
          <p:nvPr/>
        </p:nvSpPr>
        <p:spPr>
          <a:xfrm>
            <a:off x="3359696" y="5176634"/>
            <a:ext cx="5112568" cy="461665"/>
          </a:xfrm>
          <a:prstGeom prst="rect">
            <a:avLst/>
          </a:prstGeom>
          <a:solidFill>
            <a:srgbClr val="FFFFCC"/>
          </a:solidFill>
          <a:ln>
            <a:solidFill>
              <a:schemeClr val="tx1"/>
            </a:solidFill>
          </a:ln>
        </p:spPr>
        <p:txBody>
          <a:bodyPr wrap="square">
            <a:spAutoFit/>
          </a:bodyPr>
          <a:lstStyle/>
          <a:p>
            <a:r>
              <a:rPr kumimoji="1" lang="zh-CN" altLang="en-US" sz="2400" b="1" dirty="0">
                <a:solidFill>
                  <a:srgbClr val="000000"/>
                </a:solidFill>
                <a:latin typeface="微软雅黑" panose="020B0503020204020204" pitchFamily="34" charset="-122"/>
                <a:ea typeface="微软雅黑" panose="020B0503020204020204" pitchFamily="34" charset="-122"/>
              </a:rPr>
              <a:t>版本：</a:t>
            </a:r>
            <a:r>
              <a:rPr kumimoji="1" lang="en-US" altLang="zh-CN" sz="2400" b="1" dirty="0">
                <a:solidFill>
                  <a:srgbClr val="000000"/>
                </a:solidFill>
                <a:latin typeface="微软雅黑" panose="020B0503020204020204" pitchFamily="34" charset="-122"/>
                <a:ea typeface="微软雅黑" panose="020B0503020204020204" pitchFamily="34" charset="-122"/>
              </a:rPr>
              <a:t>HTTP </a:t>
            </a:r>
            <a:r>
              <a:rPr kumimoji="1" lang="zh-CN" altLang="en-US" sz="2400" b="1" dirty="0">
                <a:solidFill>
                  <a:srgbClr val="000000"/>
                </a:solidFill>
                <a:latin typeface="微软雅黑" panose="020B0503020204020204" pitchFamily="34" charset="-122"/>
                <a:ea typeface="微软雅黑" panose="020B0503020204020204" pitchFamily="34" charset="-122"/>
              </a:rPr>
              <a:t>的版本</a:t>
            </a:r>
            <a:r>
              <a:rPr kumimoji="1" lang="zh-CN" altLang="en-US" sz="2400" b="1" dirty="0" smtClean="0">
                <a:solidFill>
                  <a:srgbClr val="000000"/>
                </a:solidFill>
                <a:latin typeface="微软雅黑" panose="020B0503020204020204" pitchFamily="34" charset="-122"/>
                <a:ea typeface="微软雅黑" panose="020B0503020204020204" pitchFamily="34" charset="-122"/>
              </a:rPr>
              <a:t>。</a:t>
            </a:r>
            <a:endParaRPr kumimoji="1" lang="zh-CN" altLang="en-US" sz="2400" b="1"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grpId="0" nodeType="clickEffect">
                                  <p:stCondLst>
                                    <p:cond delay="0"/>
                                  </p:stCondLst>
                                  <p:childTnLst>
                                    <p:anim calcmode="discrete" valueType="str">
                                      <p:cBhvr>
                                        <p:cTn id="6" dur="1000" fill="hold"/>
                                        <p:tgtEl>
                                          <p:spTgt spid="6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noChangeArrowheads="1"/>
          </p:cNvSpPr>
          <p:nvPr>
            <p:ph type="title"/>
          </p:nvPr>
        </p:nvSpPr>
        <p:spPr/>
        <p:txBody>
          <a:bodyPr/>
          <a:lstStyle/>
          <a:p>
            <a:r>
              <a:rPr lang="en-US" altLang="zh-CN" dirty="0" smtClean="0"/>
              <a:t>HTTP </a:t>
            </a:r>
            <a:r>
              <a:rPr lang="zh-CN" altLang="en-US" dirty="0" smtClean="0"/>
              <a:t>响应报文</a:t>
            </a:r>
            <a:r>
              <a:rPr lang="zh-CN" altLang="en-US" dirty="0"/>
              <a:t>的结构</a:t>
            </a:r>
            <a:endParaRPr lang="zh-CN" altLang="en-US" dirty="0" smtClean="0"/>
          </a:p>
        </p:txBody>
      </p:sp>
      <p:sp>
        <p:nvSpPr>
          <p:cNvPr id="5" name="圆角矩形 4"/>
          <p:cNvSpPr/>
          <p:nvPr/>
        </p:nvSpPr>
        <p:spPr>
          <a:xfrm>
            <a:off x="556963" y="1626229"/>
            <a:ext cx="10939637" cy="453907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6" name="Rectangle 51"/>
          <p:cNvSpPr>
            <a:spLocks noChangeArrowheads="1"/>
          </p:cNvSpPr>
          <p:nvPr/>
        </p:nvSpPr>
        <p:spPr bwMode="auto">
          <a:xfrm>
            <a:off x="3480412" y="3353558"/>
            <a:ext cx="3017763" cy="364995"/>
          </a:xfrm>
          <a:prstGeom prst="rect">
            <a:avLst/>
          </a:prstGeom>
          <a:solidFill>
            <a:srgbClr val="0000FF"/>
          </a:solidFill>
          <a:ln w="9525">
            <a:solidFill>
              <a:schemeClr val="tx1"/>
            </a:solidFill>
            <a:miter lim="800000"/>
          </a:ln>
          <a:effec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7" name="Rectangle 43"/>
          <p:cNvSpPr>
            <a:spLocks noChangeArrowheads="1"/>
          </p:cNvSpPr>
          <p:nvPr/>
        </p:nvSpPr>
        <p:spPr bwMode="auto">
          <a:xfrm>
            <a:off x="3480412" y="2623565"/>
            <a:ext cx="3017763" cy="364995"/>
          </a:xfrm>
          <a:prstGeom prst="rect">
            <a:avLst/>
          </a:prstGeom>
          <a:solidFill>
            <a:srgbClr val="00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8" name="Rectangle 34"/>
          <p:cNvSpPr>
            <a:spLocks noChangeArrowheads="1"/>
          </p:cNvSpPr>
          <p:nvPr/>
        </p:nvSpPr>
        <p:spPr bwMode="auto">
          <a:xfrm>
            <a:off x="3480412" y="2259989"/>
            <a:ext cx="4619805" cy="363576"/>
          </a:xfrm>
          <a:prstGeom prst="rect">
            <a:avLst/>
          </a:prstGeom>
          <a:solidFill>
            <a:srgbClr val="66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9" name="Rectangle 23"/>
          <p:cNvSpPr>
            <a:spLocks noChangeArrowheads="1"/>
          </p:cNvSpPr>
          <p:nvPr/>
        </p:nvSpPr>
        <p:spPr bwMode="auto">
          <a:xfrm>
            <a:off x="5644466" y="3362079"/>
            <a:ext cx="853710" cy="347953"/>
          </a:xfrm>
          <a:prstGeom prst="rect">
            <a:avLst/>
          </a:prstGeom>
          <a:solidFill>
            <a:srgbClr val="00B0F0"/>
          </a:solidFill>
          <a:ln>
            <a:noFill/>
          </a:ln>
          <a:effec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0" name="Rectangle 24"/>
          <p:cNvSpPr>
            <a:spLocks noChangeArrowheads="1"/>
          </p:cNvSpPr>
          <p:nvPr/>
        </p:nvSpPr>
        <p:spPr bwMode="auto">
          <a:xfrm>
            <a:off x="3486522" y="3735594"/>
            <a:ext cx="875089" cy="346533"/>
          </a:xfrm>
          <a:prstGeom prst="rect">
            <a:avLst/>
          </a:prstGeom>
          <a:solidFill>
            <a:srgbClr val="00B0F0"/>
          </a:solidFill>
          <a:ln>
            <a:noFill/>
          </a:ln>
          <a:effec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1" name="Rectangle 25"/>
          <p:cNvSpPr>
            <a:spLocks noChangeArrowheads="1"/>
          </p:cNvSpPr>
          <p:nvPr/>
        </p:nvSpPr>
        <p:spPr bwMode="auto">
          <a:xfrm>
            <a:off x="5644466" y="2632086"/>
            <a:ext cx="853710" cy="356474"/>
          </a:xfrm>
          <a:prstGeom prst="rect">
            <a:avLst/>
          </a:prstGeom>
          <a:solidFill>
            <a:srgbClr val="00B0F0"/>
          </a:solidFill>
          <a:ln>
            <a:noFill/>
          </a:ln>
          <a:effec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2" name="Rectangle 26"/>
          <p:cNvSpPr>
            <a:spLocks noChangeArrowheads="1"/>
          </p:cNvSpPr>
          <p:nvPr/>
        </p:nvSpPr>
        <p:spPr bwMode="auto">
          <a:xfrm>
            <a:off x="5109943" y="3362077"/>
            <a:ext cx="116068" cy="356474"/>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3" name="Rectangle 27"/>
          <p:cNvSpPr>
            <a:spLocks noChangeArrowheads="1"/>
          </p:cNvSpPr>
          <p:nvPr/>
        </p:nvSpPr>
        <p:spPr bwMode="auto">
          <a:xfrm>
            <a:off x="5109943" y="2632086"/>
            <a:ext cx="106904" cy="356474"/>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4" name="Line 28"/>
          <p:cNvSpPr>
            <a:spLocks noChangeShapeType="1"/>
          </p:cNvSpPr>
          <p:nvPr/>
        </p:nvSpPr>
        <p:spPr bwMode="auto">
          <a:xfrm>
            <a:off x="4977076" y="3353558"/>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15" name="Line 29"/>
          <p:cNvSpPr>
            <a:spLocks noChangeShapeType="1"/>
          </p:cNvSpPr>
          <p:nvPr/>
        </p:nvSpPr>
        <p:spPr bwMode="auto">
          <a:xfrm>
            <a:off x="5644466" y="3353558"/>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16" name="Line 30"/>
          <p:cNvSpPr>
            <a:spLocks noChangeShapeType="1"/>
          </p:cNvSpPr>
          <p:nvPr/>
        </p:nvSpPr>
        <p:spPr bwMode="auto">
          <a:xfrm>
            <a:off x="5109943" y="3353558"/>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17" name="Rectangle 31"/>
          <p:cNvSpPr>
            <a:spLocks noChangeArrowheads="1"/>
          </p:cNvSpPr>
          <p:nvPr/>
        </p:nvSpPr>
        <p:spPr bwMode="auto">
          <a:xfrm>
            <a:off x="7219018" y="2268511"/>
            <a:ext cx="881199" cy="355054"/>
          </a:xfrm>
          <a:prstGeom prst="rect">
            <a:avLst/>
          </a:prstGeom>
          <a:solidFill>
            <a:srgbClr val="00B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8" name="Rectangle 32"/>
          <p:cNvSpPr>
            <a:spLocks noChangeArrowheads="1"/>
          </p:cNvSpPr>
          <p:nvPr/>
        </p:nvSpPr>
        <p:spPr bwMode="auto">
          <a:xfrm>
            <a:off x="5937690" y="2268511"/>
            <a:ext cx="106904" cy="355054"/>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9" name="Rectangle 33"/>
          <p:cNvSpPr>
            <a:spLocks noChangeArrowheads="1"/>
          </p:cNvSpPr>
          <p:nvPr/>
        </p:nvSpPr>
        <p:spPr bwMode="auto">
          <a:xfrm>
            <a:off x="4656363" y="2268511"/>
            <a:ext cx="106904" cy="355054"/>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20" name="Text Box 35"/>
          <p:cNvSpPr txBox="1">
            <a:spLocks noChangeArrowheads="1"/>
          </p:cNvSpPr>
          <p:nvPr/>
        </p:nvSpPr>
        <p:spPr bwMode="auto">
          <a:xfrm>
            <a:off x="3645351" y="2250048"/>
            <a:ext cx="9284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rgbClr val="000000"/>
                </a:solidFill>
                <a:latin typeface="微软雅黑" panose="020B0503020204020204" pitchFamily="34" charset="-122"/>
                <a:ea typeface="微软雅黑" panose="020B0503020204020204" pitchFamily="34" charset="-122"/>
              </a:rPr>
              <a:t>版</a:t>
            </a:r>
            <a:r>
              <a:rPr kumimoji="1" lang="zh-CN" altLang="en-US" sz="2000" b="1" dirty="0" smtClean="0">
                <a:solidFill>
                  <a:srgbClr val="000000"/>
                </a:solidFill>
                <a:latin typeface="微软雅黑" panose="020B0503020204020204" pitchFamily="34" charset="-122"/>
                <a:ea typeface="微软雅黑" panose="020B0503020204020204" pitchFamily="34" charset="-122"/>
              </a:rPr>
              <a:t>   </a:t>
            </a:r>
            <a:r>
              <a:rPr kumimoji="1" lang="zh-CN" altLang="en-US" sz="2000" b="1" dirty="0">
                <a:solidFill>
                  <a:srgbClr val="000000"/>
                </a:solidFill>
                <a:latin typeface="微软雅黑" panose="020B0503020204020204" pitchFamily="34" charset="-122"/>
                <a:ea typeface="微软雅黑" panose="020B0503020204020204" pitchFamily="34" charset="-122"/>
              </a:rPr>
              <a:t>本</a:t>
            </a:r>
            <a:endParaRPr kumimoji="1" lang="zh-CN" altLang="en-US" sz="2000" b="1" dirty="0">
              <a:solidFill>
                <a:srgbClr val="000000"/>
              </a:solidFill>
              <a:latin typeface="微软雅黑" panose="020B0503020204020204" pitchFamily="34" charset="-122"/>
              <a:ea typeface="微软雅黑" panose="020B0503020204020204" pitchFamily="34" charset="-122"/>
            </a:endParaRPr>
          </a:p>
        </p:txBody>
      </p:sp>
      <p:sp>
        <p:nvSpPr>
          <p:cNvPr id="21" name="Line 36"/>
          <p:cNvSpPr>
            <a:spLocks noChangeShapeType="1"/>
          </p:cNvSpPr>
          <p:nvPr/>
        </p:nvSpPr>
        <p:spPr bwMode="auto">
          <a:xfrm>
            <a:off x="4656363" y="2259989"/>
            <a:ext cx="0" cy="363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22" name="Line 37"/>
          <p:cNvSpPr>
            <a:spLocks noChangeShapeType="1"/>
          </p:cNvSpPr>
          <p:nvPr/>
        </p:nvSpPr>
        <p:spPr bwMode="auto">
          <a:xfrm>
            <a:off x="4763267" y="2259989"/>
            <a:ext cx="0" cy="363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23" name="Line 38"/>
          <p:cNvSpPr>
            <a:spLocks noChangeShapeType="1"/>
          </p:cNvSpPr>
          <p:nvPr/>
        </p:nvSpPr>
        <p:spPr bwMode="auto">
          <a:xfrm>
            <a:off x="5937690" y="2259989"/>
            <a:ext cx="0" cy="363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24" name="Line 39"/>
          <p:cNvSpPr>
            <a:spLocks noChangeShapeType="1"/>
          </p:cNvSpPr>
          <p:nvPr/>
        </p:nvSpPr>
        <p:spPr bwMode="auto">
          <a:xfrm>
            <a:off x="6044594" y="2259989"/>
            <a:ext cx="0" cy="363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25" name="Line 40"/>
          <p:cNvSpPr>
            <a:spLocks noChangeShapeType="1"/>
          </p:cNvSpPr>
          <p:nvPr/>
        </p:nvSpPr>
        <p:spPr bwMode="auto">
          <a:xfrm>
            <a:off x="7219018" y="2259989"/>
            <a:ext cx="0" cy="363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26" name="Text Box 41"/>
          <p:cNvSpPr txBox="1">
            <a:spLocks noChangeArrowheads="1"/>
          </p:cNvSpPr>
          <p:nvPr/>
        </p:nvSpPr>
        <p:spPr bwMode="auto">
          <a:xfrm>
            <a:off x="4871864" y="225004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smtClean="0">
                <a:solidFill>
                  <a:srgbClr val="000000"/>
                </a:solidFill>
                <a:latin typeface="微软雅黑" panose="020B0503020204020204" pitchFamily="34" charset="-122"/>
                <a:ea typeface="微软雅黑" panose="020B0503020204020204" pitchFamily="34" charset="-122"/>
              </a:rPr>
              <a:t>状态码</a:t>
            </a:r>
            <a:endParaRPr kumimoji="1"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27" name="Text Box 42"/>
          <p:cNvSpPr txBox="1">
            <a:spLocks noChangeArrowheads="1"/>
          </p:cNvSpPr>
          <p:nvPr/>
        </p:nvSpPr>
        <p:spPr bwMode="auto">
          <a:xfrm>
            <a:off x="6166771" y="2250048"/>
            <a:ext cx="9284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rgbClr val="000000"/>
                </a:solidFill>
                <a:latin typeface="微软雅黑" panose="020B0503020204020204" pitchFamily="34" charset="-122"/>
                <a:ea typeface="微软雅黑" panose="020B0503020204020204" pitchFamily="34" charset="-122"/>
              </a:rPr>
              <a:t>短</a:t>
            </a:r>
            <a:r>
              <a:rPr kumimoji="1" lang="zh-CN" altLang="en-US" sz="2000" b="1" dirty="0" smtClean="0">
                <a:solidFill>
                  <a:srgbClr val="000000"/>
                </a:solidFill>
                <a:latin typeface="微软雅黑" panose="020B0503020204020204" pitchFamily="34" charset="-122"/>
                <a:ea typeface="微软雅黑" panose="020B0503020204020204" pitchFamily="34" charset="-122"/>
              </a:rPr>
              <a:t>   </a:t>
            </a:r>
            <a:r>
              <a:rPr kumimoji="1" lang="zh-CN" altLang="en-US" sz="2000" b="1" dirty="0">
                <a:solidFill>
                  <a:srgbClr val="000000"/>
                </a:solidFill>
                <a:latin typeface="微软雅黑" panose="020B0503020204020204" pitchFamily="34" charset="-122"/>
                <a:ea typeface="微软雅黑" panose="020B0503020204020204" pitchFamily="34" charset="-122"/>
              </a:rPr>
              <a:t>语</a:t>
            </a:r>
            <a:endParaRPr kumimoji="1" lang="zh-CN" altLang="en-US" sz="2000" b="1" dirty="0">
              <a:solidFill>
                <a:srgbClr val="000000"/>
              </a:solidFill>
              <a:latin typeface="微软雅黑" panose="020B0503020204020204" pitchFamily="34" charset="-122"/>
              <a:ea typeface="微软雅黑" panose="020B0503020204020204" pitchFamily="34" charset="-122"/>
            </a:endParaRPr>
          </a:p>
        </p:txBody>
      </p:sp>
      <p:sp>
        <p:nvSpPr>
          <p:cNvPr id="28" name="Text Box 44"/>
          <p:cNvSpPr txBox="1">
            <a:spLocks noChangeArrowheads="1"/>
          </p:cNvSpPr>
          <p:nvPr/>
        </p:nvSpPr>
        <p:spPr bwMode="auto">
          <a:xfrm>
            <a:off x="3488048" y="2619304"/>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chemeClr val="bg1"/>
                </a:solidFill>
                <a:latin typeface="微软雅黑" panose="020B0503020204020204" pitchFamily="34" charset="-122"/>
                <a:ea typeface="微软雅黑" panose="020B0503020204020204" pitchFamily="34" charset="-122"/>
              </a:rPr>
              <a:t>首部字段名</a:t>
            </a:r>
            <a:endParaRPr kumimoji="1"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9" name="Line 45"/>
          <p:cNvSpPr>
            <a:spLocks noChangeShapeType="1"/>
          </p:cNvSpPr>
          <p:nvPr/>
        </p:nvSpPr>
        <p:spPr bwMode="auto">
          <a:xfrm>
            <a:off x="4977076" y="2623565"/>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30" name="Line 46"/>
          <p:cNvSpPr>
            <a:spLocks noChangeShapeType="1"/>
          </p:cNvSpPr>
          <p:nvPr/>
        </p:nvSpPr>
        <p:spPr bwMode="auto">
          <a:xfrm>
            <a:off x="5644466" y="2623565"/>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31" name="Text Box 47"/>
          <p:cNvSpPr txBox="1">
            <a:spLocks noChangeArrowheads="1"/>
          </p:cNvSpPr>
          <p:nvPr/>
        </p:nvSpPr>
        <p:spPr bwMode="auto">
          <a:xfrm>
            <a:off x="2207568" y="2979245"/>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400" b="1" dirty="0">
                <a:solidFill>
                  <a:srgbClr val="000000"/>
                </a:solidFill>
                <a:latin typeface="微软雅黑" panose="020B0503020204020204" pitchFamily="34" charset="-122"/>
                <a:ea typeface="微软雅黑" panose="020B0503020204020204" pitchFamily="34" charset="-122"/>
              </a:rPr>
              <a:t>首部行</a:t>
            </a:r>
            <a:endParaRPr kumimoji="1"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32" name="Line 48"/>
          <p:cNvSpPr>
            <a:spLocks noChangeShapeType="1"/>
          </p:cNvSpPr>
          <p:nvPr/>
        </p:nvSpPr>
        <p:spPr bwMode="auto">
          <a:xfrm>
            <a:off x="5109943" y="2623565"/>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33" name="Text Box 49"/>
          <p:cNvSpPr txBox="1">
            <a:spLocks noChangeArrowheads="1"/>
          </p:cNvSpPr>
          <p:nvPr/>
        </p:nvSpPr>
        <p:spPr bwMode="auto">
          <a:xfrm>
            <a:off x="4889197" y="2620725"/>
            <a:ext cx="2584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a:solidFill>
                  <a:schemeClr val="bg1"/>
                </a:solidFill>
                <a:latin typeface="微软雅黑" panose="020B0503020204020204" pitchFamily="34" charset="-122"/>
                <a:ea typeface="微软雅黑" panose="020B0503020204020204" pitchFamily="34" charset="-122"/>
              </a:rPr>
              <a:t>:</a:t>
            </a:r>
            <a:endParaRPr kumimoji="1" lang="en-US" altLang="zh-CN" sz="2000" b="1">
              <a:solidFill>
                <a:schemeClr val="bg1"/>
              </a:solidFill>
              <a:latin typeface="微软雅黑" panose="020B0503020204020204" pitchFamily="34" charset="-122"/>
              <a:ea typeface="微软雅黑" panose="020B0503020204020204" pitchFamily="34" charset="-122"/>
            </a:endParaRPr>
          </a:p>
        </p:txBody>
      </p:sp>
      <p:sp>
        <p:nvSpPr>
          <p:cNvPr id="34" name="Text Box 50"/>
          <p:cNvSpPr txBox="1">
            <a:spLocks noChangeArrowheads="1"/>
          </p:cNvSpPr>
          <p:nvPr/>
        </p:nvSpPr>
        <p:spPr bwMode="auto">
          <a:xfrm>
            <a:off x="5227538" y="2626406"/>
            <a:ext cx="4411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chemeClr val="bg1"/>
                </a:solidFill>
                <a:latin typeface="微软雅黑" panose="020B0503020204020204" pitchFamily="34" charset="-122"/>
                <a:ea typeface="微软雅黑" panose="020B0503020204020204" pitchFamily="34" charset="-122"/>
              </a:rPr>
              <a:t>值</a:t>
            </a:r>
            <a:endParaRPr kumimoji="1"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5" name="Text Box 52"/>
          <p:cNvSpPr txBox="1">
            <a:spLocks noChangeArrowheads="1"/>
          </p:cNvSpPr>
          <p:nvPr/>
        </p:nvSpPr>
        <p:spPr bwMode="auto">
          <a:xfrm>
            <a:off x="3483468" y="3342195"/>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chemeClr val="bg1"/>
                </a:solidFill>
                <a:latin typeface="微软雅黑" panose="020B0503020204020204" pitchFamily="34" charset="-122"/>
                <a:ea typeface="微软雅黑" panose="020B0503020204020204" pitchFamily="34" charset="-122"/>
              </a:rPr>
              <a:t>首部字段名</a:t>
            </a:r>
            <a:endParaRPr kumimoji="1"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6" name="Text Box 53"/>
          <p:cNvSpPr txBox="1">
            <a:spLocks noChangeArrowheads="1"/>
          </p:cNvSpPr>
          <p:nvPr/>
        </p:nvSpPr>
        <p:spPr bwMode="auto">
          <a:xfrm>
            <a:off x="5250446" y="3353558"/>
            <a:ext cx="4411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chemeClr val="bg1"/>
                </a:solidFill>
                <a:latin typeface="微软雅黑" panose="020B0503020204020204" pitchFamily="34" charset="-122"/>
                <a:ea typeface="微软雅黑" panose="020B0503020204020204" pitchFamily="34" charset="-122"/>
              </a:rPr>
              <a:t>值</a:t>
            </a:r>
            <a:endParaRPr kumimoji="1"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8" name="Text Box 55"/>
          <p:cNvSpPr txBox="1">
            <a:spLocks noChangeArrowheads="1"/>
          </p:cNvSpPr>
          <p:nvPr/>
        </p:nvSpPr>
        <p:spPr bwMode="auto">
          <a:xfrm rot="16200000">
            <a:off x="4197774" y="2995145"/>
            <a:ext cx="431528" cy="400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dirty="0">
                <a:solidFill>
                  <a:srgbClr val="000000"/>
                </a:solidFill>
                <a:latin typeface="微软雅黑" panose="020B0503020204020204" pitchFamily="34" charset="-122"/>
                <a:ea typeface="微软雅黑" panose="020B0503020204020204" pitchFamily="34" charset="-122"/>
              </a:rPr>
              <a:t>…</a:t>
            </a:r>
            <a:endParaRPr kumimoji="1"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39" name="AutoShape 56"/>
          <p:cNvSpPr/>
          <p:nvPr/>
        </p:nvSpPr>
        <p:spPr bwMode="auto">
          <a:xfrm flipH="1">
            <a:off x="3259497" y="2670433"/>
            <a:ext cx="213809" cy="1048121"/>
          </a:xfrm>
          <a:prstGeom prst="rightBrace">
            <a:avLst>
              <a:gd name="adj1" fmla="val 43929"/>
              <a:gd name="adj2" fmla="val 50000"/>
            </a:avLst>
          </a:prstGeom>
          <a:noFill/>
          <a:ln w="19050">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40" name="Rectangle 57"/>
          <p:cNvSpPr>
            <a:spLocks noChangeArrowheads="1"/>
          </p:cNvSpPr>
          <p:nvPr/>
        </p:nvSpPr>
        <p:spPr bwMode="auto">
          <a:xfrm>
            <a:off x="3480412" y="4082129"/>
            <a:ext cx="4807652" cy="820885"/>
          </a:xfrm>
          <a:prstGeom prst="rect">
            <a:avLst/>
          </a:prstGeom>
          <a:solidFill>
            <a:srgbClr val="0000FF"/>
          </a:solidFill>
          <a:ln w="9525">
            <a:solidFill>
              <a:schemeClr val="tx1"/>
            </a:solidFill>
            <a:miter lim="800000"/>
          </a:ln>
          <a:effec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41" name="Text Box 58"/>
          <p:cNvSpPr txBox="1">
            <a:spLocks noChangeArrowheads="1"/>
          </p:cNvSpPr>
          <p:nvPr/>
        </p:nvSpPr>
        <p:spPr bwMode="auto">
          <a:xfrm>
            <a:off x="4204153" y="4084457"/>
            <a:ext cx="326243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algn="ctr" eaLnBrk="1" hangingPunct="1"/>
            <a:r>
              <a:rPr kumimoji="1" lang="zh-CN" altLang="en-US" sz="2400" b="1" dirty="0">
                <a:solidFill>
                  <a:schemeClr val="bg1"/>
                </a:solidFill>
                <a:latin typeface="微软雅黑" panose="020B0503020204020204" pitchFamily="34" charset="-122"/>
                <a:ea typeface="微软雅黑" panose="020B0503020204020204" pitchFamily="34" charset="-122"/>
              </a:rPr>
              <a:t>实体主体</a:t>
            </a:r>
            <a:endParaRPr kumimoji="1" lang="zh-CN" altLang="en-US" sz="2400" b="1" dirty="0">
              <a:solidFill>
                <a:schemeClr val="bg1"/>
              </a:solidFill>
              <a:latin typeface="微软雅黑" panose="020B0503020204020204" pitchFamily="34" charset="-122"/>
              <a:ea typeface="微软雅黑" panose="020B0503020204020204" pitchFamily="34" charset="-122"/>
            </a:endParaRPr>
          </a:p>
          <a:p>
            <a:pPr algn="ctr" eaLnBrk="1" hangingPunct="1"/>
            <a:r>
              <a:rPr kumimoji="1" lang="zh-CN" altLang="en-US" sz="2400" b="1" dirty="0" smtClean="0">
                <a:solidFill>
                  <a:schemeClr val="bg1"/>
                </a:solidFill>
                <a:latin typeface="微软雅黑" panose="020B0503020204020204" pitchFamily="34" charset="-122"/>
                <a:ea typeface="微软雅黑" panose="020B0503020204020204" pitchFamily="34" charset="-122"/>
              </a:rPr>
              <a:t>（有些响应报文不用</a:t>
            </a:r>
            <a:r>
              <a:rPr kumimoji="1" lang="zh-CN" altLang="en-US" sz="2400" b="1" dirty="0">
                <a:solidFill>
                  <a:schemeClr val="bg1"/>
                </a:solidFill>
                <a:latin typeface="微软雅黑" panose="020B0503020204020204" pitchFamily="34" charset="-122"/>
                <a:ea typeface="微软雅黑" panose="020B0503020204020204" pitchFamily="34" charset="-122"/>
              </a:rPr>
              <a:t>）</a:t>
            </a:r>
            <a:endParaRPr kumimoji="1"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2" name="Line 60"/>
          <p:cNvSpPr>
            <a:spLocks noChangeShapeType="1"/>
          </p:cNvSpPr>
          <p:nvPr/>
        </p:nvSpPr>
        <p:spPr bwMode="auto">
          <a:xfrm>
            <a:off x="3480412" y="2988560"/>
            <a:ext cx="0" cy="3649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43" name="Line 61"/>
          <p:cNvSpPr>
            <a:spLocks noChangeShapeType="1"/>
          </p:cNvSpPr>
          <p:nvPr/>
        </p:nvSpPr>
        <p:spPr bwMode="auto">
          <a:xfrm>
            <a:off x="3480412" y="3718551"/>
            <a:ext cx="0" cy="363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44" name="Line 62"/>
          <p:cNvSpPr>
            <a:spLocks noChangeShapeType="1"/>
          </p:cNvSpPr>
          <p:nvPr/>
        </p:nvSpPr>
        <p:spPr bwMode="auto">
          <a:xfrm>
            <a:off x="4361611" y="3718551"/>
            <a:ext cx="0" cy="363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45" name="Line 63"/>
          <p:cNvSpPr>
            <a:spLocks noChangeShapeType="1"/>
          </p:cNvSpPr>
          <p:nvPr/>
        </p:nvSpPr>
        <p:spPr bwMode="auto">
          <a:xfrm>
            <a:off x="6498176" y="2988560"/>
            <a:ext cx="0" cy="3649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46" name="Text Box 64"/>
          <p:cNvSpPr txBox="1">
            <a:spLocks noChangeArrowheads="1"/>
          </p:cNvSpPr>
          <p:nvPr/>
        </p:nvSpPr>
        <p:spPr bwMode="auto">
          <a:xfrm>
            <a:off x="4986240" y="1669179"/>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rgbClr val="000000"/>
                </a:solidFill>
                <a:latin typeface="微软雅黑" panose="020B0503020204020204" pitchFamily="34" charset="-122"/>
                <a:ea typeface="微软雅黑" panose="020B0503020204020204" pitchFamily="34" charset="-122"/>
              </a:rPr>
              <a:t>空格</a:t>
            </a:r>
            <a:endParaRPr kumimoji="1" lang="zh-CN" altLang="en-US" sz="2000" b="1" dirty="0">
              <a:solidFill>
                <a:srgbClr val="000000"/>
              </a:solidFill>
              <a:latin typeface="微软雅黑" panose="020B0503020204020204" pitchFamily="34" charset="-122"/>
              <a:ea typeface="微软雅黑" panose="020B0503020204020204" pitchFamily="34" charset="-122"/>
            </a:endParaRPr>
          </a:p>
        </p:txBody>
      </p:sp>
      <p:sp>
        <p:nvSpPr>
          <p:cNvPr id="47" name="Text Box 65"/>
          <p:cNvSpPr txBox="1">
            <a:spLocks noChangeArrowheads="1"/>
          </p:cNvSpPr>
          <p:nvPr/>
        </p:nvSpPr>
        <p:spPr bwMode="auto">
          <a:xfrm>
            <a:off x="6849434" y="1669179"/>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rgbClr val="000000"/>
                </a:solidFill>
                <a:latin typeface="微软雅黑" panose="020B0503020204020204" pitchFamily="34" charset="-122"/>
                <a:ea typeface="微软雅黑" panose="020B0503020204020204" pitchFamily="34" charset="-122"/>
              </a:rPr>
              <a:t>回车换行</a:t>
            </a:r>
            <a:endParaRPr kumimoji="1" lang="zh-CN" altLang="en-US" sz="2000" b="1" dirty="0">
              <a:solidFill>
                <a:srgbClr val="000000"/>
              </a:solidFill>
              <a:latin typeface="微软雅黑" panose="020B0503020204020204" pitchFamily="34" charset="-122"/>
              <a:ea typeface="微软雅黑" panose="020B0503020204020204" pitchFamily="34" charset="-122"/>
            </a:endParaRPr>
          </a:p>
        </p:txBody>
      </p:sp>
      <p:sp>
        <p:nvSpPr>
          <p:cNvPr id="48" name="Line 66"/>
          <p:cNvSpPr>
            <a:spLocks noChangeShapeType="1"/>
          </p:cNvSpPr>
          <p:nvPr/>
        </p:nvSpPr>
        <p:spPr bwMode="auto">
          <a:xfrm>
            <a:off x="5572688" y="1985886"/>
            <a:ext cx="392492" cy="274102"/>
          </a:xfrm>
          <a:prstGeom prst="line">
            <a:avLst/>
          </a:prstGeom>
          <a:noFill/>
          <a:ln w="1905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49" name="Line 67"/>
          <p:cNvSpPr>
            <a:spLocks noChangeShapeType="1"/>
          </p:cNvSpPr>
          <p:nvPr/>
        </p:nvSpPr>
        <p:spPr bwMode="auto">
          <a:xfrm flipH="1">
            <a:off x="4682325" y="1985886"/>
            <a:ext cx="427619" cy="274102"/>
          </a:xfrm>
          <a:prstGeom prst="line">
            <a:avLst/>
          </a:prstGeom>
          <a:noFill/>
          <a:ln w="1905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50" name="Line 68"/>
          <p:cNvSpPr>
            <a:spLocks noChangeShapeType="1"/>
          </p:cNvSpPr>
          <p:nvPr/>
        </p:nvSpPr>
        <p:spPr bwMode="auto">
          <a:xfrm>
            <a:off x="7423664" y="1985886"/>
            <a:ext cx="213809" cy="274102"/>
          </a:xfrm>
          <a:prstGeom prst="line">
            <a:avLst/>
          </a:prstGeom>
          <a:noFill/>
          <a:ln w="1905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51" name="Line 69"/>
          <p:cNvSpPr>
            <a:spLocks noChangeShapeType="1"/>
          </p:cNvSpPr>
          <p:nvPr/>
        </p:nvSpPr>
        <p:spPr bwMode="auto">
          <a:xfrm>
            <a:off x="5216847" y="3353558"/>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52" name="Line 70"/>
          <p:cNvSpPr>
            <a:spLocks noChangeShapeType="1"/>
          </p:cNvSpPr>
          <p:nvPr/>
        </p:nvSpPr>
        <p:spPr bwMode="auto">
          <a:xfrm>
            <a:off x="5216847" y="2623565"/>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53" name="Text Box 71"/>
          <p:cNvSpPr txBox="1">
            <a:spLocks noChangeArrowheads="1"/>
          </p:cNvSpPr>
          <p:nvPr/>
        </p:nvSpPr>
        <p:spPr bwMode="auto">
          <a:xfrm>
            <a:off x="4889197" y="3354976"/>
            <a:ext cx="2584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dirty="0">
                <a:solidFill>
                  <a:schemeClr val="bg1"/>
                </a:solidFill>
                <a:latin typeface="微软雅黑" panose="020B0503020204020204" pitchFamily="34" charset="-122"/>
                <a:ea typeface="微软雅黑" panose="020B0503020204020204" pitchFamily="34" charset="-122"/>
              </a:rPr>
              <a:t>:</a:t>
            </a:r>
            <a:endParaRPr kumimoji="1"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54" name="Text Box 72"/>
          <p:cNvSpPr txBox="1">
            <a:spLocks noChangeArrowheads="1"/>
          </p:cNvSpPr>
          <p:nvPr/>
        </p:nvSpPr>
        <p:spPr bwMode="auto">
          <a:xfrm>
            <a:off x="7179312" y="2250048"/>
            <a:ext cx="8210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dirty="0">
                <a:solidFill>
                  <a:srgbClr val="FFFF00"/>
                </a:solidFill>
                <a:latin typeface="微软雅黑" panose="020B0503020204020204" pitchFamily="34" charset="-122"/>
                <a:ea typeface="微软雅黑" panose="020B0503020204020204" pitchFamily="34" charset="-122"/>
              </a:rPr>
              <a:t>CRLF</a:t>
            </a:r>
            <a:endParaRPr kumimoji="1" lang="en-US" altLang="zh-CN" sz="2000" b="1" dirty="0">
              <a:solidFill>
                <a:srgbClr val="FFFF00"/>
              </a:solidFill>
              <a:latin typeface="微软雅黑" panose="020B0503020204020204" pitchFamily="34" charset="-122"/>
              <a:ea typeface="微软雅黑" panose="020B0503020204020204" pitchFamily="34" charset="-122"/>
            </a:endParaRPr>
          </a:p>
        </p:txBody>
      </p:sp>
      <p:sp>
        <p:nvSpPr>
          <p:cNvPr id="55" name="Text Box 75"/>
          <p:cNvSpPr txBox="1">
            <a:spLocks noChangeArrowheads="1"/>
          </p:cNvSpPr>
          <p:nvPr/>
        </p:nvSpPr>
        <p:spPr bwMode="auto">
          <a:xfrm>
            <a:off x="3483466" y="3711451"/>
            <a:ext cx="8210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a:solidFill>
                  <a:srgbClr val="FFFF00"/>
                </a:solidFill>
                <a:latin typeface="微软雅黑" panose="020B0503020204020204" pitchFamily="34" charset="-122"/>
                <a:ea typeface="微软雅黑" panose="020B0503020204020204" pitchFamily="34" charset="-122"/>
              </a:rPr>
              <a:t>CRLF</a:t>
            </a:r>
            <a:endParaRPr kumimoji="1" lang="en-US" altLang="zh-CN" sz="2000" b="1">
              <a:solidFill>
                <a:srgbClr val="FFFF00"/>
              </a:solidFill>
              <a:latin typeface="微软雅黑" panose="020B0503020204020204" pitchFamily="34" charset="-122"/>
              <a:ea typeface="微软雅黑" panose="020B0503020204020204" pitchFamily="34" charset="-122"/>
            </a:endParaRPr>
          </a:p>
        </p:txBody>
      </p:sp>
      <p:grpSp>
        <p:nvGrpSpPr>
          <p:cNvPr id="56" name="Group 134"/>
          <p:cNvGrpSpPr/>
          <p:nvPr/>
        </p:nvGrpSpPr>
        <p:grpSpPr bwMode="auto">
          <a:xfrm>
            <a:off x="2208262" y="2211704"/>
            <a:ext cx="3782892" cy="487136"/>
            <a:chOff x="354" y="1045"/>
            <a:chExt cx="2477" cy="343"/>
          </a:xfrm>
        </p:grpSpPr>
        <p:sp>
          <p:nvSpPr>
            <p:cNvPr id="57" name="Rectangle 132"/>
            <p:cNvSpPr>
              <a:spLocks noChangeArrowheads="1"/>
            </p:cNvSpPr>
            <p:nvPr/>
          </p:nvSpPr>
          <p:spPr bwMode="auto">
            <a:xfrm>
              <a:off x="1996" y="1045"/>
              <a:ext cx="835" cy="317"/>
            </a:xfrm>
            <a:prstGeom prst="rect">
              <a:avLst/>
            </a:prstGeom>
            <a:noFill/>
            <a:ln w="38100">
              <a:solidFill>
                <a:srgbClr val="CC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58" name="Text Box 133"/>
            <p:cNvSpPr txBox="1">
              <a:spLocks noChangeArrowheads="1"/>
            </p:cNvSpPr>
            <p:nvPr/>
          </p:nvSpPr>
          <p:spPr bwMode="auto">
            <a:xfrm>
              <a:off x="354" y="1063"/>
              <a:ext cx="726"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lang="zh-CN" altLang="en-US" sz="2400" b="1" dirty="0" smtClean="0">
                  <a:solidFill>
                    <a:srgbClr val="000000"/>
                  </a:solidFill>
                  <a:latin typeface="微软雅黑" panose="020B0503020204020204" pitchFamily="34" charset="-122"/>
                  <a:ea typeface="微软雅黑" panose="020B0503020204020204" pitchFamily="34" charset="-122"/>
                </a:rPr>
                <a:t>状态行</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pSp>
      <p:sp>
        <p:nvSpPr>
          <p:cNvPr id="59" name="Text Box 73"/>
          <p:cNvSpPr txBox="1">
            <a:spLocks noChangeArrowheads="1"/>
          </p:cNvSpPr>
          <p:nvPr/>
        </p:nvSpPr>
        <p:spPr bwMode="auto">
          <a:xfrm>
            <a:off x="5658211" y="3360657"/>
            <a:ext cx="817056" cy="40011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a:solidFill>
                  <a:srgbClr val="FFFF00"/>
                </a:solidFill>
                <a:latin typeface="微软雅黑" panose="020B0503020204020204" pitchFamily="34" charset="-122"/>
                <a:ea typeface="微软雅黑" panose="020B0503020204020204" pitchFamily="34" charset="-122"/>
              </a:rPr>
              <a:t>CRLF</a:t>
            </a:r>
            <a:endParaRPr kumimoji="1" lang="en-US" altLang="zh-CN" sz="2000" b="1">
              <a:solidFill>
                <a:srgbClr val="FFFF00"/>
              </a:solidFill>
              <a:latin typeface="微软雅黑" panose="020B0503020204020204" pitchFamily="34" charset="-122"/>
              <a:ea typeface="微软雅黑" panose="020B0503020204020204" pitchFamily="34" charset="-122"/>
            </a:endParaRPr>
          </a:p>
        </p:txBody>
      </p:sp>
      <p:sp>
        <p:nvSpPr>
          <p:cNvPr id="60" name="Text Box 74"/>
          <p:cNvSpPr txBox="1">
            <a:spLocks noChangeArrowheads="1"/>
          </p:cNvSpPr>
          <p:nvPr/>
        </p:nvSpPr>
        <p:spPr bwMode="auto">
          <a:xfrm>
            <a:off x="5664319" y="2636347"/>
            <a:ext cx="8210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dirty="0">
                <a:solidFill>
                  <a:srgbClr val="FFFF00"/>
                </a:solidFill>
                <a:latin typeface="微软雅黑" panose="020B0503020204020204" pitchFamily="34" charset="-122"/>
                <a:ea typeface="微软雅黑" panose="020B0503020204020204" pitchFamily="34" charset="-122"/>
              </a:rPr>
              <a:t>CRLF</a:t>
            </a:r>
            <a:endParaRPr kumimoji="1" lang="en-US" altLang="zh-CN" sz="2000" b="1" dirty="0">
              <a:solidFill>
                <a:srgbClr val="FFFF00"/>
              </a:solidFill>
              <a:latin typeface="微软雅黑" panose="020B0503020204020204" pitchFamily="34" charset="-122"/>
              <a:ea typeface="微软雅黑" panose="020B0503020204020204" pitchFamily="34" charset="-122"/>
            </a:endParaRPr>
          </a:p>
        </p:txBody>
      </p:sp>
      <p:sp>
        <p:nvSpPr>
          <p:cNvPr id="61" name="矩形 60"/>
          <p:cNvSpPr/>
          <p:nvPr/>
        </p:nvSpPr>
        <p:spPr>
          <a:xfrm>
            <a:off x="3359696" y="5176634"/>
            <a:ext cx="5112568" cy="461665"/>
          </a:xfrm>
          <a:prstGeom prst="rect">
            <a:avLst/>
          </a:prstGeom>
          <a:solidFill>
            <a:srgbClr val="FFFFCC"/>
          </a:solidFill>
          <a:ln>
            <a:solidFill>
              <a:schemeClr val="tx1"/>
            </a:solidFill>
          </a:ln>
        </p:spPr>
        <p:txBody>
          <a:bodyPr wrap="square">
            <a:spAutoFit/>
          </a:bodyPr>
          <a:lstStyle/>
          <a:p>
            <a:r>
              <a:rPr kumimoji="1" lang="zh-CN" altLang="en-US" sz="2400" b="1" dirty="0">
                <a:solidFill>
                  <a:srgbClr val="000000"/>
                </a:solidFill>
                <a:latin typeface="微软雅黑" panose="020B0503020204020204" pitchFamily="34" charset="-122"/>
                <a:ea typeface="微软雅黑" panose="020B0503020204020204" pitchFamily="34" charset="-122"/>
              </a:rPr>
              <a:t>状态码：服务器操作完成的状态。</a:t>
            </a:r>
            <a:endParaRPr kumimoji="1" lang="zh-CN" altLang="en-US" sz="2400" b="1"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grpId="0" nodeType="clickEffect">
                                  <p:stCondLst>
                                    <p:cond delay="0"/>
                                  </p:stCondLst>
                                  <p:childTnLst>
                                    <p:anim calcmode="discrete" valueType="str">
                                      <p:cBhvr>
                                        <p:cTn id="6" dur="1000" fill="hold"/>
                                        <p:tgtEl>
                                          <p:spTgt spid="6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noChangeArrowheads="1"/>
          </p:cNvSpPr>
          <p:nvPr>
            <p:ph type="title"/>
          </p:nvPr>
        </p:nvSpPr>
        <p:spPr/>
        <p:txBody>
          <a:bodyPr/>
          <a:lstStyle/>
          <a:p>
            <a:r>
              <a:rPr lang="en-US" altLang="zh-CN" dirty="0" smtClean="0"/>
              <a:t>HTTP </a:t>
            </a:r>
            <a:r>
              <a:rPr lang="zh-CN" altLang="en-US" dirty="0" smtClean="0"/>
              <a:t>响应报文</a:t>
            </a:r>
            <a:r>
              <a:rPr lang="zh-CN" altLang="en-US" dirty="0"/>
              <a:t>的结构</a:t>
            </a:r>
            <a:endParaRPr lang="zh-CN" altLang="en-US" dirty="0" smtClean="0"/>
          </a:p>
        </p:txBody>
      </p:sp>
      <p:sp>
        <p:nvSpPr>
          <p:cNvPr id="5" name="圆角矩形 4"/>
          <p:cNvSpPr/>
          <p:nvPr/>
        </p:nvSpPr>
        <p:spPr>
          <a:xfrm>
            <a:off x="556963" y="1626229"/>
            <a:ext cx="10939637" cy="453907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6" name="Rectangle 51"/>
          <p:cNvSpPr>
            <a:spLocks noChangeArrowheads="1"/>
          </p:cNvSpPr>
          <p:nvPr/>
        </p:nvSpPr>
        <p:spPr bwMode="auto">
          <a:xfrm>
            <a:off x="3480412" y="3353558"/>
            <a:ext cx="3017763" cy="364995"/>
          </a:xfrm>
          <a:prstGeom prst="rect">
            <a:avLst/>
          </a:prstGeom>
          <a:solidFill>
            <a:srgbClr val="0000FF"/>
          </a:solidFill>
          <a:ln w="9525">
            <a:solidFill>
              <a:schemeClr val="tx1"/>
            </a:solidFill>
            <a:miter lim="800000"/>
          </a:ln>
          <a:effec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7" name="Rectangle 43"/>
          <p:cNvSpPr>
            <a:spLocks noChangeArrowheads="1"/>
          </p:cNvSpPr>
          <p:nvPr/>
        </p:nvSpPr>
        <p:spPr bwMode="auto">
          <a:xfrm>
            <a:off x="3480412" y="2623565"/>
            <a:ext cx="3017763" cy="364995"/>
          </a:xfrm>
          <a:prstGeom prst="rect">
            <a:avLst/>
          </a:prstGeom>
          <a:solidFill>
            <a:srgbClr val="00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8" name="Rectangle 34"/>
          <p:cNvSpPr>
            <a:spLocks noChangeArrowheads="1"/>
          </p:cNvSpPr>
          <p:nvPr/>
        </p:nvSpPr>
        <p:spPr bwMode="auto">
          <a:xfrm>
            <a:off x="3480412" y="2259989"/>
            <a:ext cx="4619805" cy="363576"/>
          </a:xfrm>
          <a:prstGeom prst="rect">
            <a:avLst/>
          </a:prstGeom>
          <a:solidFill>
            <a:srgbClr val="66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9" name="Rectangle 23"/>
          <p:cNvSpPr>
            <a:spLocks noChangeArrowheads="1"/>
          </p:cNvSpPr>
          <p:nvPr/>
        </p:nvSpPr>
        <p:spPr bwMode="auto">
          <a:xfrm>
            <a:off x="5644466" y="3362079"/>
            <a:ext cx="853710" cy="347953"/>
          </a:xfrm>
          <a:prstGeom prst="rect">
            <a:avLst/>
          </a:prstGeom>
          <a:solidFill>
            <a:srgbClr val="00B0F0"/>
          </a:solidFill>
          <a:ln>
            <a:noFill/>
          </a:ln>
          <a:effec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0" name="Rectangle 24"/>
          <p:cNvSpPr>
            <a:spLocks noChangeArrowheads="1"/>
          </p:cNvSpPr>
          <p:nvPr/>
        </p:nvSpPr>
        <p:spPr bwMode="auto">
          <a:xfrm>
            <a:off x="3486522" y="3735594"/>
            <a:ext cx="875089" cy="346533"/>
          </a:xfrm>
          <a:prstGeom prst="rect">
            <a:avLst/>
          </a:prstGeom>
          <a:solidFill>
            <a:srgbClr val="00B0F0"/>
          </a:solidFill>
          <a:ln>
            <a:noFill/>
          </a:ln>
          <a:effec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1" name="Rectangle 25"/>
          <p:cNvSpPr>
            <a:spLocks noChangeArrowheads="1"/>
          </p:cNvSpPr>
          <p:nvPr/>
        </p:nvSpPr>
        <p:spPr bwMode="auto">
          <a:xfrm>
            <a:off x="5644466" y="2632086"/>
            <a:ext cx="853710" cy="356474"/>
          </a:xfrm>
          <a:prstGeom prst="rect">
            <a:avLst/>
          </a:prstGeom>
          <a:solidFill>
            <a:srgbClr val="00B0F0"/>
          </a:solidFill>
          <a:ln>
            <a:noFill/>
          </a:ln>
          <a:effec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2" name="Rectangle 26"/>
          <p:cNvSpPr>
            <a:spLocks noChangeArrowheads="1"/>
          </p:cNvSpPr>
          <p:nvPr/>
        </p:nvSpPr>
        <p:spPr bwMode="auto">
          <a:xfrm>
            <a:off x="5109943" y="3362077"/>
            <a:ext cx="116068" cy="356474"/>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3" name="Rectangle 27"/>
          <p:cNvSpPr>
            <a:spLocks noChangeArrowheads="1"/>
          </p:cNvSpPr>
          <p:nvPr/>
        </p:nvSpPr>
        <p:spPr bwMode="auto">
          <a:xfrm>
            <a:off x="5109943" y="2632086"/>
            <a:ext cx="106904" cy="356474"/>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4" name="Line 28"/>
          <p:cNvSpPr>
            <a:spLocks noChangeShapeType="1"/>
          </p:cNvSpPr>
          <p:nvPr/>
        </p:nvSpPr>
        <p:spPr bwMode="auto">
          <a:xfrm>
            <a:off x="4977076" y="3353558"/>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15" name="Line 29"/>
          <p:cNvSpPr>
            <a:spLocks noChangeShapeType="1"/>
          </p:cNvSpPr>
          <p:nvPr/>
        </p:nvSpPr>
        <p:spPr bwMode="auto">
          <a:xfrm>
            <a:off x="5644466" y="3353558"/>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16" name="Line 30"/>
          <p:cNvSpPr>
            <a:spLocks noChangeShapeType="1"/>
          </p:cNvSpPr>
          <p:nvPr/>
        </p:nvSpPr>
        <p:spPr bwMode="auto">
          <a:xfrm>
            <a:off x="5109943" y="3353558"/>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17" name="Rectangle 31"/>
          <p:cNvSpPr>
            <a:spLocks noChangeArrowheads="1"/>
          </p:cNvSpPr>
          <p:nvPr/>
        </p:nvSpPr>
        <p:spPr bwMode="auto">
          <a:xfrm>
            <a:off x="7219018" y="2268511"/>
            <a:ext cx="881199" cy="355054"/>
          </a:xfrm>
          <a:prstGeom prst="rect">
            <a:avLst/>
          </a:prstGeom>
          <a:solidFill>
            <a:srgbClr val="00B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8" name="Rectangle 32"/>
          <p:cNvSpPr>
            <a:spLocks noChangeArrowheads="1"/>
          </p:cNvSpPr>
          <p:nvPr/>
        </p:nvSpPr>
        <p:spPr bwMode="auto">
          <a:xfrm>
            <a:off x="5937690" y="2268511"/>
            <a:ext cx="106904" cy="355054"/>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9" name="Rectangle 33"/>
          <p:cNvSpPr>
            <a:spLocks noChangeArrowheads="1"/>
          </p:cNvSpPr>
          <p:nvPr/>
        </p:nvSpPr>
        <p:spPr bwMode="auto">
          <a:xfrm>
            <a:off x="4656363" y="2268511"/>
            <a:ext cx="106904" cy="355054"/>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20" name="Text Box 35"/>
          <p:cNvSpPr txBox="1">
            <a:spLocks noChangeArrowheads="1"/>
          </p:cNvSpPr>
          <p:nvPr/>
        </p:nvSpPr>
        <p:spPr bwMode="auto">
          <a:xfrm>
            <a:off x="3645351" y="2250048"/>
            <a:ext cx="9284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rgbClr val="000000"/>
                </a:solidFill>
                <a:latin typeface="微软雅黑" panose="020B0503020204020204" pitchFamily="34" charset="-122"/>
                <a:ea typeface="微软雅黑" panose="020B0503020204020204" pitchFamily="34" charset="-122"/>
              </a:rPr>
              <a:t>版</a:t>
            </a:r>
            <a:r>
              <a:rPr kumimoji="1" lang="zh-CN" altLang="en-US" sz="2000" b="1" dirty="0" smtClean="0">
                <a:solidFill>
                  <a:srgbClr val="000000"/>
                </a:solidFill>
                <a:latin typeface="微软雅黑" panose="020B0503020204020204" pitchFamily="34" charset="-122"/>
                <a:ea typeface="微软雅黑" panose="020B0503020204020204" pitchFamily="34" charset="-122"/>
              </a:rPr>
              <a:t>   </a:t>
            </a:r>
            <a:r>
              <a:rPr kumimoji="1" lang="zh-CN" altLang="en-US" sz="2000" b="1" dirty="0">
                <a:solidFill>
                  <a:srgbClr val="000000"/>
                </a:solidFill>
                <a:latin typeface="微软雅黑" panose="020B0503020204020204" pitchFamily="34" charset="-122"/>
                <a:ea typeface="微软雅黑" panose="020B0503020204020204" pitchFamily="34" charset="-122"/>
              </a:rPr>
              <a:t>本</a:t>
            </a:r>
            <a:endParaRPr kumimoji="1" lang="zh-CN" altLang="en-US" sz="2000" b="1" dirty="0">
              <a:solidFill>
                <a:srgbClr val="000000"/>
              </a:solidFill>
              <a:latin typeface="微软雅黑" panose="020B0503020204020204" pitchFamily="34" charset="-122"/>
              <a:ea typeface="微软雅黑" panose="020B0503020204020204" pitchFamily="34" charset="-122"/>
            </a:endParaRPr>
          </a:p>
        </p:txBody>
      </p:sp>
      <p:sp>
        <p:nvSpPr>
          <p:cNvPr id="21" name="Line 36"/>
          <p:cNvSpPr>
            <a:spLocks noChangeShapeType="1"/>
          </p:cNvSpPr>
          <p:nvPr/>
        </p:nvSpPr>
        <p:spPr bwMode="auto">
          <a:xfrm>
            <a:off x="4656363" y="2259989"/>
            <a:ext cx="0" cy="363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22" name="Line 37"/>
          <p:cNvSpPr>
            <a:spLocks noChangeShapeType="1"/>
          </p:cNvSpPr>
          <p:nvPr/>
        </p:nvSpPr>
        <p:spPr bwMode="auto">
          <a:xfrm>
            <a:off x="4763267" y="2259989"/>
            <a:ext cx="0" cy="363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23" name="Line 38"/>
          <p:cNvSpPr>
            <a:spLocks noChangeShapeType="1"/>
          </p:cNvSpPr>
          <p:nvPr/>
        </p:nvSpPr>
        <p:spPr bwMode="auto">
          <a:xfrm>
            <a:off x="5937690" y="2259989"/>
            <a:ext cx="0" cy="363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24" name="Line 39"/>
          <p:cNvSpPr>
            <a:spLocks noChangeShapeType="1"/>
          </p:cNvSpPr>
          <p:nvPr/>
        </p:nvSpPr>
        <p:spPr bwMode="auto">
          <a:xfrm>
            <a:off x="6044594" y="2259989"/>
            <a:ext cx="0" cy="363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25" name="Line 40"/>
          <p:cNvSpPr>
            <a:spLocks noChangeShapeType="1"/>
          </p:cNvSpPr>
          <p:nvPr/>
        </p:nvSpPr>
        <p:spPr bwMode="auto">
          <a:xfrm>
            <a:off x="7219018" y="2259989"/>
            <a:ext cx="0" cy="363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26" name="Text Box 41"/>
          <p:cNvSpPr txBox="1">
            <a:spLocks noChangeArrowheads="1"/>
          </p:cNvSpPr>
          <p:nvPr/>
        </p:nvSpPr>
        <p:spPr bwMode="auto">
          <a:xfrm>
            <a:off x="4871864" y="225004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smtClean="0">
                <a:solidFill>
                  <a:srgbClr val="000000"/>
                </a:solidFill>
                <a:latin typeface="微软雅黑" panose="020B0503020204020204" pitchFamily="34" charset="-122"/>
                <a:ea typeface="微软雅黑" panose="020B0503020204020204" pitchFamily="34" charset="-122"/>
              </a:rPr>
              <a:t>状态码</a:t>
            </a:r>
            <a:endParaRPr kumimoji="1"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27" name="Text Box 42"/>
          <p:cNvSpPr txBox="1">
            <a:spLocks noChangeArrowheads="1"/>
          </p:cNvSpPr>
          <p:nvPr/>
        </p:nvSpPr>
        <p:spPr bwMode="auto">
          <a:xfrm>
            <a:off x="6166771" y="2250048"/>
            <a:ext cx="9284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rgbClr val="000000"/>
                </a:solidFill>
                <a:latin typeface="微软雅黑" panose="020B0503020204020204" pitchFamily="34" charset="-122"/>
                <a:ea typeface="微软雅黑" panose="020B0503020204020204" pitchFamily="34" charset="-122"/>
              </a:rPr>
              <a:t>短</a:t>
            </a:r>
            <a:r>
              <a:rPr kumimoji="1" lang="zh-CN" altLang="en-US" sz="2000" b="1" dirty="0" smtClean="0">
                <a:solidFill>
                  <a:srgbClr val="000000"/>
                </a:solidFill>
                <a:latin typeface="微软雅黑" panose="020B0503020204020204" pitchFamily="34" charset="-122"/>
                <a:ea typeface="微软雅黑" panose="020B0503020204020204" pitchFamily="34" charset="-122"/>
              </a:rPr>
              <a:t>   </a:t>
            </a:r>
            <a:r>
              <a:rPr kumimoji="1" lang="zh-CN" altLang="en-US" sz="2000" b="1" dirty="0">
                <a:solidFill>
                  <a:srgbClr val="000000"/>
                </a:solidFill>
                <a:latin typeface="微软雅黑" panose="020B0503020204020204" pitchFamily="34" charset="-122"/>
                <a:ea typeface="微软雅黑" panose="020B0503020204020204" pitchFamily="34" charset="-122"/>
              </a:rPr>
              <a:t>语</a:t>
            </a:r>
            <a:endParaRPr kumimoji="1" lang="zh-CN" altLang="en-US" sz="2000" b="1" dirty="0">
              <a:solidFill>
                <a:srgbClr val="000000"/>
              </a:solidFill>
              <a:latin typeface="微软雅黑" panose="020B0503020204020204" pitchFamily="34" charset="-122"/>
              <a:ea typeface="微软雅黑" panose="020B0503020204020204" pitchFamily="34" charset="-122"/>
            </a:endParaRPr>
          </a:p>
        </p:txBody>
      </p:sp>
      <p:sp>
        <p:nvSpPr>
          <p:cNvPr id="28" name="Text Box 44"/>
          <p:cNvSpPr txBox="1">
            <a:spLocks noChangeArrowheads="1"/>
          </p:cNvSpPr>
          <p:nvPr/>
        </p:nvSpPr>
        <p:spPr bwMode="auto">
          <a:xfrm>
            <a:off x="3488048" y="2619304"/>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chemeClr val="bg1"/>
                </a:solidFill>
                <a:latin typeface="微软雅黑" panose="020B0503020204020204" pitchFamily="34" charset="-122"/>
                <a:ea typeface="微软雅黑" panose="020B0503020204020204" pitchFamily="34" charset="-122"/>
              </a:rPr>
              <a:t>首部字段名</a:t>
            </a:r>
            <a:endParaRPr kumimoji="1"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9" name="Line 45"/>
          <p:cNvSpPr>
            <a:spLocks noChangeShapeType="1"/>
          </p:cNvSpPr>
          <p:nvPr/>
        </p:nvSpPr>
        <p:spPr bwMode="auto">
          <a:xfrm>
            <a:off x="4977076" y="2623565"/>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30" name="Line 46"/>
          <p:cNvSpPr>
            <a:spLocks noChangeShapeType="1"/>
          </p:cNvSpPr>
          <p:nvPr/>
        </p:nvSpPr>
        <p:spPr bwMode="auto">
          <a:xfrm>
            <a:off x="5644466" y="2623565"/>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31" name="Text Box 47"/>
          <p:cNvSpPr txBox="1">
            <a:spLocks noChangeArrowheads="1"/>
          </p:cNvSpPr>
          <p:nvPr/>
        </p:nvSpPr>
        <p:spPr bwMode="auto">
          <a:xfrm>
            <a:off x="2207568" y="2979245"/>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400" b="1" dirty="0">
                <a:solidFill>
                  <a:srgbClr val="000000"/>
                </a:solidFill>
                <a:latin typeface="微软雅黑" panose="020B0503020204020204" pitchFamily="34" charset="-122"/>
                <a:ea typeface="微软雅黑" panose="020B0503020204020204" pitchFamily="34" charset="-122"/>
              </a:rPr>
              <a:t>首部行</a:t>
            </a:r>
            <a:endParaRPr kumimoji="1"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32" name="Line 48"/>
          <p:cNvSpPr>
            <a:spLocks noChangeShapeType="1"/>
          </p:cNvSpPr>
          <p:nvPr/>
        </p:nvSpPr>
        <p:spPr bwMode="auto">
          <a:xfrm>
            <a:off x="5109943" y="2623565"/>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33" name="Text Box 49"/>
          <p:cNvSpPr txBox="1">
            <a:spLocks noChangeArrowheads="1"/>
          </p:cNvSpPr>
          <p:nvPr/>
        </p:nvSpPr>
        <p:spPr bwMode="auto">
          <a:xfrm>
            <a:off x="4889197" y="2620725"/>
            <a:ext cx="2584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a:solidFill>
                  <a:schemeClr val="bg1"/>
                </a:solidFill>
                <a:latin typeface="微软雅黑" panose="020B0503020204020204" pitchFamily="34" charset="-122"/>
                <a:ea typeface="微软雅黑" panose="020B0503020204020204" pitchFamily="34" charset="-122"/>
              </a:rPr>
              <a:t>:</a:t>
            </a:r>
            <a:endParaRPr kumimoji="1" lang="en-US" altLang="zh-CN" sz="2000" b="1">
              <a:solidFill>
                <a:schemeClr val="bg1"/>
              </a:solidFill>
              <a:latin typeface="微软雅黑" panose="020B0503020204020204" pitchFamily="34" charset="-122"/>
              <a:ea typeface="微软雅黑" panose="020B0503020204020204" pitchFamily="34" charset="-122"/>
            </a:endParaRPr>
          </a:p>
        </p:txBody>
      </p:sp>
      <p:sp>
        <p:nvSpPr>
          <p:cNvPr id="34" name="Text Box 50"/>
          <p:cNvSpPr txBox="1">
            <a:spLocks noChangeArrowheads="1"/>
          </p:cNvSpPr>
          <p:nvPr/>
        </p:nvSpPr>
        <p:spPr bwMode="auto">
          <a:xfrm>
            <a:off x="5227538" y="2626406"/>
            <a:ext cx="4411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chemeClr val="bg1"/>
                </a:solidFill>
                <a:latin typeface="微软雅黑" panose="020B0503020204020204" pitchFamily="34" charset="-122"/>
                <a:ea typeface="微软雅黑" panose="020B0503020204020204" pitchFamily="34" charset="-122"/>
              </a:rPr>
              <a:t>值</a:t>
            </a:r>
            <a:endParaRPr kumimoji="1"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5" name="Text Box 52"/>
          <p:cNvSpPr txBox="1">
            <a:spLocks noChangeArrowheads="1"/>
          </p:cNvSpPr>
          <p:nvPr/>
        </p:nvSpPr>
        <p:spPr bwMode="auto">
          <a:xfrm>
            <a:off x="3483468" y="3342195"/>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chemeClr val="bg1"/>
                </a:solidFill>
                <a:latin typeface="微软雅黑" panose="020B0503020204020204" pitchFamily="34" charset="-122"/>
                <a:ea typeface="微软雅黑" panose="020B0503020204020204" pitchFamily="34" charset="-122"/>
              </a:rPr>
              <a:t>首部字段名</a:t>
            </a:r>
            <a:endParaRPr kumimoji="1"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6" name="Text Box 53"/>
          <p:cNvSpPr txBox="1">
            <a:spLocks noChangeArrowheads="1"/>
          </p:cNvSpPr>
          <p:nvPr/>
        </p:nvSpPr>
        <p:spPr bwMode="auto">
          <a:xfrm>
            <a:off x="5250446" y="3353558"/>
            <a:ext cx="4411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chemeClr val="bg1"/>
                </a:solidFill>
                <a:latin typeface="微软雅黑" panose="020B0503020204020204" pitchFamily="34" charset="-122"/>
                <a:ea typeface="微软雅黑" panose="020B0503020204020204" pitchFamily="34" charset="-122"/>
              </a:rPr>
              <a:t>值</a:t>
            </a:r>
            <a:endParaRPr kumimoji="1"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8" name="Text Box 55"/>
          <p:cNvSpPr txBox="1">
            <a:spLocks noChangeArrowheads="1"/>
          </p:cNvSpPr>
          <p:nvPr/>
        </p:nvSpPr>
        <p:spPr bwMode="auto">
          <a:xfrm rot="16200000">
            <a:off x="4197774" y="2995145"/>
            <a:ext cx="431528" cy="400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dirty="0">
                <a:solidFill>
                  <a:srgbClr val="000000"/>
                </a:solidFill>
                <a:latin typeface="微软雅黑" panose="020B0503020204020204" pitchFamily="34" charset="-122"/>
                <a:ea typeface="微软雅黑" panose="020B0503020204020204" pitchFamily="34" charset="-122"/>
              </a:rPr>
              <a:t>…</a:t>
            </a:r>
            <a:endParaRPr kumimoji="1"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39" name="AutoShape 56"/>
          <p:cNvSpPr/>
          <p:nvPr/>
        </p:nvSpPr>
        <p:spPr bwMode="auto">
          <a:xfrm flipH="1">
            <a:off x="3259497" y="2670433"/>
            <a:ext cx="213809" cy="1048121"/>
          </a:xfrm>
          <a:prstGeom prst="rightBrace">
            <a:avLst>
              <a:gd name="adj1" fmla="val 43929"/>
              <a:gd name="adj2" fmla="val 50000"/>
            </a:avLst>
          </a:prstGeom>
          <a:noFill/>
          <a:ln w="19050">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40" name="Rectangle 57"/>
          <p:cNvSpPr>
            <a:spLocks noChangeArrowheads="1"/>
          </p:cNvSpPr>
          <p:nvPr/>
        </p:nvSpPr>
        <p:spPr bwMode="auto">
          <a:xfrm>
            <a:off x="3480412" y="4082129"/>
            <a:ext cx="4807652" cy="820885"/>
          </a:xfrm>
          <a:prstGeom prst="rect">
            <a:avLst/>
          </a:prstGeom>
          <a:solidFill>
            <a:srgbClr val="0000FF"/>
          </a:solidFill>
          <a:ln w="9525">
            <a:solidFill>
              <a:schemeClr val="tx1"/>
            </a:solidFill>
            <a:miter lim="800000"/>
          </a:ln>
          <a:effec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41" name="Text Box 58"/>
          <p:cNvSpPr txBox="1">
            <a:spLocks noChangeArrowheads="1"/>
          </p:cNvSpPr>
          <p:nvPr/>
        </p:nvSpPr>
        <p:spPr bwMode="auto">
          <a:xfrm>
            <a:off x="4204153" y="4084457"/>
            <a:ext cx="326243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algn="ctr" eaLnBrk="1" hangingPunct="1"/>
            <a:r>
              <a:rPr kumimoji="1" lang="zh-CN" altLang="en-US" sz="2400" b="1" dirty="0">
                <a:solidFill>
                  <a:schemeClr val="bg1"/>
                </a:solidFill>
                <a:latin typeface="微软雅黑" panose="020B0503020204020204" pitchFamily="34" charset="-122"/>
                <a:ea typeface="微软雅黑" panose="020B0503020204020204" pitchFamily="34" charset="-122"/>
              </a:rPr>
              <a:t>实体主体</a:t>
            </a:r>
            <a:endParaRPr kumimoji="1" lang="zh-CN" altLang="en-US" sz="2400" b="1" dirty="0">
              <a:solidFill>
                <a:schemeClr val="bg1"/>
              </a:solidFill>
              <a:latin typeface="微软雅黑" panose="020B0503020204020204" pitchFamily="34" charset="-122"/>
              <a:ea typeface="微软雅黑" panose="020B0503020204020204" pitchFamily="34" charset="-122"/>
            </a:endParaRPr>
          </a:p>
          <a:p>
            <a:pPr algn="ctr" eaLnBrk="1" hangingPunct="1"/>
            <a:r>
              <a:rPr kumimoji="1" lang="zh-CN" altLang="en-US" sz="2400" b="1" dirty="0" smtClean="0">
                <a:solidFill>
                  <a:schemeClr val="bg1"/>
                </a:solidFill>
                <a:latin typeface="微软雅黑" panose="020B0503020204020204" pitchFamily="34" charset="-122"/>
                <a:ea typeface="微软雅黑" panose="020B0503020204020204" pitchFamily="34" charset="-122"/>
              </a:rPr>
              <a:t>（有些响应报文不用</a:t>
            </a:r>
            <a:r>
              <a:rPr kumimoji="1" lang="zh-CN" altLang="en-US" sz="2400" b="1" dirty="0">
                <a:solidFill>
                  <a:schemeClr val="bg1"/>
                </a:solidFill>
                <a:latin typeface="微软雅黑" panose="020B0503020204020204" pitchFamily="34" charset="-122"/>
                <a:ea typeface="微软雅黑" panose="020B0503020204020204" pitchFamily="34" charset="-122"/>
              </a:rPr>
              <a:t>）</a:t>
            </a:r>
            <a:endParaRPr kumimoji="1"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2" name="Line 60"/>
          <p:cNvSpPr>
            <a:spLocks noChangeShapeType="1"/>
          </p:cNvSpPr>
          <p:nvPr/>
        </p:nvSpPr>
        <p:spPr bwMode="auto">
          <a:xfrm>
            <a:off x="3480412" y="2988560"/>
            <a:ext cx="0" cy="3649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43" name="Line 61"/>
          <p:cNvSpPr>
            <a:spLocks noChangeShapeType="1"/>
          </p:cNvSpPr>
          <p:nvPr/>
        </p:nvSpPr>
        <p:spPr bwMode="auto">
          <a:xfrm>
            <a:off x="3480412" y="3718551"/>
            <a:ext cx="0" cy="363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44" name="Line 62"/>
          <p:cNvSpPr>
            <a:spLocks noChangeShapeType="1"/>
          </p:cNvSpPr>
          <p:nvPr/>
        </p:nvSpPr>
        <p:spPr bwMode="auto">
          <a:xfrm>
            <a:off x="4361611" y="3718551"/>
            <a:ext cx="0" cy="363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45" name="Line 63"/>
          <p:cNvSpPr>
            <a:spLocks noChangeShapeType="1"/>
          </p:cNvSpPr>
          <p:nvPr/>
        </p:nvSpPr>
        <p:spPr bwMode="auto">
          <a:xfrm>
            <a:off x="6498176" y="2988560"/>
            <a:ext cx="0" cy="3649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46" name="Text Box 64"/>
          <p:cNvSpPr txBox="1">
            <a:spLocks noChangeArrowheads="1"/>
          </p:cNvSpPr>
          <p:nvPr/>
        </p:nvSpPr>
        <p:spPr bwMode="auto">
          <a:xfrm>
            <a:off x="4986240" y="1669179"/>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rgbClr val="000000"/>
                </a:solidFill>
                <a:latin typeface="微软雅黑" panose="020B0503020204020204" pitchFamily="34" charset="-122"/>
                <a:ea typeface="微软雅黑" panose="020B0503020204020204" pitchFamily="34" charset="-122"/>
              </a:rPr>
              <a:t>空格</a:t>
            </a:r>
            <a:endParaRPr kumimoji="1" lang="zh-CN" altLang="en-US" sz="2000" b="1" dirty="0">
              <a:solidFill>
                <a:srgbClr val="000000"/>
              </a:solidFill>
              <a:latin typeface="微软雅黑" panose="020B0503020204020204" pitchFamily="34" charset="-122"/>
              <a:ea typeface="微软雅黑" panose="020B0503020204020204" pitchFamily="34" charset="-122"/>
            </a:endParaRPr>
          </a:p>
        </p:txBody>
      </p:sp>
      <p:sp>
        <p:nvSpPr>
          <p:cNvPr id="47" name="Text Box 65"/>
          <p:cNvSpPr txBox="1">
            <a:spLocks noChangeArrowheads="1"/>
          </p:cNvSpPr>
          <p:nvPr/>
        </p:nvSpPr>
        <p:spPr bwMode="auto">
          <a:xfrm>
            <a:off x="6849434" y="1669179"/>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zh-CN" altLang="en-US" sz="2000" b="1" dirty="0">
                <a:solidFill>
                  <a:srgbClr val="000000"/>
                </a:solidFill>
                <a:latin typeface="微软雅黑" panose="020B0503020204020204" pitchFamily="34" charset="-122"/>
                <a:ea typeface="微软雅黑" panose="020B0503020204020204" pitchFamily="34" charset="-122"/>
              </a:rPr>
              <a:t>回车换行</a:t>
            </a:r>
            <a:endParaRPr kumimoji="1" lang="zh-CN" altLang="en-US" sz="2000" b="1" dirty="0">
              <a:solidFill>
                <a:srgbClr val="000000"/>
              </a:solidFill>
              <a:latin typeface="微软雅黑" panose="020B0503020204020204" pitchFamily="34" charset="-122"/>
              <a:ea typeface="微软雅黑" panose="020B0503020204020204" pitchFamily="34" charset="-122"/>
            </a:endParaRPr>
          </a:p>
        </p:txBody>
      </p:sp>
      <p:sp>
        <p:nvSpPr>
          <p:cNvPr id="48" name="Line 66"/>
          <p:cNvSpPr>
            <a:spLocks noChangeShapeType="1"/>
          </p:cNvSpPr>
          <p:nvPr/>
        </p:nvSpPr>
        <p:spPr bwMode="auto">
          <a:xfrm>
            <a:off x="5572688" y="1985886"/>
            <a:ext cx="392492" cy="274102"/>
          </a:xfrm>
          <a:prstGeom prst="line">
            <a:avLst/>
          </a:prstGeom>
          <a:noFill/>
          <a:ln w="1905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49" name="Line 67"/>
          <p:cNvSpPr>
            <a:spLocks noChangeShapeType="1"/>
          </p:cNvSpPr>
          <p:nvPr/>
        </p:nvSpPr>
        <p:spPr bwMode="auto">
          <a:xfrm flipH="1">
            <a:off x="4682325" y="1985886"/>
            <a:ext cx="427619" cy="274102"/>
          </a:xfrm>
          <a:prstGeom prst="line">
            <a:avLst/>
          </a:prstGeom>
          <a:noFill/>
          <a:ln w="1905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50" name="Line 68"/>
          <p:cNvSpPr>
            <a:spLocks noChangeShapeType="1"/>
          </p:cNvSpPr>
          <p:nvPr/>
        </p:nvSpPr>
        <p:spPr bwMode="auto">
          <a:xfrm>
            <a:off x="7423664" y="1985886"/>
            <a:ext cx="213809" cy="274102"/>
          </a:xfrm>
          <a:prstGeom prst="line">
            <a:avLst/>
          </a:prstGeom>
          <a:noFill/>
          <a:ln w="1905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51" name="Line 69"/>
          <p:cNvSpPr>
            <a:spLocks noChangeShapeType="1"/>
          </p:cNvSpPr>
          <p:nvPr/>
        </p:nvSpPr>
        <p:spPr bwMode="auto">
          <a:xfrm>
            <a:off x="5216847" y="3353558"/>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52" name="Line 70"/>
          <p:cNvSpPr>
            <a:spLocks noChangeShapeType="1"/>
          </p:cNvSpPr>
          <p:nvPr/>
        </p:nvSpPr>
        <p:spPr bwMode="auto">
          <a:xfrm>
            <a:off x="5216847" y="2623565"/>
            <a:ext cx="0" cy="3649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53" name="Text Box 71"/>
          <p:cNvSpPr txBox="1">
            <a:spLocks noChangeArrowheads="1"/>
          </p:cNvSpPr>
          <p:nvPr/>
        </p:nvSpPr>
        <p:spPr bwMode="auto">
          <a:xfrm>
            <a:off x="4889197" y="3354976"/>
            <a:ext cx="2584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dirty="0">
                <a:solidFill>
                  <a:schemeClr val="bg1"/>
                </a:solidFill>
                <a:latin typeface="微软雅黑" panose="020B0503020204020204" pitchFamily="34" charset="-122"/>
                <a:ea typeface="微软雅黑" panose="020B0503020204020204" pitchFamily="34" charset="-122"/>
              </a:rPr>
              <a:t>:</a:t>
            </a:r>
            <a:endParaRPr kumimoji="1"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54" name="Text Box 72"/>
          <p:cNvSpPr txBox="1">
            <a:spLocks noChangeArrowheads="1"/>
          </p:cNvSpPr>
          <p:nvPr/>
        </p:nvSpPr>
        <p:spPr bwMode="auto">
          <a:xfrm>
            <a:off x="7179312" y="2250048"/>
            <a:ext cx="8210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dirty="0">
                <a:solidFill>
                  <a:srgbClr val="FFFF00"/>
                </a:solidFill>
                <a:latin typeface="微软雅黑" panose="020B0503020204020204" pitchFamily="34" charset="-122"/>
                <a:ea typeface="微软雅黑" panose="020B0503020204020204" pitchFamily="34" charset="-122"/>
              </a:rPr>
              <a:t>CRLF</a:t>
            </a:r>
            <a:endParaRPr kumimoji="1" lang="en-US" altLang="zh-CN" sz="2000" b="1" dirty="0">
              <a:solidFill>
                <a:srgbClr val="FFFF00"/>
              </a:solidFill>
              <a:latin typeface="微软雅黑" panose="020B0503020204020204" pitchFamily="34" charset="-122"/>
              <a:ea typeface="微软雅黑" panose="020B0503020204020204" pitchFamily="34" charset="-122"/>
            </a:endParaRPr>
          </a:p>
        </p:txBody>
      </p:sp>
      <p:sp>
        <p:nvSpPr>
          <p:cNvPr id="55" name="Text Box 75"/>
          <p:cNvSpPr txBox="1">
            <a:spLocks noChangeArrowheads="1"/>
          </p:cNvSpPr>
          <p:nvPr/>
        </p:nvSpPr>
        <p:spPr bwMode="auto">
          <a:xfrm>
            <a:off x="3483466" y="3711451"/>
            <a:ext cx="8210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a:solidFill>
                  <a:srgbClr val="FFFF00"/>
                </a:solidFill>
                <a:latin typeface="微软雅黑" panose="020B0503020204020204" pitchFamily="34" charset="-122"/>
                <a:ea typeface="微软雅黑" panose="020B0503020204020204" pitchFamily="34" charset="-122"/>
              </a:rPr>
              <a:t>CRLF</a:t>
            </a:r>
            <a:endParaRPr kumimoji="1" lang="en-US" altLang="zh-CN" sz="2000" b="1">
              <a:solidFill>
                <a:srgbClr val="FFFF00"/>
              </a:solidFill>
              <a:latin typeface="微软雅黑" panose="020B0503020204020204" pitchFamily="34" charset="-122"/>
              <a:ea typeface="微软雅黑" panose="020B0503020204020204" pitchFamily="34" charset="-122"/>
            </a:endParaRPr>
          </a:p>
        </p:txBody>
      </p:sp>
      <p:grpSp>
        <p:nvGrpSpPr>
          <p:cNvPr id="56" name="Group 134"/>
          <p:cNvGrpSpPr/>
          <p:nvPr/>
        </p:nvGrpSpPr>
        <p:grpSpPr bwMode="auto">
          <a:xfrm>
            <a:off x="2208262" y="2211704"/>
            <a:ext cx="5071860" cy="487136"/>
            <a:chOff x="354" y="1045"/>
            <a:chExt cx="3321" cy="343"/>
          </a:xfrm>
        </p:grpSpPr>
        <p:sp>
          <p:nvSpPr>
            <p:cNvPr id="57" name="Rectangle 132"/>
            <p:cNvSpPr>
              <a:spLocks noChangeArrowheads="1"/>
            </p:cNvSpPr>
            <p:nvPr/>
          </p:nvSpPr>
          <p:spPr bwMode="auto">
            <a:xfrm>
              <a:off x="2840" y="1045"/>
              <a:ext cx="835" cy="317"/>
            </a:xfrm>
            <a:prstGeom prst="rect">
              <a:avLst/>
            </a:prstGeom>
            <a:noFill/>
            <a:ln w="38100">
              <a:solidFill>
                <a:srgbClr val="CC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58" name="Text Box 133"/>
            <p:cNvSpPr txBox="1">
              <a:spLocks noChangeArrowheads="1"/>
            </p:cNvSpPr>
            <p:nvPr/>
          </p:nvSpPr>
          <p:spPr bwMode="auto">
            <a:xfrm>
              <a:off x="354" y="1063"/>
              <a:ext cx="726"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lang="zh-CN" altLang="en-US" sz="2400" b="1" dirty="0" smtClean="0">
                  <a:solidFill>
                    <a:srgbClr val="000000"/>
                  </a:solidFill>
                  <a:latin typeface="微软雅黑" panose="020B0503020204020204" pitchFamily="34" charset="-122"/>
                  <a:ea typeface="微软雅黑" panose="020B0503020204020204" pitchFamily="34" charset="-122"/>
                </a:rPr>
                <a:t>状态行</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pSp>
      <p:sp>
        <p:nvSpPr>
          <p:cNvPr id="59" name="Text Box 73"/>
          <p:cNvSpPr txBox="1">
            <a:spLocks noChangeArrowheads="1"/>
          </p:cNvSpPr>
          <p:nvPr/>
        </p:nvSpPr>
        <p:spPr bwMode="auto">
          <a:xfrm>
            <a:off x="5658211" y="3360657"/>
            <a:ext cx="817056" cy="40011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a:solidFill>
                  <a:srgbClr val="FFFF00"/>
                </a:solidFill>
                <a:latin typeface="微软雅黑" panose="020B0503020204020204" pitchFamily="34" charset="-122"/>
                <a:ea typeface="微软雅黑" panose="020B0503020204020204" pitchFamily="34" charset="-122"/>
              </a:rPr>
              <a:t>CRLF</a:t>
            </a:r>
            <a:endParaRPr kumimoji="1" lang="en-US" altLang="zh-CN" sz="2000" b="1">
              <a:solidFill>
                <a:srgbClr val="FFFF00"/>
              </a:solidFill>
              <a:latin typeface="微软雅黑" panose="020B0503020204020204" pitchFamily="34" charset="-122"/>
              <a:ea typeface="微软雅黑" panose="020B0503020204020204" pitchFamily="34" charset="-122"/>
            </a:endParaRPr>
          </a:p>
        </p:txBody>
      </p:sp>
      <p:sp>
        <p:nvSpPr>
          <p:cNvPr id="60" name="Text Box 74"/>
          <p:cNvSpPr txBox="1">
            <a:spLocks noChangeArrowheads="1"/>
          </p:cNvSpPr>
          <p:nvPr/>
        </p:nvSpPr>
        <p:spPr bwMode="auto">
          <a:xfrm>
            <a:off x="5664319" y="2636347"/>
            <a:ext cx="8210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itchFamily="2" charset="-122"/>
              </a:defRPr>
            </a:lvl1pPr>
            <a:lvl2pPr marL="742950" indent="-285750">
              <a:defRPr sz="3600">
                <a:solidFill>
                  <a:schemeClr val="tx1"/>
                </a:solidFill>
                <a:latin typeface="Tahoma" panose="020B0604030504040204" pitchFamily="34" charset="0"/>
                <a:ea typeface="宋体" pitchFamily="2" charset="-122"/>
              </a:defRPr>
            </a:lvl2pPr>
            <a:lvl3pPr marL="1143000" indent="-228600">
              <a:defRPr sz="3600">
                <a:solidFill>
                  <a:schemeClr val="tx1"/>
                </a:solidFill>
                <a:latin typeface="Tahoma" panose="020B0604030504040204" pitchFamily="34" charset="0"/>
                <a:ea typeface="宋体" pitchFamily="2" charset="-122"/>
              </a:defRPr>
            </a:lvl3pPr>
            <a:lvl4pPr marL="1600200" indent="-228600">
              <a:defRPr sz="3600">
                <a:solidFill>
                  <a:schemeClr val="tx1"/>
                </a:solidFill>
                <a:latin typeface="Tahoma" panose="020B0604030504040204" pitchFamily="34" charset="0"/>
                <a:ea typeface="宋体" pitchFamily="2" charset="-122"/>
              </a:defRPr>
            </a:lvl4pPr>
            <a:lvl5pPr marL="2057400" indent="-228600">
              <a:defRPr sz="3600">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itchFamily="2" charset="-122"/>
              </a:defRPr>
            </a:lvl9pPr>
          </a:lstStyle>
          <a:p>
            <a:pPr eaLnBrk="1" hangingPunct="1"/>
            <a:r>
              <a:rPr kumimoji="1" lang="en-US" altLang="zh-CN" sz="2000" b="1" dirty="0">
                <a:solidFill>
                  <a:srgbClr val="FFFF00"/>
                </a:solidFill>
                <a:latin typeface="微软雅黑" panose="020B0503020204020204" pitchFamily="34" charset="-122"/>
                <a:ea typeface="微软雅黑" panose="020B0503020204020204" pitchFamily="34" charset="-122"/>
              </a:rPr>
              <a:t>CRLF</a:t>
            </a:r>
            <a:endParaRPr kumimoji="1" lang="en-US" altLang="zh-CN" sz="2000" b="1" dirty="0">
              <a:solidFill>
                <a:srgbClr val="FFFF00"/>
              </a:solidFill>
              <a:latin typeface="微软雅黑" panose="020B0503020204020204" pitchFamily="34" charset="-122"/>
              <a:ea typeface="微软雅黑" panose="020B0503020204020204" pitchFamily="34" charset="-122"/>
            </a:endParaRPr>
          </a:p>
        </p:txBody>
      </p:sp>
      <p:sp>
        <p:nvSpPr>
          <p:cNvPr id="61" name="矩形 60"/>
          <p:cNvSpPr/>
          <p:nvPr/>
        </p:nvSpPr>
        <p:spPr>
          <a:xfrm>
            <a:off x="3359696" y="5176634"/>
            <a:ext cx="5112568" cy="461665"/>
          </a:xfrm>
          <a:prstGeom prst="rect">
            <a:avLst/>
          </a:prstGeom>
          <a:solidFill>
            <a:srgbClr val="FFFFCC"/>
          </a:solidFill>
          <a:ln>
            <a:solidFill>
              <a:schemeClr val="tx1"/>
            </a:solidFill>
          </a:ln>
        </p:spPr>
        <p:txBody>
          <a:bodyPr wrap="square">
            <a:spAutoFit/>
          </a:bodyPr>
          <a:lstStyle/>
          <a:p>
            <a:r>
              <a:rPr kumimoji="1" lang="zh-CN" altLang="en-US" sz="2400" b="1" dirty="0">
                <a:solidFill>
                  <a:srgbClr val="000000"/>
                </a:solidFill>
                <a:latin typeface="微软雅黑" panose="020B0503020204020204" pitchFamily="34" charset="-122"/>
                <a:ea typeface="微软雅黑" panose="020B0503020204020204" pitchFamily="34" charset="-122"/>
              </a:rPr>
              <a:t>短语：解释状态</a:t>
            </a:r>
            <a:r>
              <a:rPr kumimoji="1" lang="zh-CN" altLang="en-US" sz="2400" b="1" dirty="0" smtClean="0">
                <a:solidFill>
                  <a:srgbClr val="000000"/>
                </a:solidFill>
                <a:latin typeface="微软雅黑" panose="020B0503020204020204" pitchFamily="34" charset="-122"/>
                <a:ea typeface="微软雅黑" panose="020B0503020204020204" pitchFamily="34" charset="-122"/>
              </a:rPr>
              <a:t>码的简单短语。</a:t>
            </a:r>
            <a:endParaRPr kumimoji="1" lang="zh-CN" altLang="en-US" sz="2400" b="1"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grpId="0" nodeType="clickEffect">
                                  <p:stCondLst>
                                    <p:cond delay="0"/>
                                  </p:stCondLst>
                                  <p:childTnLst>
                                    <p:anim calcmode="discrete" valueType="str">
                                      <p:cBhvr>
                                        <p:cTn id="6" dur="1000" fill="hold"/>
                                        <p:tgtEl>
                                          <p:spTgt spid="6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状态码</a:t>
            </a:r>
            <a:endParaRPr lang="zh-CN" altLang="en-US" dirty="0"/>
          </a:p>
        </p:txBody>
      </p:sp>
      <p:sp>
        <p:nvSpPr>
          <p:cNvPr id="3" name="内容占位符 2"/>
          <p:cNvSpPr>
            <a:spLocks noGrp="1"/>
          </p:cNvSpPr>
          <p:nvPr>
            <p:ph idx="1"/>
          </p:nvPr>
        </p:nvSpPr>
        <p:spPr/>
        <p:txBody>
          <a:bodyPr/>
          <a:lstStyle/>
          <a:p>
            <a:r>
              <a:rPr lang="zh-CN" altLang="en-US" b="1" dirty="0"/>
              <a:t>状态码</a:t>
            </a:r>
            <a:r>
              <a:rPr lang="en-US" altLang="zh-CN" b="1" dirty="0"/>
              <a:t>(Status-Code)</a:t>
            </a:r>
            <a:r>
              <a:rPr lang="zh-CN" altLang="en-US" b="1" dirty="0"/>
              <a:t>都是三位</a:t>
            </a:r>
            <a:r>
              <a:rPr lang="zh-CN" altLang="en-US" b="1" dirty="0" smtClean="0"/>
              <a:t>数字，分为 </a:t>
            </a:r>
            <a:r>
              <a:rPr lang="en-US" altLang="zh-CN" b="1" dirty="0" smtClean="0"/>
              <a:t>5 </a:t>
            </a:r>
            <a:r>
              <a:rPr lang="zh-CN" altLang="en-US" b="1" dirty="0" smtClean="0"/>
              <a:t>大类：</a:t>
            </a:r>
            <a:endParaRPr lang="en-US" altLang="zh-CN" b="1" dirty="0" smtClean="0"/>
          </a:p>
          <a:p>
            <a:pPr lvl="1">
              <a:lnSpc>
                <a:spcPct val="110000"/>
              </a:lnSpc>
            </a:pPr>
            <a:r>
              <a:rPr lang="en-US" altLang="zh-CN" b="1" dirty="0">
                <a:solidFill>
                  <a:schemeClr val="tx2">
                    <a:lumMod val="60000"/>
                    <a:lumOff val="40000"/>
                  </a:schemeClr>
                </a:solidFill>
              </a:rPr>
              <a:t>1xx</a:t>
            </a:r>
            <a:r>
              <a:rPr lang="en-US" altLang="zh-CN" b="1" dirty="0"/>
              <a:t> </a:t>
            </a:r>
            <a:r>
              <a:rPr lang="zh-CN" altLang="en-US" b="1" dirty="0"/>
              <a:t>表示</a:t>
            </a:r>
            <a:r>
              <a:rPr lang="zh-CN" altLang="en-US" b="1" dirty="0">
                <a:solidFill>
                  <a:schemeClr val="tx2">
                    <a:lumMod val="60000"/>
                    <a:lumOff val="40000"/>
                  </a:schemeClr>
                </a:solidFill>
              </a:rPr>
              <a:t>通知信息</a:t>
            </a:r>
            <a:r>
              <a:rPr lang="zh-CN" altLang="en-US" b="1" dirty="0"/>
              <a:t>，如请求收到了或正在进行处理。</a:t>
            </a:r>
            <a:endParaRPr lang="en-US" altLang="zh-CN" b="1" dirty="0"/>
          </a:p>
          <a:p>
            <a:pPr lvl="1">
              <a:lnSpc>
                <a:spcPct val="110000"/>
              </a:lnSpc>
            </a:pPr>
            <a:r>
              <a:rPr lang="en-US" altLang="zh-CN" b="1" dirty="0">
                <a:solidFill>
                  <a:schemeClr val="tx2">
                    <a:lumMod val="60000"/>
                    <a:lumOff val="40000"/>
                  </a:schemeClr>
                </a:solidFill>
              </a:rPr>
              <a:t>2xx</a:t>
            </a:r>
            <a:r>
              <a:rPr lang="en-US" altLang="zh-CN" b="1" dirty="0"/>
              <a:t> </a:t>
            </a:r>
            <a:r>
              <a:rPr lang="zh-CN" altLang="en-US" b="1" dirty="0"/>
              <a:t>表示</a:t>
            </a:r>
            <a:r>
              <a:rPr lang="zh-CN" altLang="en-US" b="1" dirty="0">
                <a:solidFill>
                  <a:schemeClr val="tx2">
                    <a:lumMod val="60000"/>
                    <a:lumOff val="40000"/>
                  </a:schemeClr>
                </a:solidFill>
              </a:rPr>
              <a:t>成功</a:t>
            </a:r>
            <a:r>
              <a:rPr lang="zh-CN" altLang="en-US" b="1" dirty="0"/>
              <a:t>，如接受或知道了。</a:t>
            </a:r>
            <a:endParaRPr lang="en-US" altLang="zh-CN" b="1" dirty="0"/>
          </a:p>
          <a:p>
            <a:pPr lvl="1">
              <a:lnSpc>
                <a:spcPct val="110000"/>
              </a:lnSpc>
            </a:pPr>
            <a:r>
              <a:rPr lang="en-US" altLang="zh-CN" b="1" dirty="0">
                <a:solidFill>
                  <a:schemeClr val="tx2">
                    <a:lumMod val="60000"/>
                    <a:lumOff val="40000"/>
                  </a:schemeClr>
                </a:solidFill>
              </a:rPr>
              <a:t>3xx</a:t>
            </a:r>
            <a:r>
              <a:rPr lang="en-US" altLang="zh-CN" b="1" dirty="0"/>
              <a:t> </a:t>
            </a:r>
            <a:r>
              <a:rPr lang="zh-CN" altLang="en-US" b="1" dirty="0"/>
              <a:t>表示</a:t>
            </a:r>
            <a:r>
              <a:rPr lang="zh-CN" altLang="en-US" b="1" dirty="0">
                <a:solidFill>
                  <a:schemeClr val="tx2">
                    <a:lumMod val="60000"/>
                    <a:lumOff val="40000"/>
                  </a:schemeClr>
                </a:solidFill>
              </a:rPr>
              <a:t>重定向</a:t>
            </a:r>
            <a:r>
              <a:rPr lang="zh-CN" altLang="en-US" b="1" dirty="0"/>
              <a:t>，如要完成请求还必须采取进一步的行动。</a:t>
            </a:r>
            <a:endParaRPr lang="en-US" altLang="zh-CN" b="1" dirty="0"/>
          </a:p>
          <a:p>
            <a:pPr lvl="1">
              <a:lnSpc>
                <a:spcPct val="110000"/>
              </a:lnSpc>
            </a:pPr>
            <a:r>
              <a:rPr lang="en-US" altLang="zh-CN" b="1" dirty="0">
                <a:solidFill>
                  <a:schemeClr val="tx2">
                    <a:lumMod val="60000"/>
                    <a:lumOff val="40000"/>
                  </a:schemeClr>
                </a:solidFill>
              </a:rPr>
              <a:t>4xx</a:t>
            </a:r>
            <a:r>
              <a:rPr lang="en-US" altLang="zh-CN" b="1" dirty="0"/>
              <a:t> </a:t>
            </a:r>
            <a:r>
              <a:rPr lang="zh-CN" altLang="en-US" b="1" dirty="0"/>
              <a:t>表示</a:t>
            </a:r>
            <a:r>
              <a:rPr lang="zh-CN" altLang="en-US" b="1" dirty="0">
                <a:solidFill>
                  <a:schemeClr val="tx2">
                    <a:lumMod val="60000"/>
                    <a:lumOff val="40000"/>
                  </a:schemeClr>
                </a:solidFill>
              </a:rPr>
              <a:t>客户的差错</a:t>
            </a:r>
            <a:r>
              <a:rPr lang="zh-CN" altLang="en-US" b="1" dirty="0"/>
              <a:t>，如请求中有错误的语法或不能完成。</a:t>
            </a:r>
            <a:endParaRPr lang="en-US" altLang="zh-CN" b="1" dirty="0"/>
          </a:p>
          <a:p>
            <a:pPr lvl="1">
              <a:lnSpc>
                <a:spcPct val="110000"/>
              </a:lnSpc>
            </a:pPr>
            <a:r>
              <a:rPr lang="en-US" altLang="zh-CN" b="1" dirty="0">
                <a:solidFill>
                  <a:schemeClr val="tx2">
                    <a:lumMod val="60000"/>
                    <a:lumOff val="40000"/>
                  </a:schemeClr>
                </a:solidFill>
              </a:rPr>
              <a:t>5xx</a:t>
            </a:r>
            <a:r>
              <a:rPr lang="en-US" altLang="zh-CN" b="1" dirty="0"/>
              <a:t> </a:t>
            </a:r>
            <a:r>
              <a:rPr lang="zh-CN" altLang="en-US" b="1" dirty="0"/>
              <a:t>表示</a:t>
            </a:r>
            <a:r>
              <a:rPr lang="zh-CN" altLang="en-US" b="1" dirty="0">
                <a:solidFill>
                  <a:schemeClr val="tx2">
                    <a:lumMod val="60000"/>
                    <a:lumOff val="40000"/>
                  </a:schemeClr>
                </a:solidFill>
              </a:rPr>
              <a:t>服务器的差错</a:t>
            </a:r>
            <a:r>
              <a:rPr lang="zh-CN" altLang="en-US" b="1" dirty="0"/>
              <a:t>，如服务器失效无法完成</a:t>
            </a:r>
            <a:r>
              <a:rPr lang="zh-CN" altLang="en-US" b="1" dirty="0" smtClean="0"/>
              <a:t>请求。</a:t>
            </a:r>
            <a:endParaRPr lang="en-US" altLang="zh-CN" b="1" dirty="0" smtClean="0"/>
          </a:p>
          <a:p>
            <a:r>
              <a:rPr lang="zh-CN" altLang="en-US" b="1" dirty="0"/>
              <a:t>响应报文中</a:t>
            </a:r>
            <a:r>
              <a:rPr lang="zh-CN" altLang="en-US" b="1" dirty="0" smtClean="0"/>
              <a:t>常见的</a:t>
            </a:r>
            <a:r>
              <a:rPr lang="zh-CN" altLang="en-US" b="1" dirty="0"/>
              <a:t>三种状态行：</a:t>
            </a:r>
            <a:endParaRPr lang="zh-CN" altLang="en-US" b="1" dirty="0"/>
          </a:p>
          <a:p>
            <a:pPr lvl="1">
              <a:lnSpc>
                <a:spcPct val="110000"/>
              </a:lnSpc>
            </a:pPr>
            <a:r>
              <a:rPr lang="en-US" altLang="zh-CN" b="1" dirty="0">
                <a:solidFill>
                  <a:schemeClr val="tx2">
                    <a:lumMod val="60000"/>
                    <a:lumOff val="40000"/>
                  </a:schemeClr>
                </a:solidFill>
              </a:rPr>
              <a:t>HTTP/1.1 202 Accepted</a:t>
            </a:r>
            <a:r>
              <a:rPr lang="en-US" altLang="zh-CN" b="1" dirty="0"/>
              <a:t>		</a:t>
            </a:r>
            <a:r>
              <a:rPr lang="zh-CN" altLang="en-US" b="1" dirty="0"/>
              <a:t>接受</a:t>
            </a:r>
            <a:endParaRPr lang="zh-CN" altLang="en-US" b="1" dirty="0"/>
          </a:p>
          <a:p>
            <a:pPr lvl="1">
              <a:lnSpc>
                <a:spcPct val="110000"/>
              </a:lnSpc>
            </a:pPr>
            <a:r>
              <a:rPr lang="en-US" altLang="zh-CN" b="1" dirty="0">
                <a:solidFill>
                  <a:schemeClr val="tx2">
                    <a:lumMod val="60000"/>
                    <a:lumOff val="40000"/>
                  </a:schemeClr>
                </a:solidFill>
              </a:rPr>
              <a:t>HTTP/1.1 400 Bad Request</a:t>
            </a:r>
            <a:r>
              <a:rPr lang="en-US" altLang="zh-CN" b="1" dirty="0"/>
              <a:t>	</a:t>
            </a:r>
            <a:r>
              <a:rPr lang="zh-CN" altLang="en-US" b="1" dirty="0" smtClean="0"/>
              <a:t>错误</a:t>
            </a:r>
            <a:r>
              <a:rPr lang="zh-CN" altLang="en-US" b="1" dirty="0"/>
              <a:t>的请求</a:t>
            </a:r>
            <a:endParaRPr lang="zh-CN" altLang="en-US" b="1" dirty="0"/>
          </a:p>
          <a:p>
            <a:pPr lvl="1">
              <a:lnSpc>
                <a:spcPct val="110000"/>
              </a:lnSpc>
            </a:pPr>
            <a:r>
              <a:rPr lang="en-US" altLang="zh-CN" b="1" dirty="0" smtClean="0">
                <a:solidFill>
                  <a:schemeClr val="tx2">
                    <a:lumMod val="60000"/>
                    <a:lumOff val="40000"/>
                  </a:schemeClr>
                </a:solidFill>
              </a:rPr>
              <a:t>HTTP/1.1 </a:t>
            </a:r>
            <a:r>
              <a:rPr lang="en-US" altLang="zh-CN" b="1" dirty="0">
                <a:solidFill>
                  <a:schemeClr val="tx2">
                    <a:lumMod val="60000"/>
                    <a:lumOff val="40000"/>
                  </a:schemeClr>
                </a:solidFill>
              </a:rPr>
              <a:t>404 Not Found</a:t>
            </a:r>
            <a:r>
              <a:rPr lang="en-US" altLang="zh-CN" b="1" dirty="0"/>
              <a:t>		</a:t>
            </a:r>
            <a:r>
              <a:rPr lang="zh-CN" altLang="en-US" b="1" dirty="0"/>
              <a:t>找不到</a:t>
            </a:r>
            <a:endParaRPr lang="zh-CN" altLang="en-US" b="1" dirty="0"/>
          </a:p>
          <a:p>
            <a:endParaRPr lang="en-US" altLang="zh-CN"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 calcmode="lin" valueType="num">
                                      <p:cBhvr additive="base">
                                        <p:cTn id="1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 calcmode="lin" valueType="num">
                                      <p:cBhvr additive="base">
                                        <p:cTn id="1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noChangeArrowheads="1"/>
          </p:cNvSpPr>
          <p:nvPr>
            <p:ph type="title"/>
          </p:nvPr>
        </p:nvSpPr>
        <p:spPr/>
        <p:txBody>
          <a:bodyPr/>
          <a:lstStyle/>
          <a:p>
            <a:r>
              <a:rPr lang="zh-CN" altLang="en-US" dirty="0" smtClean="0"/>
              <a:t>在服务器上存放用户的信息</a:t>
            </a:r>
            <a:endParaRPr lang="zh-CN" altLang="en-US" dirty="0" smtClean="0"/>
          </a:p>
        </p:txBody>
      </p:sp>
      <p:sp>
        <p:nvSpPr>
          <p:cNvPr id="37891" name="内容占位符 2"/>
          <p:cNvSpPr>
            <a:spLocks noGrp="1" noChangeArrowheads="1"/>
          </p:cNvSpPr>
          <p:nvPr>
            <p:ph idx="1"/>
          </p:nvPr>
        </p:nvSpPr>
        <p:spPr>
          <a:xfrm>
            <a:off x="407988" y="1266825"/>
            <a:ext cx="11376644" cy="650007"/>
          </a:xfrm>
        </p:spPr>
        <p:txBody>
          <a:bodyPr/>
          <a:lstStyle/>
          <a:p>
            <a:r>
              <a:rPr lang="zh-CN" altLang="en-US" b="1" dirty="0" smtClean="0"/>
              <a:t>万维网站点使用 </a:t>
            </a:r>
            <a:r>
              <a:rPr lang="en-US" altLang="zh-CN" b="1" dirty="0" smtClean="0"/>
              <a:t>Cookie </a:t>
            </a:r>
            <a:r>
              <a:rPr lang="zh-CN" altLang="en-US" b="1" dirty="0" smtClean="0"/>
              <a:t>来识别、</a:t>
            </a:r>
            <a:r>
              <a:rPr lang="zh-CN" altLang="en-US" b="1" dirty="0"/>
              <a:t>跟踪</a:t>
            </a:r>
            <a:r>
              <a:rPr lang="zh-CN" altLang="en-US" b="1" dirty="0" smtClean="0"/>
              <a:t>用户。</a:t>
            </a:r>
            <a:endParaRPr lang="zh-CN" altLang="en-US" b="1" dirty="0" smtClean="0"/>
          </a:p>
        </p:txBody>
      </p:sp>
      <p:sp>
        <p:nvSpPr>
          <p:cNvPr id="4" name="圆角矩形 3"/>
          <p:cNvSpPr/>
          <p:nvPr/>
        </p:nvSpPr>
        <p:spPr>
          <a:xfrm>
            <a:off x="783529" y="2111689"/>
            <a:ext cx="10641063" cy="42696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grpSp>
        <p:nvGrpSpPr>
          <p:cNvPr id="37895" name="组合 37894"/>
          <p:cNvGrpSpPr/>
          <p:nvPr/>
        </p:nvGrpSpPr>
        <p:grpSpPr>
          <a:xfrm>
            <a:off x="3159227" y="4578590"/>
            <a:ext cx="3908484" cy="417265"/>
            <a:chOff x="3159227" y="4578590"/>
            <a:chExt cx="3908484" cy="417265"/>
          </a:xfrm>
        </p:grpSpPr>
        <p:sp>
          <p:nvSpPr>
            <p:cNvPr id="6" name="Line 6"/>
            <p:cNvSpPr>
              <a:spLocks noChangeShapeType="1"/>
            </p:cNvSpPr>
            <p:nvPr/>
          </p:nvSpPr>
          <p:spPr bwMode="auto">
            <a:xfrm flipH="1">
              <a:off x="3159227" y="4578590"/>
              <a:ext cx="3908484" cy="244223"/>
            </a:xfrm>
            <a:prstGeom prst="line">
              <a:avLst/>
            </a:prstGeom>
            <a:noFill/>
            <a:ln w="1905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7" name="Text Box 9"/>
            <p:cNvSpPr txBox="1">
              <a:spLocks noChangeArrowheads="1"/>
            </p:cNvSpPr>
            <p:nvPr/>
          </p:nvSpPr>
          <p:spPr bwMode="auto">
            <a:xfrm>
              <a:off x="3460422" y="4593317"/>
              <a:ext cx="2698422" cy="402538"/>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黑体" pitchFamily="2" charset="-122"/>
                </a:defRPr>
              </a:lvl1pPr>
              <a:lvl2pPr marL="742950" indent="-285750">
                <a:defRPr>
                  <a:solidFill>
                    <a:schemeClr val="tx1"/>
                  </a:solidFill>
                  <a:latin typeface="Tahoma" panose="020B0604030504040204" pitchFamily="34" charset="0"/>
                  <a:ea typeface="黑体" pitchFamily="2" charset="-122"/>
                </a:defRPr>
              </a:lvl2pPr>
              <a:lvl3pPr marL="1143000" indent="-228600">
                <a:defRPr>
                  <a:solidFill>
                    <a:schemeClr val="tx1"/>
                  </a:solidFill>
                  <a:latin typeface="Tahoma" panose="020B0604030504040204" pitchFamily="34" charset="0"/>
                  <a:ea typeface="黑体" pitchFamily="2" charset="-122"/>
                </a:defRPr>
              </a:lvl3pPr>
              <a:lvl4pPr marL="1600200" indent="-228600">
                <a:defRPr>
                  <a:solidFill>
                    <a:schemeClr val="tx1"/>
                  </a:solidFill>
                  <a:latin typeface="Tahoma" panose="020B0604030504040204" pitchFamily="34" charset="0"/>
                  <a:ea typeface="黑体" pitchFamily="2" charset="-122"/>
                </a:defRPr>
              </a:lvl4pPr>
              <a:lvl5pPr marL="2057400" indent="-228600">
                <a:defRPr>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9pPr>
            </a:lstStyle>
            <a:p>
              <a:pPr algn="ctr"/>
              <a:r>
                <a:rPr lang="en-US" altLang="zh-CN" sz="2000" b="1" dirty="0">
                  <a:solidFill>
                    <a:srgbClr val="000000"/>
                  </a:solidFill>
                  <a:latin typeface="微软雅黑" panose="020B0503020204020204" pitchFamily="34" charset="-122"/>
                  <a:ea typeface="微软雅黑" panose="020B0503020204020204" pitchFamily="34" charset="-122"/>
                </a:rPr>
                <a:t>http </a:t>
              </a:r>
              <a:r>
                <a:rPr lang="zh-CN" altLang="en-US" sz="2000" b="1" dirty="0">
                  <a:solidFill>
                    <a:srgbClr val="000000"/>
                  </a:solidFill>
                  <a:latin typeface="微软雅黑" panose="020B0503020204020204" pitchFamily="34" charset="-122"/>
                  <a:ea typeface="微软雅黑" panose="020B0503020204020204" pitchFamily="34" charset="-122"/>
                </a:rPr>
                <a:t>响应 </a:t>
              </a:r>
              <a:endParaRPr lang="zh-CN" altLang="en-US" sz="2000" b="1" dirty="0">
                <a:solidFill>
                  <a:srgbClr val="000000"/>
                </a:solidFill>
                <a:latin typeface="微软雅黑" panose="020B0503020204020204" pitchFamily="34" charset="-122"/>
                <a:ea typeface="微软雅黑" panose="020B0503020204020204" pitchFamily="34" charset="-122"/>
              </a:endParaRPr>
            </a:p>
          </p:txBody>
        </p:sp>
      </p:grpSp>
      <p:grpSp>
        <p:nvGrpSpPr>
          <p:cNvPr id="37898" name="组合 37897"/>
          <p:cNvGrpSpPr/>
          <p:nvPr/>
        </p:nvGrpSpPr>
        <p:grpSpPr>
          <a:xfrm>
            <a:off x="3159891" y="5773738"/>
            <a:ext cx="3892632" cy="456535"/>
            <a:chOff x="3159891" y="5773738"/>
            <a:chExt cx="3892632" cy="456535"/>
          </a:xfrm>
        </p:grpSpPr>
        <p:sp>
          <p:nvSpPr>
            <p:cNvPr id="9" name="Line 11"/>
            <p:cNvSpPr>
              <a:spLocks noChangeShapeType="1"/>
            </p:cNvSpPr>
            <p:nvPr/>
          </p:nvSpPr>
          <p:spPr bwMode="auto">
            <a:xfrm flipH="1">
              <a:off x="3159891" y="5773738"/>
              <a:ext cx="3892632" cy="359583"/>
            </a:xfrm>
            <a:prstGeom prst="line">
              <a:avLst/>
            </a:prstGeom>
            <a:noFill/>
            <a:ln w="1905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0" name="Text Box 14"/>
            <p:cNvSpPr txBox="1">
              <a:spLocks noChangeArrowheads="1"/>
            </p:cNvSpPr>
            <p:nvPr/>
          </p:nvSpPr>
          <p:spPr bwMode="auto">
            <a:xfrm>
              <a:off x="3476938" y="5827737"/>
              <a:ext cx="2680808" cy="40253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黑体" pitchFamily="2" charset="-122"/>
                </a:defRPr>
              </a:lvl1pPr>
              <a:lvl2pPr marL="742950" indent="-285750">
                <a:defRPr>
                  <a:solidFill>
                    <a:schemeClr val="tx1"/>
                  </a:solidFill>
                  <a:latin typeface="Tahoma" panose="020B0604030504040204" pitchFamily="34" charset="0"/>
                  <a:ea typeface="黑体" pitchFamily="2" charset="-122"/>
                </a:defRPr>
              </a:lvl2pPr>
              <a:lvl3pPr marL="1143000" indent="-228600">
                <a:defRPr>
                  <a:solidFill>
                    <a:schemeClr val="tx1"/>
                  </a:solidFill>
                  <a:latin typeface="Tahoma" panose="020B0604030504040204" pitchFamily="34" charset="0"/>
                  <a:ea typeface="黑体" pitchFamily="2" charset="-122"/>
                </a:defRPr>
              </a:lvl3pPr>
              <a:lvl4pPr marL="1600200" indent="-228600">
                <a:defRPr>
                  <a:solidFill>
                    <a:schemeClr val="tx1"/>
                  </a:solidFill>
                  <a:latin typeface="Tahoma" panose="020B0604030504040204" pitchFamily="34" charset="0"/>
                  <a:ea typeface="黑体" pitchFamily="2" charset="-122"/>
                </a:defRPr>
              </a:lvl4pPr>
              <a:lvl5pPr marL="2057400" indent="-228600">
                <a:defRPr>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9pPr>
            </a:lstStyle>
            <a:p>
              <a:pPr algn="ctr"/>
              <a:r>
                <a:rPr lang="en-US" altLang="zh-CN" sz="2000" b="1" dirty="0">
                  <a:solidFill>
                    <a:srgbClr val="000000"/>
                  </a:solidFill>
                  <a:latin typeface="微软雅黑" panose="020B0503020204020204" pitchFamily="34" charset="-122"/>
                  <a:ea typeface="微软雅黑" panose="020B0503020204020204" pitchFamily="34" charset="-122"/>
                </a:rPr>
                <a:t>http </a:t>
              </a:r>
              <a:r>
                <a:rPr lang="zh-CN" altLang="en-US" sz="2000" b="1" dirty="0">
                  <a:solidFill>
                    <a:srgbClr val="000000"/>
                  </a:solidFill>
                  <a:latin typeface="微软雅黑" panose="020B0503020204020204" pitchFamily="34" charset="-122"/>
                  <a:ea typeface="微软雅黑" panose="020B0503020204020204" pitchFamily="34" charset="-122"/>
                </a:rPr>
                <a:t>响应 </a:t>
              </a:r>
              <a:endParaRPr lang="zh-CN" altLang="en-US" sz="2000" b="1" dirty="0">
                <a:solidFill>
                  <a:srgbClr val="000000"/>
                </a:solidFill>
                <a:latin typeface="微软雅黑" panose="020B0503020204020204" pitchFamily="34" charset="-122"/>
                <a:ea typeface="微软雅黑" panose="020B0503020204020204" pitchFamily="34" charset="-122"/>
              </a:endParaRPr>
            </a:p>
          </p:txBody>
        </p:sp>
      </p:grpSp>
      <p:grpSp>
        <p:nvGrpSpPr>
          <p:cNvPr id="37893" name="组合 37892"/>
          <p:cNvGrpSpPr/>
          <p:nvPr/>
        </p:nvGrpSpPr>
        <p:grpSpPr>
          <a:xfrm>
            <a:off x="3121237" y="3973296"/>
            <a:ext cx="3984132" cy="584775"/>
            <a:chOff x="3121237" y="3973296"/>
            <a:chExt cx="3984132" cy="584775"/>
          </a:xfrm>
        </p:grpSpPr>
        <p:sp>
          <p:nvSpPr>
            <p:cNvPr id="13" name="Line 18"/>
            <p:cNvSpPr>
              <a:spLocks noChangeShapeType="1"/>
            </p:cNvSpPr>
            <p:nvPr/>
          </p:nvSpPr>
          <p:spPr bwMode="auto">
            <a:xfrm>
              <a:off x="3121237" y="4091112"/>
              <a:ext cx="3984132" cy="294540"/>
            </a:xfrm>
            <a:prstGeom prst="line">
              <a:avLst/>
            </a:prstGeom>
            <a:noFill/>
            <a:ln w="1905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4" name="Text Box 19"/>
            <p:cNvSpPr txBox="1">
              <a:spLocks noChangeArrowheads="1"/>
            </p:cNvSpPr>
            <p:nvPr/>
          </p:nvSpPr>
          <p:spPr bwMode="auto">
            <a:xfrm>
              <a:off x="3446550" y="3973296"/>
              <a:ext cx="2711583" cy="58477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Tahoma" panose="020B0604030504040204" pitchFamily="34" charset="0"/>
                  <a:ea typeface="黑体" pitchFamily="2" charset="-122"/>
                </a:defRPr>
              </a:lvl1pPr>
              <a:lvl2pPr marL="742950" indent="-285750">
                <a:defRPr>
                  <a:solidFill>
                    <a:schemeClr val="tx1"/>
                  </a:solidFill>
                  <a:latin typeface="Tahoma" panose="020B0604030504040204" pitchFamily="34" charset="0"/>
                  <a:ea typeface="黑体" pitchFamily="2" charset="-122"/>
                </a:defRPr>
              </a:lvl2pPr>
              <a:lvl3pPr marL="1143000" indent="-228600">
                <a:defRPr>
                  <a:solidFill>
                    <a:schemeClr val="tx1"/>
                  </a:solidFill>
                  <a:latin typeface="Tahoma" panose="020B0604030504040204" pitchFamily="34" charset="0"/>
                  <a:ea typeface="黑体" pitchFamily="2" charset="-122"/>
                </a:defRPr>
              </a:lvl3pPr>
              <a:lvl4pPr marL="1600200" indent="-228600">
                <a:defRPr>
                  <a:solidFill>
                    <a:schemeClr val="tx1"/>
                  </a:solidFill>
                  <a:latin typeface="Tahoma" panose="020B0604030504040204" pitchFamily="34" charset="0"/>
                  <a:ea typeface="黑体" pitchFamily="2" charset="-122"/>
                </a:defRPr>
              </a:lvl4pPr>
              <a:lvl5pPr marL="2057400" indent="-228600">
                <a:defRPr>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9pPr>
            </a:lstStyle>
            <a:p>
              <a:pPr algn="ctr">
                <a:lnSpc>
                  <a:spcPct val="80000"/>
                </a:lnSpc>
              </a:pPr>
              <a:r>
                <a:rPr lang="en-US" altLang="zh-CN" sz="2000" b="1" dirty="0" smtClean="0">
                  <a:solidFill>
                    <a:srgbClr val="000000"/>
                  </a:solidFill>
                  <a:latin typeface="微软雅黑" panose="020B0503020204020204" pitchFamily="34" charset="-122"/>
                  <a:ea typeface="微软雅黑" panose="020B0503020204020204" pitchFamily="34" charset="-122"/>
                </a:rPr>
                <a:t>http </a:t>
              </a:r>
              <a:r>
                <a:rPr lang="zh-CN" altLang="en-US" sz="2000" b="1" dirty="0" smtClean="0">
                  <a:solidFill>
                    <a:srgbClr val="000000"/>
                  </a:solidFill>
                  <a:latin typeface="微软雅黑" panose="020B0503020204020204" pitchFamily="34" charset="-122"/>
                  <a:ea typeface="微软雅黑" panose="020B0503020204020204" pitchFamily="34" charset="-122"/>
                </a:rPr>
                <a:t>请求</a:t>
              </a:r>
              <a:endParaRPr lang="en-US" altLang="zh-CN" sz="2000" b="1" dirty="0">
                <a:solidFill>
                  <a:srgbClr val="000000"/>
                </a:solidFill>
                <a:latin typeface="微软雅黑" panose="020B0503020204020204" pitchFamily="34" charset="-122"/>
                <a:ea typeface="微软雅黑" panose="020B0503020204020204" pitchFamily="34" charset="-122"/>
              </a:endParaRPr>
            </a:p>
            <a:p>
              <a:pPr algn="ctr">
                <a:lnSpc>
                  <a:spcPct val="80000"/>
                </a:lnSpc>
              </a:pPr>
              <a:r>
                <a:rPr lang="en-US" altLang="zh-CN" sz="2000" b="1" dirty="0">
                  <a:solidFill>
                    <a:srgbClr val="0000FF"/>
                  </a:solidFill>
                  <a:latin typeface="微软雅黑" panose="020B0503020204020204" pitchFamily="34" charset="-122"/>
                  <a:ea typeface="微软雅黑" panose="020B0503020204020204" pitchFamily="34" charset="-122"/>
                </a:rPr>
                <a:t>cookie: </a:t>
              </a:r>
              <a:r>
                <a:rPr lang="en-US" altLang="zh-CN" sz="2000" b="1" dirty="0" smtClean="0">
                  <a:solidFill>
                    <a:srgbClr val="0000FF"/>
                  </a:solidFill>
                  <a:latin typeface="微软雅黑" panose="020B0503020204020204" pitchFamily="34" charset="-122"/>
                  <a:ea typeface="微软雅黑" panose="020B0503020204020204" pitchFamily="34" charset="-122"/>
                </a:rPr>
                <a:t>ad42</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sp>
        <p:nvSpPr>
          <p:cNvPr id="15" name="Text Box 20"/>
          <p:cNvSpPr txBox="1">
            <a:spLocks noChangeArrowheads="1"/>
          </p:cNvSpPr>
          <p:nvPr/>
        </p:nvSpPr>
        <p:spPr bwMode="auto">
          <a:xfrm>
            <a:off x="7170432" y="4271518"/>
            <a:ext cx="786493" cy="402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黑体" pitchFamily="2" charset="-122"/>
              </a:defRPr>
            </a:lvl1pPr>
            <a:lvl2pPr marL="742950" indent="-285750">
              <a:defRPr>
                <a:solidFill>
                  <a:schemeClr val="tx1"/>
                </a:solidFill>
                <a:latin typeface="Tahoma" panose="020B0604030504040204" pitchFamily="34" charset="0"/>
                <a:ea typeface="黑体" pitchFamily="2" charset="-122"/>
              </a:defRPr>
            </a:lvl2pPr>
            <a:lvl3pPr marL="1143000" indent="-228600">
              <a:defRPr>
                <a:solidFill>
                  <a:schemeClr val="tx1"/>
                </a:solidFill>
                <a:latin typeface="Tahoma" panose="020B0604030504040204" pitchFamily="34" charset="0"/>
                <a:ea typeface="黑体" pitchFamily="2" charset="-122"/>
              </a:defRPr>
            </a:lvl3pPr>
            <a:lvl4pPr marL="1600200" indent="-228600">
              <a:defRPr>
                <a:solidFill>
                  <a:schemeClr val="tx1"/>
                </a:solidFill>
                <a:latin typeface="Tahoma" panose="020B0604030504040204" pitchFamily="34" charset="0"/>
                <a:ea typeface="黑体" pitchFamily="2" charset="-122"/>
              </a:defRPr>
            </a:lvl4pPr>
            <a:lvl5pPr marL="2057400" indent="-228600">
              <a:defRPr>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9pPr>
          </a:lstStyle>
          <a:p>
            <a:pPr algn="ctr"/>
            <a:r>
              <a:rPr lang="zh-CN" altLang="en-US" sz="2000" b="1" dirty="0" smtClean="0">
                <a:solidFill>
                  <a:srgbClr val="0000FF"/>
                </a:solidFill>
                <a:latin typeface="微软雅黑" panose="020B0503020204020204" pitchFamily="34" charset="-122"/>
                <a:ea typeface="微软雅黑" panose="020B0503020204020204" pitchFamily="34" charset="-122"/>
              </a:rPr>
              <a:t>处理</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nvGrpSpPr>
          <p:cNvPr id="37894" name="组合 37893"/>
          <p:cNvGrpSpPr/>
          <p:nvPr/>
        </p:nvGrpSpPr>
        <p:grpSpPr>
          <a:xfrm>
            <a:off x="8048778" y="4143884"/>
            <a:ext cx="1875336" cy="327676"/>
            <a:chOff x="8048778" y="4143884"/>
            <a:chExt cx="1875336" cy="327676"/>
          </a:xfrm>
        </p:grpSpPr>
        <p:sp>
          <p:nvSpPr>
            <p:cNvPr id="16" name="Line 21"/>
            <p:cNvSpPr>
              <a:spLocks noChangeShapeType="1"/>
            </p:cNvSpPr>
            <p:nvPr/>
          </p:nvSpPr>
          <p:spPr bwMode="auto">
            <a:xfrm flipV="1">
              <a:off x="8048778" y="4191747"/>
              <a:ext cx="1875336" cy="279813"/>
            </a:xfrm>
            <a:prstGeom prst="line">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7" name="Text Box 24"/>
            <p:cNvSpPr txBox="1">
              <a:spLocks noChangeArrowheads="1"/>
            </p:cNvSpPr>
            <p:nvPr/>
          </p:nvSpPr>
          <p:spPr bwMode="auto">
            <a:xfrm>
              <a:off x="8648605" y="4143884"/>
              <a:ext cx="543739"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黑体" pitchFamily="2" charset="-122"/>
                </a:defRPr>
              </a:lvl1pPr>
              <a:lvl2pPr marL="742950" indent="-285750">
                <a:defRPr>
                  <a:solidFill>
                    <a:schemeClr val="tx1"/>
                  </a:solidFill>
                  <a:latin typeface="Tahoma" panose="020B0604030504040204" pitchFamily="34" charset="0"/>
                  <a:ea typeface="黑体" pitchFamily="2" charset="-122"/>
                </a:defRPr>
              </a:lvl2pPr>
              <a:lvl3pPr marL="1143000" indent="-228600">
                <a:defRPr>
                  <a:solidFill>
                    <a:schemeClr val="tx1"/>
                  </a:solidFill>
                  <a:latin typeface="Tahoma" panose="020B0604030504040204" pitchFamily="34" charset="0"/>
                  <a:ea typeface="黑体" pitchFamily="2" charset="-122"/>
                </a:defRPr>
              </a:lvl3pPr>
              <a:lvl4pPr marL="1600200" indent="-228600">
                <a:defRPr>
                  <a:solidFill>
                    <a:schemeClr val="tx1"/>
                  </a:solidFill>
                  <a:latin typeface="Tahoma" panose="020B0604030504040204" pitchFamily="34" charset="0"/>
                  <a:ea typeface="黑体" pitchFamily="2" charset="-122"/>
                </a:defRPr>
              </a:lvl4pPr>
              <a:lvl5pPr marL="2057400" indent="-228600">
                <a:defRPr>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9pPr>
            </a:lstStyle>
            <a:p>
              <a:r>
                <a:rPr lang="zh-CN" altLang="en-US" sz="1400" b="1" dirty="0">
                  <a:solidFill>
                    <a:srgbClr val="000000"/>
                  </a:solidFill>
                  <a:latin typeface="微软雅黑" panose="020B0503020204020204" pitchFamily="34" charset="-122"/>
                  <a:ea typeface="微软雅黑" panose="020B0503020204020204" pitchFamily="34" charset="-122"/>
                </a:rPr>
                <a:t>访问</a:t>
              </a:r>
              <a:endParaRPr lang="en-US" altLang="zh-CN" sz="1400" b="1" dirty="0">
                <a:solidFill>
                  <a:srgbClr val="000000"/>
                </a:solidFill>
                <a:latin typeface="微软雅黑" panose="020B0503020204020204" pitchFamily="34" charset="-122"/>
                <a:ea typeface="微软雅黑" panose="020B0503020204020204" pitchFamily="34" charset="-122"/>
              </a:endParaRPr>
            </a:p>
          </p:txBody>
        </p:sp>
      </p:grpSp>
      <p:sp>
        <p:nvSpPr>
          <p:cNvPr id="19" name="AutoShape 26"/>
          <p:cNvSpPr>
            <a:spLocks noChangeArrowheads="1"/>
          </p:cNvSpPr>
          <p:nvPr/>
        </p:nvSpPr>
        <p:spPr bwMode="auto">
          <a:xfrm>
            <a:off x="1527196" y="2593867"/>
            <a:ext cx="1505973" cy="596443"/>
          </a:xfrm>
          <a:prstGeom prst="can">
            <a:avLst>
              <a:gd name="adj" fmla="val 25000"/>
            </a:avLst>
          </a:prstGeom>
          <a:solidFill>
            <a:srgbClr val="0000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21" name="AutoShape 28"/>
          <p:cNvSpPr>
            <a:spLocks noChangeArrowheads="1"/>
          </p:cNvSpPr>
          <p:nvPr/>
        </p:nvSpPr>
        <p:spPr bwMode="auto">
          <a:xfrm>
            <a:off x="10049450" y="3772026"/>
            <a:ext cx="719234" cy="676270"/>
          </a:xfrm>
          <a:prstGeom prst="can">
            <a:avLst>
              <a:gd name="adj" fmla="val 39157"/>
            </a:avLst>
          </a:prstGeom>
          <a:solidFill>
            <a:srgbClr val="0099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grpSp>
        <p:nvGrpSpPr>
          <p:cNvPr id="3" name="组合 2"/>
          <p:cNvGrpSpPr/>
          <p:nvPr/>
        </p:nvGrpSpPr>
        <p:grpSpPr>
          <a:xfrm>
            <a:off x="3013794" y="2743592"/>
            <a:ext cx="4054485" cy="402538"/>
            <a:chOff x="3013794" y="2743592"/>
            <a:chExt cx="4054485" cy="402538"/>
          </a:xfrm>
        </p:grpSpPr>
        <p:sp>
          <p:nvSpPr>
            <p:cNvPr id="23" name="Line 30"/>
            <p:cNvSpPr>
              <a:spLocks noChangeShapeType="1"/>
            </p:cNvSpPr>
            <p:nvPr/>
          </p:nvSpPr>
          <p:spPr bwMode="auto">
            <a:xfrm>
              <a:off x="3013794" y="2872453"/>
              <a:ext cx="4054485" cy="245450"/>
            </a:xfrm>
            <a:prstGeom prst="line">
              <a:avLst/>
            </a:prstGeom>
            <a:noFill/>
            <a:ln w="1905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24" name="Text Box 31"/>
            <p:cNvSpPr txBox="1">
              <a:spLocks noChangeArrowheads="1"/>
            </p:cNvSpPr>
            <p:nvPr/>
          </p:nvSpPr>
          <p:spPr bwMode="auto">
            <a:xfrm>
              <a:off x="3477109" y="2743592"/>
              <a:ext cx="2654928" cy="402538"/>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黑体" pitchFamily="2" charset="-122"/>
                </a:defRPr>
              </a:lvl1pPr>
              <a:lvl2pPr marL="742950" indent="-285750">
                <a:defRPr>
                  <a:solidFill>
                    <a:schemeClr val="tx1"/>
                  </a:solidFill>
                  <a:latin typeface="Tahoma" panose="020B0604030504040204" pitchFamily="34" charset="0"/>
                  <a:ea typeface="黑体" pitchFamily="2" charset="-122"/>
                </a:defRPr>
              </a:lvl2pPr>
              <a:lvl3pPr marL="1143000" indent="-228600">
                <a:defRPr>
                  <a:solidFill>
                    <a:schemeClr val="tx1"/>
                  </a:solidFill>
                  <a:latin typeface="Tahoma" panose="020B0604030504040204" pitchFamily="34" charset="0"/>
                  <a:ea typeface="黑体" pitchFamily="2" charset="-122"/>
                </a:defRPr>
              </a:lvl3pPr>
              <a:lvl4pPr marL="1600200" indent="-228600">
                <a:defRPr>
                  <a:solidFill>
                    <a:schemeClr val="tx1"/>
                  </a:solidFill>
                  <a:latin typeface="Tahoma" panose="020B0604030504040204" pitchFamily="34" charset="0"/>
                  <a:ea typeface="黑体" pitchFamily="2" charset="-122"/>
                </a:defRPr>
              </a:lvl4pPr>
              <a:lvl5pPr marL="2057400" indent="-228600">
                <a:defRPr>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9pPr>
            </a:lstStyle>
            <a:p>
              <a:pPr algn="ctr"/>
              <a:r>
                <a:rPr lang="en-US" altLang="zh-CN" sz="2000" b="1" dirty="0" smtClean="0">
                  <a:solidFill>
                    <a:srgbClr val="000000"/>
                  </a:solidFill>
                  <a:latin typeface="微软雅黑" panose="020B0503020204020204" pitchFamily="34" charset="-122"/>
                  <a:ea typeface="微软雅黑" panose="020B0503020204020204" pitchFamily="34" charset="-122"/>
                </a:rPr>
                <a:t>http </a:t>
              </a:r>
              <a:r>
                <a:rPr lang="zh-CN" altLang="en-US" sz="2000" b="1" dirty="0" smtClean="0">
                  <a:solidFill>
                    <a:srgbClr val="000000"/>
                  </a:solidFill>
                  <a:latin typeface="微软雅黑" panose="020B0503020204020204" pitchFamily="34" charset="-122"/>
                  <a:ea typeface="微软雅黑" panose="020B0503020204020204" pitchFamily="34" charset="-122"/>
                </a:rPr>
                <a:t>请求</a:t>
              </a:r>
              <a:endParaRPr lang="en-US" altLang="zh-CN" sz="2000" b="1" dirty="0">
                <a:solidFill>
                  <a:srgbClr val="000000"/>
                </a:solidFill>
                <a:latin typeface="微软雅黑" panose="020B0503020204020204" pitchFamily="34" charset="-122"/>
                <a:ea typeface="微软雅黑" panose="020B0503020204020204" pitchFamily="34" charset="-122"/>
              </a:endParaRPr>
            </a:p>
          </p:txBody>
        </p:sp>
      </p:grpSp>
      <p:sp>
        <p:nvSpPr>
          <p:cNvPr id="25" name="Text Box 32"/>
          <p:cNvSpPr txBox="1">
            <a:spLocks noChangeArrowheads="1"/>
          </p:cNvSpPr>
          <p:nvPr/>
        </p:nvSpPr>
        <p:spPr bwMode="auto">
          <a:xfrm>
            <a:off x="7014450" y="2872453"/>
            <a:ext cx="1887863"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黑体" pitchFamily="2" charset="-122"/>
              </a:defRPr>
            </a:lvl1pPr>
            <a:lvl2pPr marL="742950" indent="-285750">
              <a:defRPr>
                <a:solidFill>
                  <a:schemeClr val="tx1"/>
                </a:solidFill>
                <a:latin typeface="Tahoma" panose="020B0604030504040204" pitchFamily="34" charset="0"/>
                <a:ea typeface="黑体" pitchFamily="2" charset="-122"/>
              </a:defRPr>
            </a:lvl2pPr>
            <a:lvl3pPr marL="1143000" indent="-228600">
              <a:defRPr>
                <a:solidFill>
                  <a:schemeClr val="tx1"/>
                </a:solidFill>
                <a:latin typeface="Tahoma" panose="020B0604030504040204" pitchFamily="34" charset="0"/>
                <a:ea typeface="黑体" pitchFamily="2" charset="-122"/>
              </a:defRPr>
            </a:lvl3pPr>
            <a:lvl4pPr marL="1600200" indent="-228600">
              <a:defRPr>
                <a:solidFill>
                  <a:schemeClr val="tx1"/>
                </a:solidFill>
                <a:latin typeface="Tahoma" panose="020B0604030504040204" pitchFamily="34" charset="0"/>
                <a:ea typeface="黑体" pitchFamily="2" charset="-122"/>
              </a:defRPr>
            </a:lvl4pPr>
            <a:lvl5pPr marL="2057400" indent="-228600">
              <a:defRPr>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9pPr>
          </a:lstStyle>
          <a:p>
            <a:pPr algn="ctr"/>
            <a:r>
              <a:rPr lang="zh-CN" altLang="en-US" sz="2000" b="1" dirty="0" smtClean="0">
                <a:solidFill>
                  <a:srgbClr val="0000FF"/>
                </a:solidFill>
                <a:latin typeface="微软雅黑" panose="020B0503020204020204" pitchFamily="34" charset="-122"/>
                <a:ea typeface="微软雅黑" panose="020B0503020204020204" pitchFamily="34" charset="-122"/>
              </a:rPr>
              <a:t>为</a:t>
            </a:r>
            <a:r>
              <a:rPr lang="zh-CN" altLang="en-US" sz="2000" b="1" dirty="0">
                <a:solidFill>
                  <a:srgbClr val="0000FF"/>
                </a:solidFill>
                <a:latin typeface="微软雅黑" panose="020B0503020204020204" pitchFamily="34" charset="-122"/>
                <a:ea typeface="微软雅黑" panose="020B0503020204020204" pitchFamily="34" charset="-122"/>
              </a:rPr>
              <a:t>用户创建</a:t>
            </a:r>
            <a:r>
              <a:rPr lang="zh-CN" altLang="en-US" sz="2000" b="1" dirty="0" smtClean="0">
                <a:solidFill>
                  <a:srgbClr val="C00000"/>
                </a:solidFill>
                <a:latin typeface="微软雅黑" panose="020B0503020204020204" pitchFamily="34" charset="-122"/>
                <a:ea typeface="微软雅黑" panose="020B0503020204020204" pitchFamily="34" charset="-122"/>
              </a:rPr>
              <a:t>唯一</a:t>
            </a:r>
            <a:r>
              <a:rPr lang="zh-CN" altLang="en-US" sz="2000" b="1" dirty="0" smtClean="0">
                <a:solidFill>
                  <a:srgbClr val="0000FF"/>
                </a:solidFill>
                <a:latin typeface="微软雅黑" panose="020B0503020204020204" pitchFamily="34" charset="-122"/>
                <a:ea typeface="微软雅黑" panose="020B0503020204020204" pitchFamily="34" charset="-122"/>
              </a:rPr>
              <a:t>识别码</a:t>
            </a:r>
            <a:r>
              <a:rPr lang="en-US" altLang="zh-CN" sz="2000" b="1" dirty="0" smtClean="0">
                <a:solidFill>
                  <a:srgbClr val="7030A0"/>
                </a:solidFill>
                <a:latin typeface="微软雅黑" panose="020B0503020204020204" pitchFamily="34" charset="-122"/>
                <a:ea typeface="微软雅黑" panose="020B0503020204020204" pitchFamily="34" charset="-122"/>
              </a:rPr>
              <a:t>ad42</a:t>
            </a:r>
            <a:endParaRPr lang="en-US" altLang="zh-CN" sz="2000" b="1" dirty="0">
              <a:solidFill>
                <a:srgbClr val="7030A0"/>
              </a:solidFill>
              <a:latin typeface="微软雅黑" panose="020B0503020204020204" pitchFamily="34" charset="-122"/>
              <a:ea typeface="微软雅黑" panose="020B0503020204020204" pitchFamily="34" charset="-122"/>
            </a:endParaRPr>
          </a:p>
        </p:txBody>
      </p:sp>
      <p:grpSp>
        <p:nvGrpSpPr>
          <p:cNvPr id="37888" name="组合 37887"/>
          <p:cNvGrpSpPr/>
          <p:nvPr/>
        </p:nvGrpSpPr>
        <p:grpSpPr>
          <a:xfrm>
            <a:off x="8574588" y="3036987"/>
            <a:ext cx="1785162" cy="1011171"/>
            <a:chOff x="8574588" y="3036987"/>
            <a:chExt cx="1785162" cy="1011171"/>
          </a:xfrm>
        </p:grpSpPr>
        <p:sp>
          <p:nvSpPr>
            <p:cNvPr id="27" name="Line 34"/>
            <p:cNvSpPr>
              <a:spLocks noChangeShapeType="1"/>
            </p:cNvSpPr>
            <p:nvPr/>
          </p:nvSpPr>
          <p:spPr bwMode="auto">
            <a:xfrm>
              <a:off x="8821569" y="3235424"/>
              <a:ext cx="1103497" cy="812734"/>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28" name="Text Box 36"/>
            <p:cNvSpPr txBox="1">
              <a:spLocks noChangeArrowheads="1"/>
            </p:cNvSpPr>
            <p:nvPr/>
          </p:nvSpPr>
          <p:spPr bwMode="auto">
            <a:xfrm rot="2144316">
              <a:off x="8574588" y="3036987"/>
              <a:ext cx="1785162" cy="523220"/>
            </a:xfrm>
            <a:prstGeom prst="rect">
              <a:avLst/>
            </a:prstGeom>
            <a:noFill/>
            <a:ln>
              <a:noFill/>
            </a:ln>
            <a:effectLst/>
          </p:spPr>
          <p:txBody>
            <a:bodyPr wrap="square">
              <a:spAutoFit/>
            </a:bodyPr>
            <a:lstStyle>
              <a:lvl1pPr>
                <a:defRPr>
                  <a:solidFill>
                    <a:schemeClr val="tx1"/>
                  </a:solidFill>
                  <a:latin typeface="Tahoma" panose="020B0604030504040204" pitchFamily="34" charset="0"/>
                  <a:ea typeface="黑体" pitchFamily="2" charset="-122"/>
                </a:defRPr>
              </a:lvl1pPr>
              <a:lvl2pPr marL="742950" indent="-285750">
                <a:defRPr>
                  <a:solidFill>
                    <a:schemeClr val="tx1"/>
                  </a:solidFill>
                  <a:latin typeface="Tahoma" panose="020B0604030504040204" pitchFamily="34" charset="0"/>
                  <a:ea typeface="黑体" pitchFamily="2" charset="-122"/>
                </a:defRPr>
              </a:lvl2pPr>
              <a:lvl3pPr marL="1143000" indent="-228600">
                <a:defRPr>
                  <a:solidFill>
                    <a:schemeClr val="tx1"/>
                  </a:solidFill>
                  <a:latin typeface="Tahoma" panose="020B0604030504040204" pitchFamily="34" charset="0"/>
                  <a:ea typeface="黑体" pitchFamily="2" charset="-122"/>
                </a:defRPr>
              </a:lvl3pPr>
              <a:lvl4pPr marL="1600200" indent="-228600">
                <a:defRPr>
                  <a:solidFill>
                    <a:schemeClr val="tx1"/>
                  </a:solidFill>
                  <a:latin typeface="Tahoma" panose="020B0604030504040204" pitchFamily="34" charset="0"/>
                  <a:ea typeface="黑体" pitchFamily="2" charset="-122"/>
                </a:defRPr>
              </a:lvl4pPr>
              <a:lvl5pPr marL="2057400" indent="-228600">
                <a:defRPr>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9pPr>
            </a:lstStyle>
            <a:p>
              <a:pPr algn="ctr"/>
              <a:r>
                <a:rPr lang="zh-CN" altLang="en-US" sz="1400" b="1" dirty="0" smtClean="0">
                  <a:solidFill>
                    <a:srgbClr val="000000"/>
                  </a:solidFill>
                  <a:latin typeface="微软雅黑" panose="020B0503020204020204" pitchFamily="34" charset="-122"/>
                  <a:ea typeface="微软雅黑" panose="020B0503020204020204" pitchFamily="34" charset="-122"/>
                </a:rPr>
                <a:t>作为索引在数据库中创建相关项目</a:t>
              </a:r>
              <a:endParaRPr lang="en-US" altLang="zh-CN" sz="1400" b="1" dirty="0">
                <a:solidFill>
                  <a:srgbClr val="000000"/>
                </a:solidFill>
                <a:latin typeface="微软雅黑" panose="020B0503020204020204" pitchFamily="34" charset="-122"/>
                <a:ea typeface="微软雅黑" panose="020B0503020204020204" pitchFamily="34" charset="-122"/>
              </a:endParaRPr>
            </a:p>
          </p:txBody>
        </p:sp>
      </p:grpSp>
      <p:grpSp>
        <p:nvGrpSpPr>
          <p:cNvPr id="37889" name="组合 37888"/>
          <p:cNvGrpSpPr/>
          <p:nvPr/>
        </p:nvGrpSpPr>
        <p:grpSpPr>
          <a:xfrm>
            <a:off x="3071919" y="3235424"/>
            <a:ext cx="3941950" cy="707886"/>
            <a:chOff x="3071919" y="3235424"/>
            <a:chExt cx="3941950" cy="707886"/>
          </a:xfrm>
        </p:grpSpPr>
        <p:sp>
          <p:nvSpPr>
            <p:cNvPr id="30" name="Line 38"/>
            <p:cNvSpPr>
              <a:spLocks noChangeShapeType="1"/>
            </p:cNvSpPr>
            <p:nvPr/>
          </p:nvSpPr>
          <p:spPr bwMode="auto">
            <a:xfrm flipH="1">
              <a:off x="3071919" y="3356922"/>
              <a:ext cx="3941950" cy="498263"/>
            </a:xfrm>
            <a:prstGeom prst="line">
              <a:avLst/>
            </a:prstGeom>
            <a:noFill/>
            <a:ln w="1905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1" name="Text Box 39"/>
            <p:cNvSpPr txBox="1">
              <a:spLocks noChangeArrowheads="1"/>
            </p:cNvSpPr>
            <p:nvPr/>
          </p:nvSpPr>
          <p:spPr bwMode="auto">
            <a:xfrm>
              <a:off x="3448852" y="3235424"/>
              <a:ext cx="2682569" cy="70788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Tahoma" panose="020B0604030504040204" pitchFamily="34" charset="0"/>
                  <a:ea typeface="黑体" pitchFamily="2" charset="-122"/>
                </a:defRPr>
              </a:lvl1pPr>
              <a:lvl2pPr marL="742950" indent="-285750">
                <a:defRPr>
                  <a:solidFill>
                    <a:schemeClr val="tx1"/>
                  </a:solidFill>
                  <a:latin typeface="Tahoma" panose="020B0604030504040204" pitchFamily="34" charset="0"/>
                  <a:ea typeface="黑体" pitchFamily="2" charset="-122"/>
                </a:defRPr>
              </a:lvl2pPr>
              <a:lvl3pPr marL="1143000" indent="-228600">
                <a:defRPr>
                  <a:solidFill>
                    <a:schemeClr val="tx1"/>
                  </a:solidFill>
                  <a:latin typeface="Tahoma" panose="020B0604030504040204" pitchFamily="34" charset="0"/>
                  <a:ea typeface="黑体" pitchFamily="2" charset="-122"/>
                </a:defRPr>
              </a:lvl3pPr>
              <a:lvl4pPr marL="1600200" indent="-228600">
                <a:defRPr>
                  <a:solidFill>
                    <a:schemeClr val="tx1"/>
                  </a:solidFill>
                  <a:latin typeface="Tahoma" panose="020B0604030504040204" pitchFamily="34" charset="0"/>
                  <a:ea typeface="黑体" pitchFamily="2" charset="-122"/>
                </a:defRPr>
              </a:lvl4pPr>
              <a:lvl5pPr marL="2057400" indent="-228600">
                <a:defRPr>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9pPr>
            </a:lstStyle>
            <a:p>
              <a:pPr algn="ctr"/>
              <a:r>
                <a:rPr lang="en-US" altLang="zh-CN" sz="2000" b="1" dirty="0" smtClean="0">
                  <a:solidFill>
                    <a:srgbClr val="000000"/>
                  </a:solidFill>
                  <a:latin typeface="微软雅黑" panose="020B0503020204020204" pitchFamily="34" charset="-122"/>
                  <a:ea typeface="微软雅黑" panose="020B0503020204020204" pitchFamily="34" charset="-122"/>
                </a:rPr>
                <a:t>http </a:t>
              </a:r>
              <a:r>
                <a:rPr lang="zh-CN" altLang="en-US" sz="2000" b="1" dirty="0" smtClean="0">
                  <a:solidFill>
                    <a:srgbClr val="000000"/>
                  </a:solidFill>
                  <a:latin typeface="微软雅黑" panose="020B0503020204020204" pitchFamily="34" charset="-122"/>
                  <a:ea typeface="微软雅黑" panose="020B0503020204020204" pitchFamily="34" charset="-122"/>
                </a:rPr>
                <a:t>响应</a:t>
              </a:r>
              <a:r>
                <a:rPr lang="en-US" altLang="zh-CN" sz="2000" b="1" dirty="0" smtClean="0">
                  <a:solidFill>
                    <a:srgbClr val="000000"/>
                  </a:solidFill>
                  <a:latin typeface="微软雅黑" panose="020B0503020204020204" pitchFamily="34" charset="-122"/>
                  <a:ea typeface="微软雅黑" panose="020B0503020204020204" pitchFamily="34" charset="-122"/>
                </a:rPr>
                <a:t> </a:t>
              </a:r>
              <a:endParaRPr lang="en-US" altLang="zh-CN" sz="2000" b="1" dirty="0">
                <a:solidFill>
                  <a:srgbClr val="000000"/>
                </a:solidFill>
                <a:latin typeface="微软雅黑" panose="020B0503020204020204" pitchFamily="34" charset="-122"/>
                <a:ea typeface="微软雅黑" panose="020B0503020204020204" pitchFamily="34" charset="-122"/>
              </a:endParaRPr>
            </a:p>
            <a:p>
              <a:pPr algn="ctr"/>
              <a:r>
                <a:rPr lang="en-US" altLang="zh-CN" sz="2000" b="1" dirty="0" smtClean="0">
                  <a:solidFill>
                    <a:srgbClr val="0000FF"/>
                  </a:solidFill>
                  <a:latin typeface="微软雅黑" panose="020B0503020204020204" pitchFamily="34" charset="-122"/>
                  <a:ea typeface="微软雅黑" panose="020B0503020204020204" pitchFamily="34" charset="-122"/>
                </a:rPr>
                <a:t>set-cookie</a:t>
              </a:r>
              <a:r>
                <a:rPr lang="en-US" altLang="zh-CN" sz="2000" b="1" dirty="0">
                  <a:solidFill>
                    <a:srgbClr val="0000FF"/>
                  </a:solidFill>
                  <a:latin typeface="微软雅黑" panose="020B0503020204020204" pitchFamily="34" charset="-122"/>
                  <a:ea typeface="微软雅黑" panose="020B0503020204020204" pitchFamily="34" charset="-122"/>
                </a:rPr>
                <a:t>: </a:t>
              </a:r>
              <a:r>
                <a:rPr lang="en-US" altLang="zh-CN" sz="2000" b="1" dirty="0" smtClean="0">
                  <a:solidFill>
                    <a:srgbClr val="0000FF"/>
                  </a:solidFill>
                  <a:latin typeface="微软雅黑" panose="020B0503020204020204" pitchFamily="34" charset="-122"/>
                  <a:ea typeface="微软雅黑" panose="020B0503020204020204" pitchFamily="34" charset="-122"/>
                </a:rPr>
                <a:t>ad42 </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37899" name="组合 37898"/>
          <p:cNvGrpSpPr/>
          <p:nvPr/>
        </p:nvGrpSpPr>
        <p:grpSpPr>
          <a:xfrm>
            <a:off x="1551809" y="3177964"/>
            <a:ext cx="1679771" cy="970529"/>
            <a:chOff x="1551809" y="3177964"/>
            <a:chExt cx="1679771" cy="970529"/>
          </a:xfrm>
        </p:grpSpPr>
        <p:sp>
          <p:nvSpPr>
            <p:cNvPr id="33" name="AutoShape 41"/>
            <p:cNvSpPr>
              <a:spLocks noChangeArrowheads="1"/>
            </p:cNvSpPr>
            <p:nvPr/>
          </p:nvSpPr>
          <p:spPr bwMode="auto">
            <a:xfrm>
              <a:off x="1553616" y="3544688"/>
              <a:ext cx="1460177" cy="596442"/>
            </a:xfrm>
            <a:prstGeom prst="can">
              <a:avLst>
                <a:gd name="adj" fmla="val 25000"/>
              </a:avLst>
            </a:prstGeom>
            <a:solidFill>
              <a:srgbClr val="0000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grpSp>
          <p:nvGrpSpPr>
            <p:cNvPr id="37892" name="组合 37891"/>
            <p:cNvGrpSpPr/>
            <p:nvPr/>
          </p:nvGrpSpPr>
          <p:grpSpPr>
            <a:xfrm>
              <a:off x="1551809" y="3177964"/>
              <a:ext cx="1679771" cy="970529"/>
              <a:chOff x="1551809" y="3177964"/>
              <a:chExt cx="1679771" cy="970529"/>
            </a:xfrm>
          </p:grpSpPr>
          <p:sp>
            <p:nvSpPr>
              <p:cNvPr id="11" name="Text Box 15"/>
              <p:cNvSpPr txBox="1">
                <a:spLocks noChangeArrowheads="1"/>
              </p:cNvSpPr>
              <p:nvPr/>
            </p:nvSpPr>
            <p:spPr bwMode="auto">
              <a:xfrm>
                <a:off x="1551809" y="3177964"/>
                <a:ext cx="16797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黑体" pitchFamily="2" charset="-122"/>
                  </a:defRPr>
                </a:lvl1pPr>
                <a:lvl2pPr marL="742950" indent="-285750">
                  <a:defRPr>
                    <a:solidFill>
                      <a:schemeClr val="tx1"/>
                    </a:solidFill>
                    <a:latin typeface="Tahoma" panose="020B0604030504040204" pitchFamily="34" charset="0"/>
                    <a:ea typeface="黑体" pitchFamily="2" charset="-122"/>
                  </a:defRPr>
                </a:lvl2pPr>
                <a:lvl3pPr marL="1143000" indent="-228600">
                  <a:defRPr>
                    <a:solidFill>
                      <a:schemeClr val="tx1"/>
                    </a:solidFill>
                    <a:latin typeface="Tahoma" panose="020B0604030504040204" pitchFamily="34" charset="0"/>
                    <a:ea typeface="黑体" pitchFamily="2" charset="-122"/>
                  </a:defRPr>
                </a:lvl3pPr>
                <a:lvl4pPr marL="1600200" indent="-228600">
                  <a:defRPr>
                    <a:solidFill>
                      <a:schemeClr val="tx1"/>
                    </a:solidFill>
                    <a:latin typeface="Tahoma" panose="020B0604030504040204" pitchFamily="34" charset="0"/>
                    <a:ea typeface="黑体" pitchFamily="2" charset="-122"/>
                  </a:defRPr>
                </a:lvl4pPr>
                <a:lvl5pPr marL="2057400" indent="-228600">
                  <a:defRPr>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9pPr>
              </a:lstStyle>
              <a:p>
                <a:r>
                  <a:rPr lang="en-US" altLang="zh-CN" sz="2000" b="1" dirty="0">
                    <a:solidFill>
                      <a:srgbClr val="000000"/>
                    </a:solidFill>
                    <a:latin typeface="微软雅黑" panose="020B0503020204020204" pitchFamily="34" charset="-122"/>
                    <a:ea typeface="微软雅黑" panose="020B0503020204020204" pitchFamily="34" charset="-122"/>
                  </a:rPr>
                  <a:t>C</a:t>
                </a:r>
                <a:r>
                  <a:rPr lang="en-US" altLang="zh-CN" sz="2000" b="1" dirty="0" smtClean="0">
                    <a:solidFill>
                      <a:srgbClr val="000000"/>
                    </a:solidFill>
                    <a:latin typeface="微软雅黑" panose="020B0503020204020204" pitchFamily="34" charset="-122"/>
                    <a:ea typeface="微软雅黑" panose="020B0503020204020204" pitchFamily="34" charset="-122"/>
                  </a:rPr>
                  <a:t>ookie </a:t>
                </a:r>
                <a:r>
                  <a:rPr lang="en-US" altLang="zh-CN" sz="2000" b="1" dirty="0">
                    <a:solidFill>
                      <a:srgbClr val="000000"/>
                    </a:solidFill>
                    <a:latin typeface="微软雅黑" panose="020B0503020204020204" pitchFamily="34" charset="-122"/>
                    <a:ea typeface="微软雅黑" panose="020B0503020204020204" pitchFamily="34" charset="-122"/>
                  </a:rPr>
                  <a:t>file</a:t>
                </a: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34" name="Text Box 42"/>
              <p:cNvSpPr txBox="1">
                <a:spLocks noChangeArrowheads="1"/>
              </p:cNvSpPr>
              <p:nvPr/>
            </p:nvSpPr>
            <p:spPr bwMode="auto">
              <a:xfrm>
                <a:off x="1615264" y="3687049"/>
                <a:ext cx="1343926" cy="461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黑体" pitchFamily="2" charset="-122"/>
                  </a:defRPr>
                </a:lvl1pPr>
                <a:lvl2pPr marL="742950" indent="-285750">
                  <a:defRPr>
                    <a:solidFill>
                      <a:schemeClr val="tx1"/>
                    </a:solidFill>
                    <a:latin typeface="Tahoma" panose="020B0604030504040204" pitchFamily="34" charset="0"/>
                    <a:ea typeface="黑体" pitchFamily="2" charset="-122"/>
                  </a:defRPr>
                </a:lvl2pPr>
                <a:lvl3pPr marL="1143000" indent="-228600">
                  <a:defRPr>
                    <a:solidFill>
                      <a:schemeClr val="tx1"/>
                    </a:solidFill>
                    <a:latin typeface="Tahoma" panose="020B0604030504040204" pitchFamily="34" charset="0"/>
                    <a:ea typeface="黑体" pitchFamily="2" charset="-122"/>
                  </a:defRPr>
                </a:lvl3pPr>
                <a:lvl4pPr marL="1600200" indent="-228600">
                  <a:defRPr>
                    <a:solidFill>
                      <a:schemeClr val="tx1"/>
                    </a:solidFill>
                    <a:latin typeface="Tahoma" panose="020B0604030504040204" pitchFamily="34" charset="0"/>
                    <a:ea typeface="黑体" pitchFamily="2" charset="-122"/>
                  </a:defRPr>
                </a:lvl4pPr>
                <a:lvl5pPr marL="2057400" indent="-228600">
                  <a:defRPr>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9pPr>
              </a:lstStyle>
              <a:p>
                <a:pPr algn="ctr"/>
                <a:r>
                  <a:rPr lang="en-US" altLang="zh-CN" sz="1200" b="1" dirty="0" smtClean="0">
                    <a:solidFill>
                      <a:schemeClr val="bg1"/>
                    </a:solidFill>
                    <a:latin typeface="微软雅黑" panose="020B0503020204020204" pitchFamily="34" charset="-122"/>
                    <a:ea typeface="微软雅黑" panose="020B0503020204020204" pitchFamily="34" charset="-122"/>
                  </a:rPr>
                  <a:t>www.xyz.com</a:t>
                </a:r>
                <a:endParaRPr lang="en-US" altLang="zh-CN" sz="1200" b="1" dirty="0" smtClean="0">
                  <a:solidFill>
                    <a:schemeClr val="bg1"/>
                  </a:solidFill>
                  <a:latin typeface="微软雅黑" panose="020B0503020204020204" pitchFamily="34" charset="-122"/>
                  <a:ea typeface="微软雅黑" panose="020B0503020204020204" pitchFamily="34" charset="-122"/>
                </a:endParaRPr>
              </a:p>
              <a:p>
                <a:pPr algn="ctr"/>
                <a:r>
                  <a:rPr lang="en-US" altLang="zh-CN" sz="1200" b="1" dirty="0" smtClean="0">
                    <a:solidFill>
                      <a:schemeClr val="bg1"/>
                    </a:solidFill>
                    <a:latin typeface="微软雅黑" panose="020B0503020204020204" pitchFamily="34" charset="-122"/>
                    <a:ea typeface="微软雅黑" panose="020B0503020204020204" pitchFamily="34" charset="-122"/>
                  </a:rPr>
                  <a:t>ad42</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grpSp>
      </p:grpSp>
      <p:grpSp>
        <p:nvGrpSpPr>
          <p:cNvPr id="37897" name="组合 37896"/>
          <p:cNvGrpSpPr/>
          <p:nvPr/>
        </p:nvGrpSpPr>
        <p:grpSpPr>
          <a:xfrm>
            <a:off x="3131541" y="5206976"/>
            <a:ext cx="3936666" cy="584775"/>
            <a:chOff x="3131541" y="5206976"/>
            <a:chExt cx="3936666" cy="584775"/>
          </a:xfrm>
        </p:grpSpPr>
        <p:sp>
          <p:nvSpPr>
            <p:cNvPr id="36" name="Line 44"/>
            <p:cNvSpPr>
              <a:spLocks noChangeShapeType="1"/>
            </p:cNvSpPr>
            <p:nvPr/>
          </p:nvSpPr>
          <p:spPr bwMode="auto">
            <a:xfrm>
              <a:off x="3131541" y="5356701"/>
              <a:ext cx="3936666" cy="193905"/>
            </a:xfrm>
            <a:prstGeom prst="line">
              <a:avLst/>
            </a:prstGeom>
            <a:noFill/>
            <a:ln w="1905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7" name="Text Box 45"/>
            <p:cNvSpPr txBox="1">
              <a:spLocks noChangeArrowheads="1"/>
            </p:cNvSpPr>
            <p:nvPr/>
          </p:nvSpPr>
          <p:spPr bwMode="auto">
            <a:xfrm>
              <a:off x="3460918" y="5206976"/>
              <a:ext cx="2696660" cy="58477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Tahoma" panose="020B0604030504040204" pitchFamily="34" charset="0"/>
                  <a:ea typeface="黑体" pitchFamily="2" charset="-122"/>
                </a:defRPr>
              </a:lvl1pPr>
              <a:lvl2pPr marL="742950" indent="-285750">
                <a:defRPr>
                  <a:solidFill>
                    <a:schemeClr val="tx1"/>
                  </a:solidFill>
                  <a:latin typeface="Tahoma" panose="020B0604030504040204" pitchFamily="34" charset="0"/>
                  <a:ea typeface="黑体" pitchFamily="2" charset="-122"/>
                </a:defRPr>
              </a:lvl2pPr>
              <a:lvl3pPr marL="1143000" indent="-228600">
                <a:defRPr>
                  <a:solidFill>
                    <a:schemeClr val="tx1"/>
                  </a:solidFill>
                  <a:latin typeface="Tahoma" panose="020B0604030504040204" pitchFamily="34" charset="0"/>
                  <a:ea typeface="黑体" pitchFamily="2" charset="-122"/>
                </a:defRPr>
              </a:lvl3pPr>
              <a:lvl4pPr marL="1600200" indent="-228600">
                <a:defRPr>
                  <a:solidFill>
                    <a:schemeClr val="tx1"/>
                  </a:solidFill>
                  <a:latin typeface="Tahoma" panose="020B0604030504040204" pitchFamily="34" charset="0"/>
                  <a:ea typeface="黑体" pitchFamily="2" charset="-122"/>
                </a:defRPr>
              </a:lvl4pPr>
              <a:lvl5pPr marL="2057400" indent="-228600">
                <a:defRPr>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9pPr>
            </a:lstStyle>
            <a:p>
              <a:pPr algn="ctr">
                <a:lnSpc>
                  <a:spcPct val="80000"/>
                </a:lnSpc>
              </a:pPr>
              <a:r>
                <a:rPr lang="en-US" altLang="zh-CN" sz="2000" b="1" dirty="0">
                  <a:solidFill>
                    <a:srgbClr val="000000"/>
                  </a:solidFill>
                  <a:latin typeface="微软雅黑" panose="020B0503020204020204" pitchFamily="34" charset="-122"/>
                  <a:ea typeface="微软雅黑" panose="020B0503020204020204" pitchFamily="34" charset="-122"/>
                </a:rPr>
                <a:t>http </a:t>
              </a:r>
              <a:r>
                <a:rPr lang="zh-CN" altLang="en-US" sz="2000" b="1" dirty="0">
                  <a:solidFill>
                    <a:srgbClr val="000000"/>
                  </a:solidFill>
                  <a:latin typeface="微软雅黑" panose="020B0503020204020204" pitchFamily="34" charset="-122"/>
                  <a:ea typeface="微软雅黑" panose="020B0503020204020204" pitchFamily="34" charset="-122"/>
                </a:rPr>
                <a:t>请求</a:t>
              </a:r>
              <a:endParaRPr lang="zh-CN" altLang="en-US" sz="2000" b="1" dirty="0">
                <a:solidFill>
                  <a:srgbClr val="000000"/>
                </a:solidFill>
                <a:latin typeface="微软雅黑" panose="020B0503020204020204" pitchFamily="34" charset="-122"/>
                <a:ea typeface="微软雅黑" panose="020B0503020204020204" pitchFamily="34" charset="-122"/>
              </a:endParaRPr>
            </a:p>
            <a:p>
              <a:pPr algn="ctr">
                <a:lnSpc>
                  <a:spcPct val="80000"/>
                </a:lnSpc>
              </a:pP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rPr>
                <a:t>cookie: ad42</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grpSp>
      <p:sp>
        <p:nvSpPr>
          <p:cNvPr id="38" name="Text Box 46"/>
          <p:cNvSpPr txBox="1">
            <a:spLocks noChangeArrowheads="1"/>
          </p:cNvSpPr>
          <p:nvPr/>
        </p:nvSpPr>
        <p:spPr bwMode="auto">
          <a:xfrm>
            <a:off x="7239060" y="5453653"/>
            <a:ext cx="718640" cy="402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黑体" pitchFamily="2" charset="-122"/>
              </a:defRPr>
            </a:lvl1pPr>
            <a:lvl2pPr marL="742950" indent="-285750">
              <a:defRPr>
                <a:solidFill>
                  <a:schemeClr val="tx1"/>
                </a:solidFill>
                <a:latin typeface="Tahoma" panose="020B0604030504040204" pitchFamily="34" charset="0"/>
                <a:ea typeface="黑体" pitchFamily="2" charset="-122"/>
              </a:defRPr>
            </a:lvl2pPr>
            <a:lvl3pPr marL="1143000" indent="-228600">
              <a:defRPr>
                <a:solidFill>
                  <a:schemeClr val="tx1"/>
                </a:solidFill>
                <a:latin typeface="Tahoma" panose="020B0604030504040204" pitchFamily="34" charset="0"/>
                <a:ea typeface="黑体" pitchFamily="2" charset="-122"/>
              </a:defRPr>
            </a:lvl3pPr>
            <a:lvl4pPr marL="1600200" indent="-228600">
              <a:defRPr>
                <a:solidFill>
                  <a:schemeClr val="tx1"/>
                </a:solidFill>
                <a:latin typeface="Tahoma" panose="020B0604030504040204" pitchFamily="34" charset="0"/>
                <a:ea typeface="黑体" pitchFamily="2" charset="-122"/>
              </a:defRPr>
            </a:lvl4pPr>
            <a:lvl5pPr marL="2057400" indent="-228600">
              <a:defRPr>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9pPr>
          </a:lstStyle>
          <a:p>
            <a:pPr algn="ctr"/>
            <a:r>
              <a:rPr lang="zh-CN" altLang="en-US" sz="2000" b="1" dirty="0">
                <a:solidFill>
                  <a:srgbClr val="0000FF"/>
                </a:solidFill>
                <a:latin typeface="微软雅黑" panose="020B0503020204020204" pitchFamily="34" charset="-122"/>
                <a:ea typeface="微软雅黑" panose="020B0503020204020204" pitchFamily="34" charset="-122"/>
              </a:rPr>
              <a:t>处理</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grpSp>
        <p:nvGrpSpPr>
          <p:cNvPr id="37896" name="组合 37895"/>
          <p:cNvGrpSpPr/>
          <p:nvPr/>
        </p:nvGrpSpPr>
        <p:grpSpPr>
          <a:xfrm>
            <a:off x="8128553" y="4358947"/>
            <a:ext cx="1840634" cy="1191659"/>
            <a:chOff x="8128553" y="4358947"/>
            <a:chExt cx="1840634" cy="1191659"/>
          </a:xfrm>
        </p:grpSpPr>
        <p:sp>
          <p:nvSpPr>
            <p:cNvPr id="39" name="Line 47"/>
            <p:cNvSpPr>
              <a:spLocks noChangeShapeType="1"/>
            </p:cNvSpPr>
            <p:nvPr/>
          </p:nvSpPr>
          <p:spPr bwMode="auto">
            <a:xfrm flipV="1">
              <a:off x="8128553" y="4358947"/>
              <a:ext cx="1840634" cy="1191659"/>
            </a:xfrm>
            <a:prstGeom prst="line">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0" name="Text Box 48"/>
            <p:cNvSpPr txBox="1">
              <a:spLocks noChangeArrowheads="1"/>
            </p:cNvSpPr>
            <p:nvPr/>
          </p:nvSpPr>
          <p:spPr bwMode="auto">
            <a:xfrm>
              <a:off x="8792621" y="4805666"/>
              <a:ext cx="543739"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黑体" pitchFamily="2" charset="-122"/>
                </a:defRPr>
              </a:lvl1pPr>
              <a:lvl2pPr marL="742950" indent="-285750">
                <a:defRPr>
                  <a:solidFill>
                    <a:schemeClr val="tx1"/>
                  </a:solidFill>
                  <a:latin typeface="Tahoma" panose="020B0604030504040204" pitchFamily="34" charset="0"/>
                  <a:ea typeface="黑体" pitchFamily="2" charset="-122"/>
                </a:defRPr>
              </a:lvl2pPr>
              <a:lvl3pPr marL="1143000" indent="-228600">
                <a:defRPr>
                  <a:solidFill>
                    <a:schemeClr val="tx1"/>
                  </a:solidFill>
                  <a:latin typeface="Tahoma" panose="020B0604030504040204" pitchFamily="34" charset="0"/>
                  <a:ea typeface="黑体" pitchFamily="2" charset="-122"/>
                </a:defRPr>
              </a:lvl3pPr>
              <a:lvl4pPr marL="1600200" indent="-228600">
                <a:defRPr>
                  <a:solidFill>
                    <a:schemeClr val="tx1"/>
                  </a:solidFill>
                  <a:latin typeface="Tahoma" panose="020B0604030504040204" pitchFamily="34" charset="0"/>
                  <a:ea typeface="黑体" pitchFamily="2" charset="-122"/>
                </a:defRPr>
              </a:lvl4pPr>
              <a:lvl5pPr marL="2057400" indent="-228600">
                <a:defRPr>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9pPr>
            </a:lstStyle>
            <a:p>
              <a:r>
                <a:rPr lang="zh-CN" altLang="en-US" sz="1400" b="1" dirty="0" smtClean="0">
                  <a:solidFill>
                    <a:srgbClr val="000000"/>
                  </a:solidFill>
                  <a:latin typeface="微软雅黑" panose="020B0503020204020204" pitchFamily="34" charset="-122"/>
                  <a:ea typeface="微软雅黑" panose="020B0503020204020204" pitchFamily="34" charset="-122"/>
                </a:rPr>
                <a:t>访问</a:t>
              </a:r>
              <a:endParaRPr lang="zh-CN" altLang="en-US" sz="1400" b="1" dirty="0">
                <a:solidFill>
                  <a:srgbClr val="000000"/>
                </a:solidFill>
                <a:latin typeface="微软雅黑" panose="020B0503020204020204" pitchFamily="34" charset="-122"/>
                <a:ea typeface="微软雅黑" panose="020B0503020204020204" pitchFamily="34" charset="-122"/>
              </a:endParaRPr>
            </a:p>
          </p:txBody>
        </p:sp>
      </p:grpSp>
      <p:sp>
        <p:nvSpPr>
          <p:cNvPr id="42" name="Text Box 16"/>
          <p:cNvSpPr txBox="1">
            <a:spLocks noChangeArrowheads="1"/>
          </p:cNvSpPr>
          <p:nvPr/>
        </p:nvSpPr>
        <p:spPr bwMode="auto">
          <a:xfrm>
            <a:off x="1075505" y="4784022"/>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黑体" pitchFamily="2" charset="-122"/>
              </a:defRPr>
            </a:lvl1pPr>
            <a:lvl2pPr marL="742950" indent="-285750">
              <a:defRPr>
                <a:solidFill>
                  <a:schemeClr val="tx1"/>
                </a:solidFill>
                <a:latin typeface="Tahoma" panose="020B0604030504040204" pitchFamily="34" charset="0"/>
                <a:ea typeface="黑体" pitchFamily="2" charset="-122"/>
              </a:defRPr>
            </a:lvl2pPr>
            <a:lvl3pPr marL="1143000" indent="-228600">
              <a:defRPr>
                <a:solidFill>
                  <a:schemeClr val="tx1"/>
                </a:solidFill>
                <a:latin typeface="Tahoma" panose="020B0604030504040204" pitchFamily="34" charset="0"/>
                <a:ea typeface="黑体" pitchFamily="2" charset="-122"/>
              </a:defRPr>
            </a:lvl3pPr>
            <a:lvl4pPr marL="1600200" indent="-228600">
              <a:defRPr>
                <a:solidFill>
                  <a:schemeClr val="tx1"/>
                </a:solidFill>
                <a:latin typeface="Tahoma" panose="020B0604030504040204" pitchFamily="34" charset="0"/>
                <a:ea typeface="黑体" pitchFamily="2" charset="-122"/>
              </a:defRPr>
            </a:lvl4pPr>
            <a:lvl5pPr marL="2057400" indent="-228600">
              <a:defRPr>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9pPr>
          </a:lstStyle>
          <a:p>
            <a:r>
              <a:rPr lang="zh-CN" altLang="en-US" sz="2000" b="1" dirty="0">
                <a:solidFill>
                  <a:srgbClr val="000000"/>
                </a:solidFill>
                <a:latin typeface="微软雅黑" panose="020B0503020204020204" pitchFamily="34" charset="-122"/>
                <a:ea typeface="微软雅黑" panose="020B0503020204020204" pitchFamily="34" charset="-122"/>
              </a:rPr>
              <a:t>几天后</a:t>
            </a:r>
            <a:endParaRPr lang="en-US" altLang="zh-CN" sz="2000" b="1" dirty="0">
              <a:solidFill>
                <a:srgbClr val="000000"/>
              </a:solidFill>
              <a:latin typeface="微软雅黑" panose="020B0503020204020204" pitchFamily="34" charset="-122"/>
              <a:ea typeface="微软雅黑" panose="020B0503020204020204" pitchFamily="34" charset="-122"/>
            </a:endParaRPr>
          </a:p>
        </p:txBody>
      </p:sp>
      <p:grpSp>
        <p:nvGrpSpPr>
          <p:cNvPr id="43" name="Group 49"/>
          <p:cNvGrpSpPr/>
          <p:nvPr/>
        </p:nvGrpSpPr>
        <p:grpSpPr bwMode="auto">
          <a:xfrm>
            <a:off x="1439688" y="5177304"/>
            <a:ext cx="1768418" cy="614853"/>
            <a:chOff x="666" y="1746"/>
            <a:chExt cx="1004" cy="501"/>
          </a:xfrm>
        </p:grpSpPr>
        <p:sp>
          <p:nvSpPr>
            <p:cNvPr id="44" name="AutoShape 50"/>
            <p:cNvSpPr>
              <a:spLocks noChangeArrowheads="1"/>
            </p:cNvSpPr>
            <p:nvPr/>
          </p:nvSpPr>
          <p:spPr bwMode="auto">
            <a:xfrm>
              <a:off x="735" y="1746"/>
              <a:ext cx="829" cy="486"/>
            </a:xfrm>
            <a:prstGeom prst="can">
              <a:avLst>
                <a:gd name="adj" fmla="val 25000"/>
              </a:avLst>
            </a:prstGeom>
            <a:solidFill>
              <a:srgbClr val="0000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5" name="Text Box 51"/>
            <p:cNvSpPr txBox="1">
              <a:spLocks noChangeArrowheads="1"/>
            </p:cNvSpPr>
            <p:nvPr/>
          </p:nvSpPr>
          <p:spPr bwMode="auto">
            <a:xfrm>
              <a:off x="666" y="1871"/>
              <a:ext cx="1004" cy="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黑体" pitchFamily="2" charset="-122"/>
                </a:defRPr>
              </a:lvl1pPr>
              <a:lvl2pPr marL="742950" indent="-285750">
                <a:defRPr>
                  <a:solidFill>
                    <a:schemeClr val="tx1"/>
                  </a:solidFill>
                  <a:latin typeface="Tahoma" panose="020B0604030504040204" pitchFamily="34" charset="0"/>
                  <a:ea typeface="黑体" pitchFamily="2" charset="-122"/>
                </a:defRPr>
              </a:lvl2pPr>
              <a:lvl3pPr marL="1143000" indent="-228600">
                <a:defRPr>
                  <a:solidFill>
                    <a:schemeClr val="tx1"/>
                  </a:solidFill>
                  <a:latin typeface="Tahoma" panose="020B0604030504040204" pitchFamily="34" charset="0"/>
                  <a:ea typeface="黑体" pitchFamily="2" charset="-122"/>
                </a:defRPr>
              </a:lvl3pPr>
              <a:lvl4pPr marL="1600200" indent="-228600">
                <a:defRPr>
                  <a:solidFill>
                    <a:schemeClr val="tx1"/>
                  </a:solidFill>
                  <a:latin typeface="Tahoma" panose="020B0604030504040204" pitchFamily="34" charset="0"/>
                  <a:ea typeface="黑体" pitchFamily="2" charset="-122"/>
                </a:defRPr>
              </a:lvl4pPr>
              <a:lvl5pPr marL="2057400" indent="-228600">
                <a:defRPr>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9pPr>
            </a:lstStyle>
            <a:p>
              <a:pPr algn="ctr"/>
              <a:r>
                <a:rPr lang="en-US" altLang="zh-CN" sz="1200" b="1" dirty="0">
                  <a:solidFill>
                    <a:schemeClr val="bg1"/>
                  </a:solidFill>
                  <a:latin typeface="微软雅黑" panose="020B0503020204020204" pitchFamily="34" charset="-122"/>
                  <a:ea typeface="微软雅黑" panose="020B0503020204020204" pitchFamily="34" charset="-122"/>
                </a:rPr>
                <a:t>www.xyz.com</a:t>
              </a:r>
              <a:endParaRPr lang="en-US" altLang="zh-CN" sz="1200" b="1" dirty="0">
                <a:solidFill>
                  <a:schemeClr val="bg1"/>
                </a:solidFill>
                <a:latin typeface="微软雅黑" panose="020B0503020204020204" pitchFamily="34" charset="-122"/>
                <a:ea typeface="微软雅黑" panose="020B0503020204020204" pitchFamily="34" charset="-122"/>
              </a:endParaRPr>
            </a:p>
            <a:p>
              <a:pPr algn="ctr"/>
              <a:r>
                <a:rPr lang="en-US" altLang="zh-CN" sz="1200" b="1" dirty="0">
                  <a:solidFill>
                    <a:schemeClr val="bg1"/>
                  </a:solidFill>
                  <a:latin typeface="微软雅黑" panose="020B0503020204020204" pitchFamily="34" charset="-122"/>
                  <a:ea typeface="微软雅黑" panose="020B0503020204020204" pitchFamily="34" charset="-122"/>
                </a:rPr>
                <a:t>ad42</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grpSp>
      <p:sp>
        <p:nvSpPr>
          <p:cNvPr id="46" name="Text Box 52"/>
          <p:cNvSpPr txBox="1">
            <a:spLocks noChangeArrowheads="1"/>
          </p:cNvSpPr>
          <p:nvPr/>
        </p:nvSpPr>
        <p:spPr bwMode="auto">
          <a:xfrm>
            <a:off x="9970244" y="4472787"/>
            <a:ext cx="954107" cy="707886"/>
          </a:xfrm>
          <a:prstGeom prst="rect">
            <a:avLst/>
          </a:prstGeom>
          <a:noFill/>
          <a:ln>
            <a:noFill/>
          </a:ln>
          <a:effectLst/>
        </p:spPr>
        <p:txBody>
          <a:bodyPr wrap="none">
            <a:spAutoFit/>
          </a:bodyPr>
          <a:lstStyle>
            <a:lvl1pPr>
              <a:defRPr>
                <a:solidFill>
                  <a:schemeClr val="tx1"/>
                </a:solidFill>
                <a:latin typeface="Tahoma" panose="020B0604030504040204" pitchFamily="34" charset="0"/>
                <a:ea typeface="黑体" pitchFamily="2" charset="-122"/>
              </a:defRPr>
            </a:lvl1pPr>
            <a:lvl2pPr marL="742950" indent="-285750">
              <a:defRPr>
                <a:solidFill>
                  <a:schemeClr val="tx1"/>
                </a:solidFill>
                <a:latin typeface="Tahoma" panose="020B0604030504040204" pitchFamily="34" charset="0"/>
                <a:ea typeface="黑体" pitchFamily="2" charset="-122"/>
              </a:defRPr>
            </a:lvl2pPr>
            <a:lvl3pPr marL="1143000" indent="-228600">
              <a:defRPr>
                <a:solidFill>
                  <a:schemeClr val="tx1"/>
                </a:solidFill>
                <a:latin typeface="Tahoma" panose="020B0604030504040204" pitchFamily="34" charset="0"/>
                <a:ea typeface="黑体" pitchFamily="2" charset="-122"/>
              </a:defRPr>
            </a:lvl3pPr>
            <a:lvl4pPr marL="1600200" indent="-228600">
              <a:defRPr>
                <a:solidFill>
                  <a:schemeClr val="tx1"/>
                </a:solidFill>
                <a:latin typeface="Tahoma" panose="020B0604030504040204" pitchFamily="34" charset="0"/>
                <a:ea typeface="黑体" pitchFamily="2" charset="-122"/>
              </a:defRPr>
            </a:lvl4pPr>
            <a:lvl5pPr marL="2057400" indent="-228600">
              <a:defRPr>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黑体" pitchFamily="2" charset="-122"/>
              </a:defRPr>
            </a:lvl9pPr>
          </a:lstStyle>
          <a:p>
            <a:pPr algn="ctr"/>
            <a:r>
              <a:rPr lang="zh-CN" altLang="en-US" sz="2000" b="1" dirty="0" smtClean="0">
                <a:solidFill>
                  <a:srgbClr val="C00000"/>
                </a:solidFill>
                <a:latin typeface="微软雅黑" panose="020B0503020204020204" pitchFamily="34" charset="-122"/>
                <a:ea typeface="微软雅黑" panose="020B0503020204020204" pitchFamily="34" charset="-122"/>
              </a:rPr>
              <a:t>后台</a:t>
            </a:r>
            <a:endParaRPr lang="en-US" altLang="zh-CN" sz="2000" b="1" dirty="0" smtClean="0">
              <a:solidFill>
                <a:srgbClr val="C00000"/>
              </a:solidFill>
              <a:latin typeface="微软雅黑" panose="020B0503020204020204" pitchFamily="34" charset="-122"/>
              <a:ea typeface="微软雅黑" panose="020B0503020204020204" pitchFamily="34" charset="-122"/>
            </a:endParaRPr>
          </a:p>
          <a:p>
            <a:pPr algn="ctr"/>
            <a:r>
              <a:rPr lang="zh-CN" altLang="en-US" sz="2000" b="1" dirty="0" smtClean="0">
                <a:solidFill>
                  <a:srgbClr val="C00000"/>
                </a:solidFill>
                <a:latin typeface="微软雅黑" panose="020B0503020204020204" pitchFamily="34" charset="-122"/>
                <a:ea typeface="微软雅黑" panose="020B0503020204020204" pitchFamily="34" charset="-122"/>
              </a:rPr>
              <a:t>数据库</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47" name="Rectangle 6"/>
          <p:cNvSpPr>
            <a:spLocks noChangeArrowheads="1"/>
          </p:cNvSpPr>
          <p:nvPr/>
        </p:nvSpPr>
        <p:spPr bwMode="auto">
          <a:xfrm>
            <a:off x="7032104" y="2170500"/>
            <a:ext cx="30807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kumimoji="1" lang="zh-CN" altLang="en-US" sz="2000" b="1" dirty="0" smtClean="0">
                <a:solidFill>
                  <a:srgbClr val="000000"/>
                </a:solidFill>
                <a:latin typeface="微软雅黑" panose="020B0503020204020204" pitchFamily="34" charset="-122"/>
                <a:ea typeface="微软雅黑" panose="020B0503020204020204" pitchFamily="34" charset="-122"/>
              </a:rPr>
              <a:t>服务器（</a:t>
            </a:r>
            <a:r>
              <a:rPr kumimoji="1" lang="en-US" altLang="zh-CN" sz="2000" b="1" dirty="0" smtClean="0">
                <a:solidFill>
                  <a:srgbClr val="000000"/>
                </a:solidFill>
                <a:latin typeface="微软雅黑" panose="020B0503020204020204" pitchFamily="34" charset="-122"/>
                <a:ea typeface="微软雅黑" panose="020B0503020204020204" pitchFamily="34" charset="-122"/>
              </a:rPr>
              <a:t>www.xyz.com)</a:t>
            </a:r>
            <a:endParaRPr kumimoji="1" lang="zh-CN" altLang="en-US" sz="2000" b="1" dirty="0">
              <a:solidFill>
                <a:srgbClr val="000000"/>
              </a:solidFill>
              <a:latin typeface="微软雅黑" panose="020B0503020204020204" pitchFamily="34" charset="-122"/>
              <a:ea typeface="微软雅黑" panose="020B0503020204020204" pitchFamily="34" charset="-122"/>
            </a:endParaRPr>
          </a:p>
        </p:txBody>
      </p:sp>
      <p:sp>
        <p:nvSpPr>
          <p:cNvPr id="48" name="Rectangle 7"/>
          <p:cNvSpPr>
            <a:spLocks noChangeArrowheads="1"/>
          </p:cNvSpPr>
          <p:nvPr/>
        </p:nvSpPr>
        <p:spPr bwMode="auto">
          <a:xfrm>
            <a:off x="1775520" y="2170500"/>
            <a:ext cx="96500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kumimoji="1" lang="zh-CN" altLang="en-US" sz="2000" b="1" dirty="0" smtClean="0">
                <a:solidFill>
                  <a:srgbClr val="000000"/>
                </a:solidFill>
                <a:latin typeface="微软雅黑" panose="020B0503020204020204" pitchFamily="34" charset="-122"/>
                <a:ea typeface="微软雅黑" panose="020B0503020204020204" pitchFamily="34" charset="-122"/>
              </a:rPr>
              <a:t>用户 </a:t>
            </a:r>
            <a:r>
              <a:rPr kumimoji="1" lang="en-US" altLang="zh-CN" sz="2000" b="1" dirty="0" smtClean="0">
                <a:solidFill>
                  <a:srgbClr val="000000"/>
                </a:solidFill>
                <a:latin typeface="微软雅黑" panose="020B0503020204020204" pitchFamily="34" charset="-122"/>
                <a:ea typeface="微软雅黑" panose="020B0503020204020204" pitchFamily="34" charset="-122"/>
              </a:rPr>
              <a:t>A</a:t>
            </a:r>
            <a:endParaRPr kumimoji="1" lang="zh-CN" altLang="en-US" sz="2000" b="1"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7888"/>
                                        </p:tgtEl>
                                        <p:attrNameLst>
                                          <p:attrName>style.visibility</p:attrName>
                                        </p:attrNameLst>
                                      </p:cBhvr>
                                      <p:to>
                                        <p:strVal val="visible"/>
                                      </p:to>
                                    </p:set>
                                    <p:animEffect transition="in" filter="wipe(up)">
                                      <p:cBhvr>
                                        <p:cTn id="17" dur="500"/>
                                        <p:tgtEl>
                                          <p:spTgt spid="3788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37889"/>
                                        </p:tgtEl>
                                        <p:attrNameLst>
                                          <p:attrName>style.visibility</p:attrName>
                                        </p:attrNameLst>
                                      </p:cBhvr>
                                      <p:to>
                                        <p:strVal val="visible"/>
                                      </p:to>
                                    </p:set>
                                    <p:animEffect transition="in" filter="wipe(right)">
                                      <p:cBhvr>
                                        <p:cTn id="22" dur="500"/>
                                        <p:tgtEl>
                                          <p:spTgt spid="3788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7899"/>
                                        </p:tgtEl>
                                        <p:attrNameLst>
                                          <p:attrName>style.visibility</p:attrName>
                                        </p:attrNameLst>
                                      </p:cBhvr>
                                      <p:to>
                                        <p:strVal val="visible"/>
                                      </p:to>
                                    </p:set>
                                    <p:animEffect transition="in" filter="wipe(up)">
                                      <p:cBhvr>
                                        <p:cTn id="27" dur="500"/>
                                        <p:tgtEl>
                                          <p:spTgt spid="3789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7893"/>
                                        </p:tgtEl>
                                        <p:attrNameLst>
                                          <p:attrName>style.visibility</p:attrName>
                                        </p:attrNameLst>
                                      </p:cBhvr>
                                      <p:to>
                                        <p:strVal val="visible"/>
                                      </p:to>
                                    </p:set>
                                    <p:animEffect transition="in" filter="wipe(left)">
                                      <p:cBhvr>
                                        <p:cTn id="32" dur="500"/>
                                        <p:tgtEl>
                                          <p:spTgt spid="3789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37" fill="hold" nodeType="clickEffect">
                                  <p:stCondLst>
                                    <p:cond delay="0"/>
                                  </p:stCondLst>
                                  <p:childTnLst>
                                    <p:set>
                                      <p:cBhvr>
                                        <p:cTn id="41" dur="1" fill="hold">
                                          <p:stCondLst>
                                            <p:cond delay="0"/>
                                          </p:stCondLst>
                                        </p:cTn>
                                        <p:tgtEl>
                                          <p:spTgt spid="37894"/>
                                        </p:tgtEl>
                                        <p:attrNameLst>
                                          <p:attrName>style.visibility</p:attrName>
                                        </p:attrNameLst>
                                      </p:cBhvr>
                                      <p:to>
                                        <p:strVal val="visible"/>
                                      </p:to>
                                    </p:set>
                                    <p:animEffect transition="in" filter="barn(outVertical)">
                                      <p:cBhvr>
                                        <p:cTn id="42" dur="500"/>
                                        <p:tgtEl>
                                          <p:spTgt spid="3789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37895"/>
                                        </p:tgtEl>
                                        <p:attrNameLst>
                                          <p:attrName>style.visibility</p:attrName>
                                        </p:attrNameLst>
                                      </p:cBhvr>
                                      <p:to>
                                        <p:strVal val="visible"/>
                                      </p:to>
                                    </p:set>
                                    <p:animEffect transition="in" filter="wipe(right)">
                                      <p:cBhvr>
                                        <p:cTn id="47" dur="500"/>
                                        <p:tgtEl>
                                          <p:spTgt spid="3789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par>
                                <p:cTn id="53" presetID="10" presetClass="entr" presetSubtype="0"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fade">
                                      <p:cBhvr>
                                        <p:cTn id="55" dur="500"/>
                                        <p:tgtEl>
                                          <p:spTgt spid="4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37897"/>
                                        </p:tgtEl>
                                        <p:attrNameLst>
                                          <p:attrName>style.visibility</p:attrName>
                                        </p:attrNameLst>
                                      </p:cBhvr>
                                      <p:to>
                                        <p:strVal val="visible"/>
                                      </p:to>
                                    </p:set>
                                    <p:animEffect transition="in" filter="wipe(left)">
                                      <p:cBhvr>
                                        <p:cTn id="60" dur="500"/>
                                        <p:tgtEl>
                                          <p:spTgt spid="37897"/>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8"/>
                                        </p:tgtEl>
                                        <p:attrNameLst>
                                          <p:attrName>style.visibility</p:attrName>
                                        </p:attrNameLst>
                                      </p:cBhvr>
                                      <p:to>
                                        <p:strVal val="visible"/>
                                      </p:to>
                                    </p:set>
                                    <p:animEffect transition="in" filter="fade">
                                      <p:cBhvr>
                                        <p:cTn id="65" dur="500"/>
                                        <p:tgtEl>
                                          <p:spTgt spid="38"/>
                                        </p:tgtEl>
                                      </p:cBhvr>
                                    </p:animEffect>
                                  </p:childTnLst>
                                </p:cTn>
                              </p:par>
                            </p:childTnLst>
                          </p:cTn>
                        </p:par>
                      </p:childTnLst>
                    </p:cTn>
                  </p:par>
                  <p:par>
                    <p:cTn id="66" fill="hold">
                      <p:stCondLst>
                        <p:cond delay="indefinite"/>
                      </p:stCondLst>
                      <p:childTnLst>
                        <p:par>
                          <p:cTn id="67" fill="hold">
                            <p:stCondLst>
                              <p:cond delay="0"/>
                            </p:stCondLst>
                            <p:childTnLst>
                              <p:par>
                                <p:cTn id="68" presetID="16" presetClass="entr" presetSubtype="37" fill="hold" nodeType="clickEffect">
                                  <p:stCondLst>
                                    <p:cond delay="0"/>
                                  </p:stCondLst>
                                  <p:childTnLst>
                                    <p:set>
                                      <p:cBhvr>
                                        <p:cTn id="69" dur="1" fill="hold">
                                          <p:stCondLst>
                                            <p:cond delay="0"/>
                                          </p:stCondLst>
                                        </p:cTn>
                                        <p:tgtEl>
                                          <p:spTgt spid="37896"/>
                                        </p:tgtEl>
                                        <p:attrNameLst>
                                          <p:attrName>style.visibility</p:attrName>
                                        </p:attrNameLst>
                                      </p:cBhvr>
                                      <p:to>
                                        <p:strVal val="visible"/>
                                      </p:to>
                                    </p:set>
                                    <p:animEffect transition="in" filter="barn(outVertical)">
                                      <p:cBhvr>
                                        <p:cTn id="70" dur="500"/>
                                        <p:tgtEl>
                                          <p:spTgt spid="37896"/>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2" fill="hold" nodeType="clickEffect">
                                  <p:stCondLst>
                                    <p:cond delay="0"/>
                                  </p:stCondLst>
                                  <p:childTnLst>
                                    <p:set>
                                      <p:cBhvr>
                                        <p:cTn id="74" dur="1" fill="hold">
                                          <p:stCondLst>
                                            <p:cond delay="0"/>
                                          </p:stCondLst>
                                        </p:cTn>
                                        <p:tgtEl>
                                          <p:spTgt spid="37898"/>
                                        </p:tgtEl>
                                        <p:attrNameLst>
                                          <p:attrName>style.visibility</p:attrName>
                                        </p:attrNameLst>
                                      </p:cBhvr>
                                      <p:to>
                                        <p:strVal val="visible"/>
                                      </p:to>
                                    </p:set>
                                    <p:animEffect transition="in" filter="wipe(right)">
                                      <p:cBhvr>
                                        <p:cTn id="75" dur="500"/>
                                        <p:tgtEl>
                                          <p:spTgt spid="37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5" grpId="0"/>
      <p:bldP spid="38" grpId="0"/>
      <p:bldP spid="42"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noChangeArrowheads="1"/>
          </p:cNvSpPr>
          <p:nvPr>
            <p:ph type="title"/>
          </p:nvPr>
        </p:nvSpPr>
        <p:spPr/>
        <p:txBody>
          <a:bodyPr/>
          <a:lstStyle/>
          <a:p>
            <a:r>
              <a:rPr lang="zh-CN" altLang="en-US" smtClean="0"/>
              <a:t>在服务器上存放用户的信息</a:t>
            </a:r>
            <a:endParaRPr lang="zh-CN" altLang="en-US" smtClean="0"/>
          </a:p>
        </p:txBody>
      </p:sp>
      <p:sp>
        <p:nvSpPr>
          <p:cNvPr id="37891" name="内容占位符 2"/>
          <p:cNvSpPr>
            <a:spLocks noGrp="1" noChangeArrowheads="1"/>
          </p:cNvSpPr>
          <p:nvPr>
            <p:ph idx="1"/>
          </p:nvPr>
        </p:nvSpPr>
        <p:spPr>
          <a:xfrm>
            <a:off x="407988" y="1266825"/>
            <a:ext cx="11376644" cy="4895850"/>
          </a:xfrm>
        </p:spPr>
        <p:txBody>
          <a:bodyPr/>
          <a:lstStyle/>
          <a:p>
            <a:r>
              <a:rPr lang="zh-CN" altLang="en-US" b="1" dirty="0"/>
              <a:t>当</a:t>
            </a:r>
            <a:r>
              <a:rPr lang="zh-CN" altLang="en-US" b="1" dirty="0" smtClean="0"/>
              <a:t>用户 </a:t>
            </a:r>
            <a:r>
              <a:rPr lang="en-US" altLang="zh-CN" b="1" dirty="0" smtClean="0"/>
              <a:t>A </a:t>
            </a:r>
            <a:r>
              <a:rPr lang="zh-CN" altLang="en-US" b="1" dirty="0" smtClean="0"/>
              <a:t>浏览某个使用 </a:t>
            </a:r>
            <a:r>
              <a:rPr lang="en-US" altLang="zh-CN" b="1" dirty="0" smtClean="0"/>
              <a:t>Cookie </a:t>
            </a:r>
            <a:r>
              <a:rPr lang="zh-CN" altLang="en-US" b="1" dirty="0" smtClean="0"/>
              <a:t>的网站时，该网站的服务器就为 </a:t>
            </a:r>
            <a:r>
              <a:rPr lang="en-US" altLang="zh-CN" b="1" dirty="0" smtClean="0"/>
              <a:t>A </a:t>
            </a:r>
            <a:r>
              <a:rPr lang="zh-CN" altLang="en-US" b="1" dirty="0" smtClean="0"/>
              <a:t>生成一个唯一的</a:t>
            </a:r>
            <a:r>
              <a:rPr lang="zh-CN" altLang="en-US" b="1" dirty="0" smtClean="0">
                <a:solidFill>
                  <a:schemeClr val="tx2">
                    <a:lumMod val="60000"/>
                    <a:lumOff val="40000"/>
                  </a:schemeClr>
                </a:solidFill>
              </a:rPr>
              <a:t>识别码</a:t>
            </a:r>
            <a:r>
              <a:rPr lang="zh-CN" altLang="en-US" b="1" dirty="0" smtClean="0"/>
              <a:t>，并作为索引写入数据库。服务器在给 </a:t>
            </a:r>
            <a:r>
              <a:rPr lang="en-US" altLang="zh-CN" b="1" dirty="0" smtClean="0"/>
              <a:t>A </a:t>
            </a:r>
            <a:r>
              <a:rPr lang="zh-CN" altLang="en-US" b="1" dirty="0" smtClean="0"/>
              <a:t>的 </a:t>
            </a:r>
            <a:r>
              <a:rPr lang="en-US" altLang="zh-CN" b="1" dirty="0" smtClean="0"/>
              <a:t>HTTP </a:t>
            </a:r>
            <a:r>
              <a:rPr lang="zh-CN" altLang="en-US" b="1" dirty="0" smtClean="0"/>
              <a:t>响应</a:t>
            </a:r>
            <a:r>
              <a:rPr lang="zh-CN" altLang="en-US" b="1" dirty="0"/>
              <a:t>报文中添加一个</a:t>
            </a:r>
            <a:r>
              <a:rPr lang="zh-CN" altLang="en-US" b="1" dirty="0" smtClean="0"/>
              <a:t>叫做</a:t>
            </a:r>
            <a:r>
              <a:rPr lang="en-US" altLang="zh-CN" b="1" dirty="0" smtClean="0"/>
              <a:t>Set-cookie </a:t>
            </a:r>
            <a:r>
              <a:rPr lang="zh-CN" altLang="en-US" b="1" dirty="0"/>
              <a:t>的首部</a:t>
            </a:r>
            <a:r>
              <a:rPr lang="zh-CN" altLang="en-US" b="1" dirty="0" smtClean="0"/>
              <a:t>行，其值就是</a:t>
            </a:r>
            <a:r>
              <a:rPr lang="zh-CN" altLang="en-US" b="1" dirty="0"/>
              <a:t>赋予该用户</a:t>
            </a:r>
            <a:r>
              <a:rPr lang="zh-CN" altLang="en-US" b="1" dirty="0" smtClean="0"/>
              <a:t>的识别码。</a:t>
            </a:r>
            <a:endParaRPr lang="en-US" altLang="zh-CN" b="1" dirty="0" smtClean="0"/>
          </a:p>
          <a:p>
            <a:r>
              <a:rPr lang="zh-CN" altLang="en-US" b="1" dirty="0" smtClean="0"/>
              <a:t>浏览器收到后就把服务器的主机名和识别码作为一项写入 </a:t>
            </a:r>
            <a:r>
              <a:rPr lang="en-US" altLang="zh-CN" b="1" dirty="0" smtClean="0"/>
              <a:t>Cookie </a:t>
            </a:r>
            <a:r>
              <a:rPr lang="zh-CN" altLang="en-US" b="1" dirty="0" smtClean="0"/>
              <a:t>文件。</a:t>
            </a:r>
            <a:endParaRPr lang="zh-CN" alt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891">
                                            <p:txEl>
                                              <p:pRg st="1" end="1"/>
                                            </p:txEl>
                                          </p:spTgt>
                                        </p:tgtEl>
                                        <p:attrNameLst>
                                          <p:attrName>style.visibility</p:attrName>
                                        </p:attrNameLst>
                                      </p:cBhvr>
                                      <p:to>
                                        <p:strVal val="visible"/>
                                      </p:to>
                                    </p:set>
                                    <p:anim calcmode="lin" valueType="num">
                                      <p:cBhvr additive="base">
                                        <p:cTn id="7" dur="500" fill="hold"/>
                                        <p:tgtEl>
                                          <p:spTgt spid="3789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noChangeArrowheads="1"/>
          </p:cNvSpPr>
          <p:nvPr>
            <p:ph type="title"/>
          </p:nvPr>
        </p:nvSpPr>
        <p:spPr/>
        <p:txBody>
          <a:bodyPr/>
          <a:lstStyle/>
          <a:p>
            <a:r>
              <a:rPr lang="zh-CN" altLang="en-US" smtClean="0"/>
              <a:t>在服务器上存放用户的信息</a:t>
            </a:r>
            <a:endParaRPr lang="zh-CN" altLang="en-US" smtClean="0"/>
          </a:p>
        </p:txBody>
      </p:sp>
      <p:sp>
        <p:nvSpPr>
          <p:cNvPr id="37891" name="内容占位符 2"/>
          <p:cNvSpPr>
            <a:spLocks noGrp="1" noChangeArrowheads="1"/>
          </p:cNvSpPr>
          <p:nvPr>
            <p:ph idx="1"/>
          </p:nvPr>
        </p:nvSpPr>
        <p:spPr>
          <a:xfrm>
            <a:off x="407989" y="1266825"/>
            <a:ext cx="11160619" cy="4895850"/>
          </a:xfrm>
        </p:spPr>
        <p:txBody>
          <a:bodyPr/>
          <a:lstStyle/>
          <a:p>
            <a:r>
              <a:rPr lang="zh-CN" altLang="en-US" b="1" dirty="0" smtClean="0"/>
              <a:t>当用户 </a:t>
            </a:r>
            <a:r>
              <a:rPr lang="en-US" altLang="zh-CN" b="1" dirty="0" smtClean="0"/>
              <a:t>A </a:t>
            </a:r>
            <a:r>
              <a:rPr lang="zh-CN" altLang="en-US" b="1" dirty="0" smtClean="0"/>
              <a:t>继续浏览此网站时，每发送一个 </a:t>
            </a:r>
            <a:r>
              <a:rPr lang="en-US" altLang="zh-CN" b="1" dirty="0" smtClean="0"/>
              <a:t>HTTP </a:t>
            </a:r>
            <a:r>
              <a:rPr lang="zh-CN" altLang="en-US" b="1" dirty="0" smtClean="0"/>
              <a:t>请求报文，浏览器都会从其 </a:t>
            </a:r>
            <a:r>
              <a:rPr lang="en-US" altLang="zh-CN" b="1" dirty="0" smtClean="0"/>
              <a:t>Cookie </a:t>
            </a:r>
            <a:r>
              <a:rPr lang="zh-CN" altLang="en-US" b="1" dirty="0" smtClean="0"/>
              <a:t>文件中取出这个网站对应的识别码，并放到 </a:t>
            </a:r>
            <a:r>
              <a:rPr lang="en-US" altLang="zh-CN" b="1" dirty="0" smtClean="0"/>
              <a:t>HTTP </a:t>
            </a:r>
            <a:r>
              <a:rPr lang="zh-CN" altLang="en-US" b="1" dirty="0" smtClean="0"/>
              <a:t>请求报文的 </a:t>
            </a:r>
            <a:r>
              <a:rPr lang="en-US" altLang="zh-CN" b="1" dirty="0" smtClean="0"/>
              <a:t>Cookie </a:t>
            </a:r>
            <a:r>
              <a:rPr lang="zh-CN" altLang="en-US" b="1" dirty="0" smtClean="0"/>
              <a:t>首部行中。利用此识别码，这个网站就能够跟踪该用户在该网站的活动。</a:t>
            </a:r>
            <a:endParaRPr lang="en-US" altLang="zh-CN" b="1" dirty="0" smtClean="0"/>
          </a:p>
          <a:p>
            <a:r>
              <a:rPr lang="zh-CN" altLang="en-US" b="1" dirty="0" smtClean="0"/>
              <a:t>服务器并不是想通过 </a:t>
            </a:r>
            <a:r>
              <a:rPr lang="en-US" altLang="zh-CN" b="1" dirty="0" smtClean="0"/>
              <a:t>Cookie </a:t>
            </a:r>
            <a:r>
              <a:rPr lang="zh-CN" altLang="en-US" b="1" dirty="0"/>
              <a:t>获得</a:t>
            </a:r>
            <a:r>
              <a:rPr lang="zh-CN" altLang="en-US" b="1" dirty="0" smtClean="0"/>
              <a:t>用户 </a:t>
            </a:r>
            <a:r>
              <a:rPr lang="en-US" altLang="zh-CN" b="1" dirty="0" smtClean="0"/>
              <a:t>A </a:t>
            </a:r>
            <a:r>
              <a:rPr lang="zh-CN" altLang="en-US" b="1" dirty="0" smtClean="0"/>
              <a:t>的</a:t>
            </a:r>
            <a:r>
              <a:rPr lang="zh-CN" altLang="en-US" b="1" dirty="0"/>
              <a:t>真实</a:t>
            </a:r>
            <a:r>
              <a:rPr lang="zh-CN" altLang="en-US" b="1" dirty="0" smtClean="0"/>
              <a:t>姓名等信息，只是想知道 </a:t>
            </a:r>
            <a:r>
              <a:rPr lang="en-US" altLang="zh-CN" b="1" dirty="0" smtClean="0"/>
              <a:t>A </a:t>
            </a:r>
            <a:r>
              <a:rPr lang="zh-CN" altLang="en-US" b="1" dirty="0" smtClean="0"/>
              <a:t>都做了些什么以提供更加便利、友好的服务。</a:t>
            </a:r>
            <a:endParaRPr lang="zh-CN" alt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891">
                                            <p:txEl>
                                              <p:pRg st="1" end="1"/>
                                            </p:txEl>
                                          </p:spTgt>
                                        </p:tgtEl>
                                        <p:attrNameLst>
                                          <p:attrName>style.visibility</p:attrName>
                                        </p:attrNameLst>
                                      </p:cBhvr>
                                      <p:to>
                                        <p:strVal val="visible"/>
                                      </p:to>
                                    </p:set>
                                    <p:anim calcmode="lin" valueType="num">
                                      <p:cBhvr additive="base">
                                        <p:cTn id="7" dur="500" fill="hold"/>
                                        <p:tgtEl>
                                          <p:spTgt spid="3789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noChangeArrowheads="1"/>
          </p:cNvSpPr>
          <p:nvPr>
            <p:ph type="title"/>
          </p:nvPr>
        </p:nvSpPr>
        <p:spPr/>
        <p:txBody>
          <a:bodyPr/>
          <a:lstStyle/>
          <a:p>
            <a:r>
              <a:rPr lang="en-US" altLang="zh-CN" dirty="0" smtClean="0"/>
              <a:t>6.4.4 </a:t>
            </a:r>
            <a:r>
              <a:rPr lang="zh-CN" altLang="en-US" dirty="0" smtClean="0"/>
              <a:t>超文本标记语言 </a:t>
            </a:r>
            <a:r>
              <a:rPr lang="en-US" altLang="zh-CN" dirty="0" smtClean="0"/>
              <a:t>HTML</a:t>
            </a:r>
            <a:endParaRPr lang="zh-CN" altLang="en-US" dirty="0" smtClean="0"/>
          </a:p>
        </p:txBody>
      </p:sp>
      <p:sp>
        <p:nvSpPr>
          <p:cNvPr id="5" name="内容占位符 2"/>
          <p:cNvSpPr>
            <a:spLocks noGrp="1" noChangeArrowheads="1"/>
          </p:cNvSpPr>
          <p:nvPr>
            <p:ph idx="1"/>
          </p:nvPr>
        </p:nvSpPr>
        <p:spPr>
          <a:xfrm>
            <a:off x="407988" y="1266825"/>
            <a:ext cx="11520487" cy="4895850"/>
          </a:xfrm>
        </p:spPr>
        <p:txBody>
          <a:bodyPr/>
          <a:lstStyle/>
          <a:p>
            <a:r>
              <a:rPr lang="zh-CN" altLang="en-US" b="1" dirty="0" smtClean="0">
                <a:solidFill>
                  <a:srgbClr val="C00000"/>
                </a:solidFill>
              </a:rPr>
              <a:t>超文本标记语言 </a:t>
            </a:r>
            <a:r>
              <a:rPr lang="en-US" altLang="zh-CN" b="1" dirty="0" smtClean="0">
                <a:solidFill>
                  <a:srgbClr val="C00000"/>
                </a:solidFill>
              </a:rPr>
              <a:t>HTML</a:t>
            </a:r>
            <a:r>
              <a:rPr lang="zh-CN" altLang="en-US" b="1" dirty="0" smtClean="0"/>
              <a:t>（</a:t>
            </a:r>
            <a:r>
              <a:rPr lang="en-US" altLang="zh-CN" b="1" dirty="0" err="1" smtClean="0"/>
              <a:t>HyperText</a:t>
            </a:r>
            <a:r>
              <a:rPr lang="en-US" altLang="zh-CN" b="1" dirty="0" smtClean="0"/>
              <a:t> Markup Language</a:t>
            </a:r>
            <a:r>
              <a:rPr lang="zh-CN" altLang="en-US" b="1" dirty="0" smtClean="0"/>
              <a:t>）是一种制作万维网页面的标准语言。目前，</a:t>
            </a:r>
            <a:r>
              <a:rPr lang="en-US" altLang="zh-CN" b="1" dirty="0" smtClean="0"/>
              <a:t>HTML </a:t>
            </a:r>
            <a:r>
              <a:rPr lang="zh-CN" altLang="en-US" b="1" dirty="0" smtClean="0"/>
              <a:t>最新的版本是 </a:t>
            </a:r>
            <a:r>
              <a:rPr lang="en-US" altLang="zh-CN" b="1" dirty="0" smtClean="0"/>
              <a:t>5.0</a:t>
            </a:r>
            <a:r>
              <a:rPr lang="zh-CN" altLang="en-US" b="1" dirty="0" smtClean="0"/>
              <a:t>。 </a:t>
            </a:r>
            <a:endParaRPr lang="en-US" altLang="zh-CN" b="1" dirty="0" smtClean="0"/>
          </a:p>
          <a:p>
            <a:r>
              <a:rPr lang="en-US" altLang="zh-CN" b="1" dirty="0" smtClean="0"/>
              <a:t>HTML </a:t>
            </a:r>
            <a:r>
              <a:rPr lang="zh-CN" altLang="en-US" b="1" dirty="0" smtClean="0"/>
              <a:t>定义</a:t>
            </a:r>
            <a:r>
              <a:rPr lang="zh-CN" altLang="en-US" b="1" dirty="0"/>
              <a:t>了许多用于排版的命令</a:t>
            </a:r>
            <a:r>
              <a:rPr lang="zh-CN" altLang="en-US" b="1" dirty="0" smtClean="0"/>
              <a:t>，这些命令叫做</a:t>
            </a:r>
            <a:r>
              <a:rPr lang="zh-CN" altLang="en-US" b="1" dirty="0" smtClean="0">
                <a:solidFill>
                  <a:srgbClr val="C00000"/>
                </a:solidFill>
              </a:rPr>
              <a:t>标签</a:t>
            </a:r>
            <a:r>
              <a:rPr lang="en-US" altLang="zh-CN" b="1" dirty="0" smtClean="0"/>
              <a:t>(</a:t>
            </a:r>
            <a:r>
              <a:rPr lang="en-US" altLang="zh-CN" b="1" dirty="0"/>
              <a:t>tag)</a:t>
            </a:r>
            <a:r>
              <a:rPr lang="zh-CN" altLang="en-US" b="1" dirty="0" smtClean="0"/>
              <a:t>。仅当 </a:t>
            </a:r>
            <a:r>
              <a:rPr lang="en-US" altLang="zh-CN" b="1" dirty="0" smtClean="0"/>
              <a:t>HTML </a:t>
            </a:r>
            <a:r>
              <a:rPr lang="zh-CN" altLang="en-US" b="1" dirty="0" smtClean="0"/>
              <a:t>文档以 </a:t>
            </a:r>
            <a:r>
              <a:rPr lang="en-US" altLang="zh-CN" b="1" dirty="0" smtClean="0"/>
              <a:t>.html </a:t>
            </a:r>
            <a:r>
              <a:rPr lang="zh-CN" altLang="en-US" b="1" dirty="0" smtClean="0"/>
              <a:t>或 </a:t>
            </a:r>
            <a:r>
              <a:rPr lang="en-US" altLang="zh-CN" b="1" dirty="0" smtClean="0"/>
              <a:t>.</a:t>
            </a:r>
            <a:r>
              <a:rPr lang="en-US" altLang="zh-CN" b="1" dirty="0" err="1" smtClean="0"/>
              <a:t>htm</a:t>
            </a:r>
            <a:r>
              <a:rPr lang="en-US" altLang="zh-CN" b="1" dirty="0" smtClean="0"/>
              <a:t> </a:t>
            </a:r>
            <a:r>
              <a:rPr lang="zh-CN" altLang="en-US" b="1" dirty="0" smtClean="0"/>
              <a:t>为后缀时，浏览器才对文档中的标签进行解释。</a:t>
            </a:r>
            <a:endParaRPr lang="zh-CN" altLang="en-US" b="1" dirty="0"/>
          </a:p>
          <a:p>
            <a:endParaRPr lang="zh-CN" alt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noChangeArrowheads="1"/>
          </p:cNvSpPr>
          <p:nvPr>
            <p:ph type="title"/>
          </p:nvPr>
        </p:nvSpPr>
        <p:spPr/>
        <p:txBody>
          <a:bodyPr/>
          <a:lstStyle/>
          <a:p>
            <a:r>
              <a:rPr lang="en-US" altLang="zh-CN" dirty="0" smtClean="0"/>
              <a:t>HTML </a:t>
            </a:r>
            <a:r>
              <a:rPr lang="zh-CN" altLang="en-US" dirty="0" smtClean="0"/>
              <a:t>示例</a:t>
            </a:r>
            <a:endParaRPr lang="zh-CN" altLang="en-US" dirty="0" smtClean="0"/>
          </a:p>
        </p:txBody>
      </p:sp>
      <p:sp>
        <p:nvSpPr>
          <p:cNvPr id="38916" name="矩形 4"/>
          <p:cNvSpPr>
            <a:spLocks noChangeArrowheads="1"/>
          </p:cNvSpPr>
          <p:nvPr/>
        </p:nvSpPr>
        <p:spPr bwMode="auto">
          <a:xfrm>
            <a:off x="1271464" y="1556792"/>
            <a:ext cx="87122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10000"/>
              </a:lnSpc>
            </a:pPr>
            <a:r>
              <a:rPr lang="en-US" altLang="zh-CN" sz="2400" b="1" dirty="0">
                <a:solidFill>
                  <a:srgbClr val="333399"/>
                </a:solidFill>
              </a:rPr>
              <a:t>&lt;HTML&gt;                                          </a:t>
            </a:r>
            <a:endParaRPr lang="en-US" altLang="zh-CN" sz="2400" b="1" dirty="0">
              <a:solidFill>
                <a:srgbClr val="333399"/>
              </a:solidFill>
            </a:endParaRPr>
          </a:p>
          <a:p>
            <a:pPr eaLnBrk="1" hangingPunct="1">
              <a:lnSpc>
                <a:spcPct val="110000"/>
              </a:lnSpc>
            </a:pPr>
            <a:r>
              <a:rPr lang="en-US" altLang="zh-CN" sz="2400" b="1" dirty="0">
                <a:solidFill>
                  <a:srgbClr val="333399"/>
                </a:solidFill>
              </a:rPr>
              <a:t>&lt;HEAD&gt;                                         </a:t>
            </a:r>
            <a:br>
              <a:rPr lang="en-US" altLang="zh-CN" sz="2400" b="1" dirty="0">
                <a:solidFill>
                  <a:srgbClr val="333399"/>
                </a:solidFill>
              </a:rPr>
            </a:br>
            <a:r>
              <a:rPr lang="en-US" altLang="zh-CN" sz="2400" b="1" dirty="0">
                <a:solidFill>
                  <a:srgbClr val="333399"/>
                </a:solidFill>
              </a:rPr>
              <a:t>      &lt;TITLE&gt;</a:t>
            </a:r>
            <a:r>
              <a:rPr lang="zh-CN" altLang="en-US" sz="2400" b="1" dirty="0">
                <a:solidFill>
                  <a:srgbClr val="333399"/>
                </a:solidFill>
              </a:rPr>
              <a:t>一个 </a:t>
            </a:r>
            <a:r>
              <a:rPr lang="en-US" altLang="zh-CN" sz="2400" b="1" dirty="0">
                <a:solidFill>
                  <a:srgbClr val="333399"/>
                </a:solidFill>
              </a:rPr>
              <a:t>HTML </a:t>
            </a:r>
            <a:r>
              <a:rPr lang="zh-CN" altLang="en-US" sz="2400" b="1" dirty="0">
                <a:solidFill>
                  <a:srgbClr val="333399"/>
                </a:solidFill>
              </a:rPr>
              <a:t>的例子</a:t>
            </a:r>
            <a:r>
              <a:rPr lang="en-US" altLang="zh-CN" sz="2400" b="1" dirty="0">
                <a:solidFill>
                  <a:srgbClr val="333399"/>
                </a:solidFill>
              </a:rPr>
              <a:t>&lt;/TITLE&gt;</a:t>
            </a:r>
            <a:endParaRPr lang="en-US" altLang="zh-CN" sz="2400" b="1" dirty="0">
              <a:solidFill>
                <a:srgbClr val="333399"/>
              </a:solidFill>
            </a:endParaRPr>
          </a:p>
          <a:p>
            <a:pPr eaLnBrk="1" hangingPunct="1">
              <a:lnSpc>
                <a:spcPct val="110000"/>
              </a:lnSpc>
            </a:pPr>
            <a:r>
              <a:rPr lang="en-US" altLang="zh-CN" sz="2400" b="1" dirty="0">
                <a:solidFill>
                  <a:srgbClr val="333399"/>
                </a:solidFill>
              </a:rPr>
              <a:t>&lt;/HEAD&gt;</a:t>
            </a:r>
            <a:endParaRPr lang="en-US" altLang="zh-CN" sz="2400" b="1" dirty="0">
              <a:solidFill>
                <a:srgbClr val="333399"/>
              </a:solidFill>
            </a:endParaRPr>
          </a:p>
          <a:p>
            <a:pPr eaLnBrk="1" hangingPunct="1">
              <a:lnSpc>
                <a:spcPct val="110000"/>
              </a:lnSpc>
            </a:pPr>
            <a:r>
              <a:rPr lang="en-US" altLang="zh-CN" sz="2400" b="1" dirty="0">
                <a:solidFill>
                  <a:srgbClr val="333399"/>
                </a:solidFill>
              </a:rPr>
              <a:t>&lt;BODY&gt;</a:t>
            </a:r>
            <a:endParaRPr lang="en-US" altLang="zh-CN" sz="2400" b="1" dirty="0">
              <a:solidFill>
                <a:srgbClr val="333399"/>
              </a:solidFill>
            </a:endParaRPr>
          </a:p>
          <a:p>
            <a:pPr eaLnBrk="1" hangingPunct="1">
              <a:lnSpc>
                <a:spcPct val="110000"/>
              </a:lnSpc>
            </a:pPr>
            <a:r>
              <a:rPr lang="en-US" altLang="zh-CN" sz="2400" b="1" dirty="0">
                <a:solidFill>
                  <a:srgbClr val="333399"/>
                </a:solidFill>
              </a:rPr>
              <a:t>      &lt;H1&gt;HTML </a:t>
            </a:r>
            <a:r>
              <a:rPr lang="zh-CN" altLang="en-US" sz="2400" b="1" dirty="0">
                <a:solidFill>
                  <a:srgbClr val="333399"/>
                </a:solidFill>
              </a:rPr>
              <a:t>很容易掌握</a:t>
            </a:r>
            <a:r>
              <a:rPr lang="en-US" altLang="zh-CN" sz="2400" b="1" dirty="0">
                <a:solidFill>
                  <a:srgbClr val="333399"/>
                </a:solidFill>
              </a:rPr>
              <a:t>&lt;/H1&gt;</a:t>
            </a:r>
            <a:endParaRPr lang="en-US" altLang="zh-CN" sz="2400" b="1" dirty="0">
              <a:solidFill>
                <a:srgbClr val="333399"/>
              </a:solidFill>
            </a:endParaRPr>
          </a:p>
          <a:p>
            <a:pPr eaLnBrk="1" hangingPunct="1">
              <a:lnSpc>
                <a:spcPct val="110000"/>
              </a:lnSpc>
            </a:pPr>
            <a:r>
              <a:rPr lang="en-US" altLang="zh-CN" sz="2400" b="1" dirty="0">
                <a:solidFill>
                  <a:srgbClr val="333399"/>
                </a:solidFill>
              </a:rPr>
              <a:t>      &lt;P&gt;</a:t>
            </a:r>
            <a:r>
              <a:rPr lang="zh-CN" altLang="en-US" sz="2400" b="1" dirty="0">
                <a:solidFill>
                  <a:srgbClr val="333399"/>
                </a:solidFill>
              </a:rPr>
              <a:t>这是第一个段落</a:t>
            </a:r>
            <a:r>
              <a:rPr lang="zh-CN" altLang="en-US" sz="2400" b="1" dirty="0" smtClean="0">
                <a:solidFill>
                  <a:srgbClr val="333399"/>
                </a:solidFill>
              </a:rPr>
              <a:t>。</a:t>
            </a:r>
            <a:r>
              <a:rPr lang="en-US" altLang="zh-CN" sz="2400" b="1" dirty="0" smtClean="0">
                <a:solidFill>
                  <a:srgbClr val="333399"/>
                </a:solidFill>
              </a:rPr>
              <a:t>&lt;/P&gt;</a:t>
            </a:r>
            <a:endParaRPr lang="en-US" altLang="zh-CN" sz="2400" b="1" dirty="0" smtClean="0">
              <a:solidFill>
                <a:srgbClr val="333399"/>
              </a:solidFill>
            </a:endParaRPr>
          </a:p>
          <a:p>
            <a:pPr eaLnBrk="1" hangingPunct="1">
              <a:lnSpc>
                <a:spcPct val="110000"/>
              </a:lnSpc>
            </a:pPr>
            <a:r>
              <a:rPr lang="en-US" altLang="zh-CN" sz="2400" b="1" dirty="0" smtClean="0">
                <a:solidFill>
                  <a:srgbClr val="333399"/>
                </a:solidFill>
              </a:rPr>
              <a:t>      </a:t>
            </a:r>
            <a:r>
              <a:rPr lang="en-US" altLang="zh-CN" sz="2400" b="1" dirty="0">
                <a:solidFill>
                  <a:srgbClr val="333399"/>
                </a:solidFill>
              </a:rPr>
              <a:t>&lt;P&gt;</a:t>
            </a:r>
            <a:r>
              <a:rPr lang="zh-CN" altLang="en-US" sz="2400" b="1" dirty="0">
                <a:solidFill>
                  <a:srgbClr val="333399"/>
                </a:solidFill>
              </a:rPr>
              <a:t>这是第二个段落。</a:t>
            </a:r>
            <a:r>
              <a:rPr lang="en-US" altLang="zh-CN" sz="2400" b="1" dirty="0">
                <a:solidFill>
                  <a:srgbClr val="333399"/>
                </a:solidFill>
              </a:rPr>
              <a:t>&lt;/P&gt;</a:t>
            </a:r>
            <a:endParaRPr lang="en-US" altLang="zh-CN" sz="2400" b="1" dirty="0">
              <a:solidFill>
                <a:srgbClr val="333399"/>
              </a:solidFill>
            </a:endParaRPr>
          </a:p>
          <a:p>
            <a:pPr eaLnBrk="1" hangingPunct="1">
              <a:lnSpc>
                <a:spcPct val="110000"/>
              </a:lnSpc>
            </a:pPr>
            <a:r>
              <a:rPr lang="en-US" altLang="zh-CN" sz="2400" b="1" dirty="0">
                <a:solidFill>
                  <a:srgbClr val="333399"/>
                </a:solidFill>
              </a:rPr>
              <a:t>&lt;/BODY&gt;</a:t>
            </a:r>
            <a:endParaRPr lang="en-US" altLang="zh-CN" sz="2400" b="1" dirty="0">
              <a:solidFill>
                <a:srgbClr val="333399"/>
              </a:solidFill>
            </a:endParaRPr>
          </a:p>
          <a:p>
            <a:pPr eaLnBrk="1" hangingPunct="1">
              <a:lnSpc>
                <a:spcPct val="110000"/>
              </a:lnSpc>
            </a:pPr>
            <a:r>
              <a:rPr lang="en-US" altLang="zh-CN" sz="2400" b="1" dirty="0">
                <a:solidFill>
                  <a:srgbClr val="333399"/>
                </a:solidFill>
              </a:rPr>
              <a:t>&lt;/HTML&gt;</a:t>
            </a:r>
            <a:endParaRPr lang="zh-CN" altLang="en-US" sz="2400" b="1" dirty="0"/>
          </a:p>
        </p:txBody>
      </p:sp>
      <p:pic>
        <p:nvPicPr>
          <p:cNvPr id="4" name="Picture 5" descr="HTML"/>
          <p:cNvPicPr>
            <a:picLocks noChangeAspect="1" noChangeArrowheads="1"/>
          </p:cNvPicPr>
          <p:nvPr/>
        </p:nvPicPr>
        <p:blipFill>
          <a:blip r:embed="rId1">
            <a:extLst>
              <a:ext uri="{28A0092B-C50C-407E-A947-70E740481C1C}">
                <a14:useLocalDpi xmlns:a14="http://schemas.microsoft.com/office/drawing/2010/main" val="0"/>
              </a:ext>
            </a:extLst>
          </a:blip>
          <a:srcRect r="39665" b="65755"/>
          <a:stretch>
            <a:fillRect/>
          </a:stretch>
        </p:blipFill>
        <p:spPr bwMode="auto">
          <a:xfrm>
            <a:off x="6528048" y="2924944"/>
            <a:ext cx="5413108" cy="23042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ChangeArrowheads="1"/>
          </p:cNvSpPr>
          <p:nvPr/>
        </p:nvSpPr>
        <p:spPr bwMode="auto">
          <a:xfrm>
            <a:off x="2369393" y="1365151"/>
            <a:ext cx="3184451" cy="763588"/>
          </a:xfrm>
          <a:prstGeom prst="rect">
            <a:avLst/>
          </a:prstGeom>
          <a:solidFill>
            <a:srgbClr val="FFFFCC"/>
          </a:solidFill>
          <a:ln w="28575">
            <a:solidFill>
              <a:srgbClr val="333399"/>
            </a:solidFill>
            <a:miter lim="800000"/>
          </a:ln>
        </p:spPr>
        <p:txBody>
          <a:bodyPr wrap="none" anchor="ctr"/>
          <a:lstStyle/>
          <a:p>
            <a:pPr eaLnBrk="1" hangingPunct="1"/>
            <a:endParaRPr lang="zh-CN" altLang="en-US" sz="3600" b="1">
              <a:latin typeface="Tahoma" panose="020B0604030504040204" pitchFamily="34" charset="0"/>
            </a:endParaRPr>
          </a:p>
        </p:txBody>
      </p:sp>
      <p:sp>
        <p:nvSpPr>
          <p:cNvPr id="3" name="内容占位符 2"/>
          <p:cNvSpPr>
            <a:spLocks noGrp="1"/>
          </p:cNvSpPr>
          <p:nvPr>
            <p:ph idx="1"/>
          </p:nvPr>
        </p:nvSpPr>
        <p:spPr>
          <a:xfrm>
            <a:off x="442913" y="1266825"/>
            <a:ext cx="10837663" cy="5042495"/>
          </a:xfrm>
        </p:spPr>
        <p:txBody>
          <a:bodyPr/>
          <a:lstStyle/>
          <a:p>
            <a:pPr>
              <a:defRPr/>
            </a:pPr>
            <a:r>
              <a:rPr lang="zh-CN" altLang="en-US" b="1" dirty="0" smtClean="0"/>
              <a:t>例如：</a:t>
            </a:r>
            <a:r>
              <a:rPr lang="en-US" altLang="zh-CN" b="1" dirty="0" smtClean="0"/>
              <a:t>mail. </a:t>
            </a:r>
            <a:r>
              <a:rPr lang="en-US" altLang="zh-CN" b="1" dirty="0" err="1" smtClean="0"/>
              <a:t>sohu</a:t>
            </a:r>
            <a:r>
              <a:rPr lang="en-US" altLang="zh-CN" b="1" dirty="0" smtClean="0"/>
              <a:t>. com</a:t>
            </a:r>
            <a:endParaRPr lang="en-US" altLang="zh-CN" b="1" dirty="0" smtClean="0"/>
          </a:p>
          <a:p>
            <a:pPr>
              <a:defRPr/>
            </a:pPr>
            <a:endParaRPr lang="en-US" altLang="zh-CN" b="1" dirty="0" smtClean="0"/>
          </a:p>
          <a:p>
            <a:pPr>
              <a:defRPr/>
            </a:pPr>
            <a:endParaRPr lang="en-US" altLang="zh-CN" b="1" dirty="0"/>
          </a:p>
        </p:txBody>
      </p:sp>
      <p:sp>
        <p:nvSpPr>
          <p:cNvPr id="10243" name="标题 1"/>
          <p:cNvSpPr>
            <a:spLocks noGrp="1" noChangeArrowheads="1"/>
          </p:cNvSpPr>
          <p:nvPr>
            <p:ph type="title"/>
          </p:nvPr>
        </p:nvSpPr>
        <p:spPr/>
        <p:txBody>
          <a:bodyPr/>
          <a:lstStyle/>
          <a:p>
            <a:r>
              <a:rPr lang="en-US" altLang="zh-CN" dirty="0" smtClean="0"/>
              <a:t>6.1.2 </a:t>
            </a:r>
            <a:r>
              <a:rPr lang="zh-CN" altLang="en-US" dirty="0" smtClean="0"/>
              <a:t>互联网的域名结构</a:t>
            </a:r>
            <a:endParaRPr lang="zh-CN" altLang="en-US" dirty="0" smtClean="0"/>
          </a:p>
        </p:txBody>
      </p:sp>
      <p:grpSp>
        <p:nvGrpSpPr>
          <p:cNvPr id="5" name="组合 4"/>
          <p:cNvGrpSpPr/>
          <p:nvPr/>
        </p:nvGrpSpPr>
        <p:grpSpPr>
          <a:xfrm>
            <a:off x="1174482" y="1907307"/>
            <a:ext cx="2031325" cy="1284275"/>
            <a:chOff x="1629943" y="2821564"/>
            <a:chExt cx="2031325" cy="1284275"/>
          </a:xfrm>
        </p:grpSpPr>
        <p:sp>
          <p:nvSpPr>
            <p:cNvPr id="6" name="Text Box 8"/>
            <p:cNvSpPr txBox="1">
              <a:spLocks noChangeArrowheads="1"/>
            </p:cNvSpPr>
            <p:nvPr/>
          </p:nvSpPr>
          <p:spPr bwMode="auto">
            <a:xfrm>
              <a:off x="1629943" y="3274842"/>
              <a:ext cx="20313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00"/>
                  </a:solidFill>
                  <a:latin typeface="微软雅黑" panose="020B0503020204020204" pitchFamily="34" charset="-122"/>
                  <a:ea typeface="微软雅黑" panose="020B0503020204020204" pitchFamily="34" charset="-122"/>
                </a:rPr>
                <a:t>三级</a:t>
              </a:r>
              <a:r>
                <a:rPr lang="zh-CN" altLang="en-US" sz="2400" b="1" dirty="0" smtClean="0">
                  <a:solidFill>
                    <a:srgbClr val="000000"/>
                  </a:solidFill>
                  <a:latin typeface="微软雅黑" panose="020B0503020204020204" pitchFamily="34" charset="-122"/>
                  <a:ea typeface="微软雅黑" panose="020B0503020204020204" pitchFamily="34" charset="-122"/>
                </a:rPr>
                <a:t>域名</a:t>
              </a:r>
              <a:endParaRPr lang="en-US" altLang="zh-CN" sz="2400" b="1" dirty="0" smtClean="0">
                <a:solidFill>
                  <a:srgbClr val="000000"/>
                </a:solidFill>
                <a:latin typeface="微软雅黑" panose="020B0503020204020204" pitchFamily="34" charset="-122"/>
                <a:ea typeface="微软雅黑" panose="020B0503020204020204" pitchFamily="34" charset="-122"/>
              </a:endParaRPr>
            </a:p>
            <a:p>
              <a:pPr algn="ctr"/>
              <a:r>
                <a:rPr lang="zh-CN" altLang="en-US" sz="2400" b="1" dirty="0">
                  <a:solidFill>
                    <a:srgbClr val="0000FF"/>
                  </a:solidFill>
                  <a:latin typeface="微软雅黑" panose="020B0503020204020204" pitchFamily="34" charset="-122"/>
                  <a:ea typeface="微软雅黑" panose="020B0503020204020204" pitchFamily="34" charset="-122"/>
                </a:rPr>
                <a:t>（级别最低</a:t>
              </a:r>
              <a:r>
                <a:rPr lang="zh-CN" altLang="en-US" sz="2400" b="1" dirty="0" smtClean="0">
                  <a:solidFill>
                    <a:srgbClr val="0000FF"/>
                  </a:solidFill>
                  <a:latin typeface="微软雅黑" panose="020B0503020204020204" pitchFamily="34" charset="-122"/>
                  <a:ea typeface="微软雅黑" panose="020B0503020204020204" pitchFamily="34" charset="-122"/>
                </a:rPr>
                <a:t>）</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
          <p:nvSpPr>
            <p:cNvPr id="8" name="Line 10"/>
            <p:cNvSpPr>
              <a:spLocks noChangeShapeType="1"/>
            </p:cNvSpPr>
            <p:nvPr/>
          </p:nvSpPr>
          <p:spPr bwMode="auto">
            <a:xfrm flipV="1">
              <a:off x="2674733" y="2821564"/>
              <a:ext cx="504825" cy="479468"/>
            </a:xfrm>
            <a:prstGeom prst="line">
              <a:avLst/>
            </a:prstGeom>
            <a:noFill/>
            <a:ln w="19050">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微软雅黑" panose="020B0503020204020204" pitchFamily="34" charset="-122"/>
                <a:ea typeface="微软雅黑" panose="020B0503020204020204" pitchFamily="34" charset="-122"/>
              </a:endParaRPr>
            </a:p>
          </p:txBody>
        </p:sp>
        <p:sp>
          <p:nvSpPr>
            <p:cNvPr id="10" name="矩形 9"/>
            <p:cNvSpPr/>
            <p:nvPr/>
          </p:nvSpPr>
          <p:spPr>
            <a:xfrm>
              <a:off x="2014957" y="3563130"/>
              <a:ext cx="184731" cy="523220"/>
            </a:xfrm>
            <a:prstGeom prst="rect">
              <a:avLst/>
            </a:prstGeom>
          </p:spPr>
          <p:txBody>
            <a:bodyPr wrap="none">
              <a:spAutoFit/>
            </a:bodyPr>
            <a:lstStyle/>
            <a:p>
              <a:endParaRPr lang="zh-CN" altLang="en-US" sz="2800" b="1" dirty="0">
                <a:solidFill>
                  <a:srgbClr val="0000FF"/>
                </a:solidFill>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3168060" y="1907306"/>
            <a:ext cx="1415772" cy="912764"/>
            <a:chOff x="2219646" y="2669163"/>
            <a:chExt cx="1415772" cy="912764"/>
          </a:xfrm>
        </p:grpSpPr>
        <p:sp>
          <p:nvSpPr>
            <p:cNvPr id="13" name="Text Box 8"/>
            <p:cNvSpPr txBox="1">
              <a:spLocks noChangeArrowheads="1"/>
            </p:cNvSpPr>
            <p:nvPr/>
          </p:nvSpPr>
          <p:spPr bwMode="auto">
            <a:xfrm>
              <a:off x="2219646" y="3120262"/>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smtClean="0">
                  <a:solidFill>
                    <a:srgbClr val="000000"/>
                  </a:solidFill>
                  <a:latin typeface="微软雅黑" panose="020B0503020204020204" pitchFamily="34" charset="-122"/>
                  <a:ea typeface="微软雅黑" panose="020B0503020204020204" pitchFamily="34" charset="-122"/>
                </a:rPr>
                <a:t>二</a:t>
              </a:r>
              <a:r>
                <a:rPr lang="zh-CN" altLang="en-US" sz="2400" b="1" dirty="0">
                  <a:solidFill>
                    <a:srgbClr val="000000"/>
                  </a:solidFill>
                  <a:latin typeface="微软雅黑" panose="020B0503020204020204" pitchFamily="34" charset="-122"/>
                  <a:ea typeface="微软雅黑" panose="020B0503020204020204" pitchFamily="34" charset="-122"/>
                </a:rPr>
                <a:t>级</a:t>
              </a:r>
              <a:r>
                <a:rPr lang="zh-CN" altLang="en-US" sz="2400" b="1" dirty="0" smtClean="0">
                  <a:solidFill>
                    <a:srgbClr val="000000"/>
                  </a:solidFill>
                  <a:latin typeface="微软雅黑" panose="020B0503020204020204" pitchFamily="34" charset="-122"/>
                  <a:ea typeface="微软雅黑" panose="020B0503020204020204" pitchFamily="34" charset="-122"/>
                </a:rPr>
                <a:t>域名</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4" name="Line 9"/>
            <p:cNvSpPr>
              <a:spLocks noChangeShapeType="1"/>
            </p:cNvSpPr>
            <p:nvPr/>
          </p:nvSpPr>
          <p:spPr bwMode="auto">
            <a:xfrm flipV="1">
              <a:off x="2931097" y="2669163"/>
              <a:ext cx="0" cy="479468"/>
            </a:xfrm>
            <a:prstGeom prst="line">
              <a:avLst/>
            </a:prstGeom>
            <a:noFill/>
            <a:ln w="19050">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dirty="0">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4521696" y="1907306"/>
            <a:ext cx="2161405" cy="1278951"/>
            <a:chOff x="2277138" y="2826888"/>
            <a:chExt cx="2161405" cy="1278951"/>
          </a:xfrm>
        </p:grpSpPr>
        <p:sp>
          <p:nvSpPr>
            <p:cNvPr id="20" name="Text Box 8"/>
            <p:cNvSpPr txBox="1">
              <a:spLocks noChangeArrowheads="1"/>
            </p:cNvSpPr>
            <p:nvPr/>
          </p:nvSpPr>
          <p:spPr bwMode="auto">
            <a:xfrm>
              <a:off x="2277138" y="3274842"/>
              <a:ext cx="20313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smtClean="0">
                  <a:solidFill>
                    <a:srgbClr val="000000"/>
                  </a:solidFill>
                  <a:latin typeface="微软雅黑" panose="020B0503020204020204" pitchFamily="34" charset="-122"/>
                  <a:ea typeface="微软雅黑" panose="020B0503020204020204" pitchFamily="34" charset="-122"/>
                </a:rPr>
                <a:t>顶级域名</a:t>
              </a:r>
              <a:endParaRPr lang="en-US" altLang="zh-CN" sz="2400" b="1" dirty="0" smtClean="0">
                <a:solidFill>
                  <a:srgbClr val="000000"/>
                </a:solidFill>
                <a:latin typeface="微软雅黑" panose="020B0503020204020204" pitchFamily="34" charset="-122"/>
                <a:ea typeface="微软雅黑" panose="020B0503020204020204" pitchFamily="34" charset="-122"/>
              </a:endParaRPr>
            </a:p>
            <a:p>
              <a:pPr algn="ctr"/>
              <a:r>
                <a:rPr lang="zh-CN" altLang="en-US" sz="2400" b="1" dirty="0">
                  <a:solidFill>
                    <a:srgbClr val="9900FF"/>
                  </a:solidFill>
                  <a:latin typeface="微软雅黑" panose="020B0503020204020204" pitchFamily="34" charset="-122"/>
                  <a:ea typeface="微软雅黑" panose="020B0503020204020204" pitchFamily="34" charset="-122"/>
                </a:rPr>
                <a:t>（级别最高</a:t>
              </a:r>
              <a:r>
                <a:rPr lang="zh-CN" altLang="en-US" sz="2400" b="1" dirty="0" smtClean="0">
                  <a:solidFill>
                    <a:srgbClr val="9900FF"/>
                  </a:solidFill>
                  <a:latin typeface="微软雅黑" panose="020B0503020204020204" pitchFamily="34" charset="-122"/>
                  <a:ea typeface="微软雅黑" panose="020B0503020204020204" pitchFamily="34" charset="-122"/>
                </a:rPr>
                <a:t>）</a:t>
              </a:r>
              <a:endParaRPr lang="zh-CN" altLang="en-US" sz="2400" b="1" dirty="0">
                <a:solidFill>
                  <a:srgbClr val="9900FF"/>
                </a:solidFill>
                <a:latin typeface="微软雅黑" panose="020B0503020204020204" pitchFamily="34" charset="-122"/>
                <a:ea typeface="微软雅黑" panose="020B0503020204020204" pitchFamily="34" charset="-122"/>
              </a:endParaRPr>
            </a:p>
          </p:txBody>
        </p:sp>
        <p:sp>
          <p:nvSpPr>
            <p:cNvPr id="23" name="Line 11"/>
            <p:cNvSpPr>
              <a:spLocks noChangeShapeType="1"/>
            </p:cNvSpPr>
            <p:nvPr/>
          </p:nvSpPr>
          <p:spPr bwMode="auto">
            <a:xfrm flipH="1" flipV="1">
              <a:off x="2771320" y="2826888"/>
              <a:ext cx="521479" cy="479468"/>
            </a:xfrm>
            <a:prstGeom prst="line">
              <a:avLst/>
            </a:prstGeom>
            <a:noFill/>
            <a:ln w="19050">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微软雅黑" panose="020B0503020204020204" pitchFamily="34" charset="-122"/>
                <a:ea typeface="微软雅黑" panose="020B0503020204020204" pitchFamily="34" charset="-122"/>
              </a:endParaRPr>
            </a:p>
          </p:txBody>
        </p:sp>
        <p:sp>
          <p:nvSpPr>
            <p:cNvPr id="25" name="矩形 24"/>
            <p:cNvSpPr/>
            <p:nvPr/>
          </p:nvSpPr>
          <p:spPr>
            <a:xfrm>
              <a:off x="4253812" y="3563130"/>
              <a:ext cx="184731" cy="461665"/>
            </a:xfrm>
            <a:prstGeom prst="rect">
              <a:avLst/>
            </a:prstGeom>
          </p:spPr>
          <p:txBody>
            <a:bodyPr wrap="none">
              <a:spAutoFit/>
            </a:bodyPr>
            <a:lstStyle/>
            <a:p>
              <a:endParaRPr lang="zh-CN" altLang="en-US" sz="2400" b="1" dirty="0">
                <a:solidFill>
                  <a:srgbClr val="9900FF"/>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1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down)">
                                      <p:cBhvr>
                                        <p:cTn id="17"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万维网文档的类别</a:t>
            </a:r>
            <a:endParaRPr lang="zh-CN" altLang="en-US" dirty="0"/>
          </a:p>
        </p:txBody>
      </p:sp>
      <p:sp>
        <p:nvSpPr>
          <p:cNvPr id="3" name="内容占位符 2"/>
          <p:cNvSpPr>
            <a:spLocks noGrp="1"/>
          </p:cNvSpPr>
          <p:nvPr>
            <p:ph idx="1"/>
          </p:nvPr>
        </p:nvSpPr>
        <p:spPr/>
        <p:txBody>
          <a:bodyPr/>
          <a:lstStyle/>
          <a:p>
            <a:r>
              <a:rPr lang="zh-CN" altLang="en-US" b="1" dirty="0">
                <a:solidFill>
                  <a:schemeClr val="tx2">
                    <a:lumMod val="60000"/>
                    <a:lumOff val="40000"/>
                  </a:schemeClr>
                </a:solidFill>
              </a:rPr>
              <a:t>静态文档</a:t>
            </a:r>
            <a:r>
              <a:rPr lang="zh-CN" altLang="en-US" b="1" dirty="0" smtClean="0"/>
              <a:t>：文档</a:t>
            </a:r>
            <a:r>
              <a:rPr lang="zh-CN" altLang="en-US" b="1" dirty="0"/>
              <a:t>创作完毕后就存放在万维网服务器中，在被用户浏览的过程中，内容不会改变。 </a:t>
            </a:r>
            <a:endParaRPr lang="zh-CN" altLang="en-US" b="1" dirty="0"/>
          </a:p>
          <a:p>
            <a:r>
              <a:rPr lang="zh-CN" altLang="en-US" b="1" dirty="0">
                <a:solidFill>
                  <a:schemeClr val="tx2">
                    <a:lumMod val="60000"/>
                    <a:lumOff val="40000"/>
                  </a:schemeClr>
                </a:solidFill>
              </a:rPr>
              <a:t>动态文档</a:t>
            </a:r>
            <a:r>
              <a:rPr lang="zh-CN" altLang="en-US" b="1" dirty="0" smtClean="0"/>
              <a:t>：在</a:t>
            </a:r>
            <a:r>
              <a:rPr lang="zh-CN" altLang="en-US" b="1" dirty="0"/>
              <a:t>浏览器访问万维网服务器</a:t>
            </a:r>
            <a:r>
              <a:rPr lang="zh-CN" altLang="en-US" b="1" dirty="0" smtClean="0"/>
              <a:t>时由</a:t>
            </a:r>
            <a:r>
              <a:rPr lang="zh-CN" altLang="en-US" b="1" dirty="0"/>
              <a:t>应用程序动态</a:t>
            </a:r>
            <a:r>
              <a:rPr lang="zh-CN" altLang="en-US" b="1" dirty="0" smtClean="0"/>
              <a:t>创建。</a:t>
            </a:r>
            <a:endParaRPr lang="en-US" altLang="zh-CN" b="1" dirty="0" smtClean="0"/>
          </a:p>
          <a:p>
            <a:r>
              <a:rPr lang="zh-CN" altLang="en-US" b="1" dirty="0" smtClean="0">
                <a:solidFill>
                  <a:schemeClr val="tx2">
                    <a:lumMod val="60000"/>
                    <a:lumOff val="40000"/>
                  </a:schemeClr>
                </a:solidFill>
              </a:rPr>
              <a:t>活动文档</a:t>
            </a:r>
            <a:r>
              <a:rPr lang="zh-CN" altLang="en-US" b="1" dirty="0" smtClean="0"/>
              <a:t>：浏览器端运行活动文档程序，使浏览器的屏幕显示连续更新。</a:t>
            </a:r>
            <a:endParaRPr lang="zh-CN" altLang="en-US" b="1" dirty="0"/>
          </a:p>
          <a:p>
            <a:endParaRPr lang="zh-CN" altLang="en-US" b="1"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noChangeArrowheads="1"/>
          </p:cNvSpPr>
          <p:nvPr>
            <p:ph type="title"/>
          </p:nvPr>
        </p:nvSpPr>
        <p:spPr/>
        <p:txBody>
          <a:bodyPr/>
          <a:lstStyle/>
          <a:p>
            <a:r>
              <a:rPr lang="en-US" altLang="zh-CN" dirty="0" smtClean="0"/>
              <a:t>6.4.5 </a:t>
            </a:r>
            <a:r>
              <a:rPr lang="zh-CN" altLang="en-US" dirty="0" smtClean="0"/>
              <a:t>万维网的信息检索系统</a:t>
            </a:r>
            <a:endParaRPr lang="zh-CN" altLang="en-US" dirty="0" smtClean="0"/>
          </a:p>
        </p:txBody>
      </p:sp>
      <p:sp>
        <p:nvSpPr>
          <p:cNvPr id="39939" name="内容占位符 2"/>
          <p:cNvSpPr>
            <a:spLocks noGrp="1" noChangeArrowheads="1"/>
          </p:cNvSpPr>
          <p:nvPr>
            <p:ph idx="1"/>
          </p:nvPr>
        </p:nvSpPr>
        <p:spPr>
          <a:xfrm>
            <a:off x="442913" y="1266825"/>
            <a:ext cx="11304587" cy="4895850"/>
          </a:xfrm>
        </p:spPr>
        <p:txBody>
          <a:bodyPr/>
          <a:lstStyle/>
          <a:p>
            <a:r>
              <a:rPr lang="zh-CN" altLang="en-US" b="1" dirty="0" smtClean="0">
                <a:solidFill>
                  <a:srgbClr val="C00000"/>
                </a:solidFill>
              </a:rPr>
              <a:t>全文检索</a:t>
            </a:r>
            <a:r>
              <a:rPr lang="zh-CN" altLang="en-US" b="1" dirty="0" smtClean="0"/>
              <a:t>搜索引擎</a:t>
            </a:r>
            <a:endParaRPr lang="zh-CN" altLang="en-US" b="1" dirty="0" smtClean="0"/>
          </a:p>
          <a:p>
            <a:pPr lvl="1"/>
            <a:r>
              <a:rPr lang="en-US" altLang="zh-CN" b="1" dirty="0" smtClean="0"/>
              <a:t>Google</a:t>
            </a:r>
            <a:r>
              <a:rPr lang="zh-CN" altLang="en-US" b="1" dirty="0" smtClean="0"/>
              <a:t>（谷歌）</a:t>
            </a:r>
            <a:r>
              <a:rPr lang="en-US" altLang="zh-CN" b="1" dirty="0" smtClean="0"/>
              <a:t>(www.google.com) </a:t>
            </a:r>
            <a:endParaRPr lang="en-US" altLang="zh-CN" b="1" dirty="0" smtClean="0"/>
          </a:p>
          <a:p>
            <a:pPr lvl="1"/>
            <a:r>
              <a:rPr lang="zh-CN" altLang="en-US" b="1" dirty="0" smtClean="0"/>
              <a:t>百度 </a:t>
            </a:r>
            <a:r>
              <a:rPr lang="en-US" altLang="zh-CN" b="1" dirty="0" smtClean="0"/>
              <a:t>(www.baidu.com) </a:t>
            </a:r>
            <a:endParaRPr lang="en-US" altLang="zh-CN" b="1" dirty="0" smtClean="0"/>
          </a:p>
          <a:p>
            <a:pPr lvl="1"/>
            <a:r>
              <a:rPr lang="zh-CN" altLang="en-US" b="1" dirty="0"/>
              <a:t>必</a:t>
            </a:r>
            <a:r>
              <a:rPr lang="zh-CN" altLang="en-US" b="1" dirty="0" smtClean="0"/>
              <a:t>应 </a:t>
            </a:r>
            <a:r>
              <a:rPr lang="en-US" altLang="zh-CN" b="1" dirty="0" smtClean="0"/>
              <a:t>(cn.bing.com</a:t>
            </a:r>
            <a:r>
              <a:rPr lang="en-US" altLang="zh-CN" b="1" dirty="0"/>
              <a:t>)</a:t>
            </a:r>
            <a:endParaRPr lang="en-US" altLang="zh-CN" b="1" dirty="0" smtClean="0"/>
          </a:p>
          <a:p>
            <a:r>
              <a:rPr lang="zh-CN" altLang="en-US" b="1" dirty="0" smtClean="0">
                <a:solidFill>
                  <a:srgbClr val="C00000"/>
                </a:solidFill>
              </a:rPr>
              <a:t>分类目录</a:t>
            </a:r>
            <a:r>
              <a:rPr lang="zh-CN" altLang="en-US" b="1" dirty="0" smtClean="0"/>
              <a:t>搜索引擎</a:t>
            </a:r>
            <a:endParaRPr lang="en-US" altLang="zh-CN" b="1" dirty="0" smtClean="0"/>
          </a:p>
          <a:p>
            <a:pPr lvl="1"/>
            <a:r>
              <a:rPr lang="zh-CN" altLang="en-US" b="1" dirty="0"/>
              <a:t>雅</a:t>
            </a:r>
            <a:r>
              <a:rPr lang="zh-CN" altLang="en-US" b="1" dirty="0" smtClean="0"/>
              <a:t>虎 </a:t>
            </a:r>
            <a:r>
              <a:rPr lang="en-US" altLang="zh-CN" b="1" dirty="0" smtClean="0"/>
              <a:t>(www.yahoo.com)</a:t>
            </a:r>
            <a:endParaRPr lang="en-US" altLang="zh-CN" b="1" dirty="0" smtClean="0"/>
          </a:p>
          <a:p>
            <a:pPr lvl="1"/>
            <a:r>
              <a:rPr lang="zh-CN" altLang="en-US" b="1" dirty="0" smtClean="0"/>
              <a:t>新浪（</a:t>
            </a:r>
            <a:r>
              <a:rPr lang="en-US" altLang="zh-CN" b="1" dirty="0" smtClean="0"/>
              <a:t>www.sina.com.cn</a:t>
            </a:r>
            <a:r>
              <a:rPr lang="zh-CN" altLang="en-US" b="1" dirty="0" smtClean="0"/>
              <a:t>）</a:t>
            </a:r>
            <a:endParaRPr lang="en-US" altLang="zh-CN" b="1" dirty="0" smtClean="0"/>
          </a:p>
          <a:p>
            <a:pPr lvl="1"/>
            <a:r>
              <a:rPr lang="zh-CN" altLang="en-US" b="1" dirty="0"/>
              <a:t>搜</a:t>
            </a:r>
            <a:r>
              <a:rPr lang="zh-CN" altLang="en-US" b="1" dirty="0" smtClean="0"/>
              <a:t>狐（</a:t>
            </a:r>
            <a:r>
              <a:rPr lang="en-US" altLang="zh-CN" b="1" dirty="0" smtClean="0"/>
              <a:t>www.sohu.com</a:t>
            </a:r>
            <a:r>
              <a:rPr lang="zh-CN" altLang="en-US" b="1" dirty="0" smtClean="0"/>
              <a:t>）</a:t>
            </a:r>
            <a:endParaRPr lang="zh-CN" altLang="en-US" b="1" dirty="0" smtClean="0"/>
          </a:p>
        </p:txBody>
      </p:sp>
      <p:pic>
        <p:nvPicPr>
          <p:cNvPr id="7" name="图片 6" descr="google.jpg"/>
          <p:cNvPicPr>
            <a:picLocks noChangeAspect="1"/>
          </p:cNvPicPr>
          <p:nvPr/>
        </p:nvPicPr>
        <p:blipFill>
          <a:blip r:embed="rId1" cstate="print"/>
          <a:stretch>
            <a:fillRect/>
          </a:stretch>
        </p:blipFill>
        <p:spPr>
          <a:xfrm>
            <a:off x="6960096" y="2708920"/>
            <a:ext cx="3663374" cy="1269550"/>
          </a:xfrm>
          <a:prstGeom prst="rect">
            <a:avLst/>
          </a:prstGeom>
        </p:spPr>
      </p:pic>
      <p:pic>
        <p:nvPicPr>
          <p:cNvPr id="8" name="图片 7" descr="sina-1.jpg"/>
          <p:cNvPicPr>
            <a:picLocks noChangeAspect="1"/>
          </p:cNvPicPr>
          <p:nvPr/>
        </p:nvPicPr>
        <p:blipFill>
          <a:blip r:embed="rId2" cstate="print"/>
          <a:stretch>
            <a:fillRect/>
          </a:stretch>
        </p:blipFill>
        <p:spPr>
          <a:xfrm>
            <a:off x="5521622" y="4642858"/>
            <a:ext cx="6670378" cy="87437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标题 1"/>
          <p:cNvSpPr>
            <a:spLocks noGrp="1" noChangeArrowheads="1"/>
          </p:cNvSpPr>
          <p:nvPr>
            <p:ph type="title"/>
          </p:nvPr>
        </p:nvSpPr>
        <p:spPr/>
        <p:txBody>
          <a:bodyPr/>
          <a:lstStyle/>
          <a:p>
            <a:r>
              <a:rPr lang="zh-CN" altLang="en-US" smtClean="0"/>
              <a:t>动手实验</a:t>
            </a:r>
            <a:endParaRPr lang="zh-CN" altLang="en-US" smtClean="0"/>
          </a:p>
        </p:txBody>
      </p:sp>
      <p:sp>
        <p:nvSpPr>
          <p:cNvPr id="40963" name="内容占位符 2"/>
          <p:cNvSpPr>
            <a:spLocks noGrp="1" noChangeArrowheads="1"/>
          </p:cNvSpPr>
          <p:nvPr>
            <p:ph idx="1"/>
          </p:nvPr>
        </p:nvSpPr>
        <p:spPr>
          <a:xfrm>
            <a:off x="442913" y="1266825"/>
            <a:ext cx="11304587" cy="4895850"/>
          </a:xfrm>
        </p:spPr>
        <p:txBody>
          <a:bodyPr/>
          <a:lstStyle/>
          <a:p>
            <a:r>
              <a:rPr lang="zh-CN" altLang="en-US" b="1" dirty="0" smtClean="0"/>
              <a:t>实验 </a:t>
            </a:r>
            <a:r>
              <a:rPr lang="en-US" altLang="zh-CN" b="1" dirty="0" smtClean="0"/>
              <a:t>6.4</a:t>
            </a:r>
            <a:r>
              <a:rPr lang="zh-CN" altLang="en-US" b="1" dirty="0" smtClean="0"/>
              <a:t>：安装配置 </a:t>
            </a:r>
            <a:r>
              <a:rPr lang="en-US" altLang="zh-CN" b="1" dirty="0" smtClean="0"/>
              <a:t>Web </a:t>
            </a:r>
            <a:r>
              <a:rPr lang="zh-CN" altLang="en-US" b="1" dirty="0" smtClean="0"/>
              <a:t>服务器</a:t>
            </a:r>
            <a:endParaRPr lang="zh-CN" altLang="en-US" b="1" dirty="0" smtClean="0"/>
          </a:p>
          <a:p>
            <a:endParaRPr lang="zh-CN" altLang="en-US" b="1"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noChangeArrowheads="1"/>
          </p:cNvSpPr>
          <p:nvPr>
            <p:ph type="title"/>
          </p:nvPr>
        </p:nvSpPr>
        <p:spPr/>
        <p:txBody>
          <a:bodyPr/>
          <a:lstStyle/>
          <a:p>
            <a:r>
              <a:rPr lang="zh-CN" altLang="en-US" smtClean="0"/>
              <a:t>指引</a:t>
            </a:r>
            <a:endParaRPr lang="zh-CN" altLang="en-US" smtClean="0"/>
          </a:p>
        </p:txBody>
      </p:sp>
      <p:sp>
        <p:nvSpPr>
          <p:cNvPr id="41987" name="内容占位符 2"/>
          <p:cNvSpPr>
            <a:spLocks noGrp="1" noChangeArrowheads="1"/>
          </p:cNvSpPr>
          <p:nvPr>
            <p:ph idx="1"/>
          </p:nvPr>
        </p:nvSpPr>
        <p:spPr>
          <a:xfrm>
            <a:off x="877888" y="1266825"/>
            <a:ext cx="8281987" cy="4897438"/>
          </a:xfrm>
        </p:spPr>
        <p:txBody>
          <a:bodyPr/>
          <a:lstStyle/>
          <a:p>
            <a:r>
              <a:rPr lang="zh-CN" altLang="en-US" sz="2800" b="1" dirty="0" smtClean="0"/>
              <a:t>域名系统</a:t>
            </a:r>
            <a:r>
              <a:rPr lang="en-US" altLang="zh-CN" sz="2800" b="1" dirty="0" smtClean="0"/>
              <a:t>DNS (Domain Name System)</a:t>
            </a:r>
            <a:endParaRPr lang="en-US" altLang="zh-CN" sz="2800" b="1" dirty="0" smtClean="0"/>
          </a:p>
          <a:p>
            <a:r>
              <a:rPr lang="zh-CN" altLang="en-US" sz="2800" b="1" dirty="0" smtClean="0"/>
              <a:t>文件传送协议</a:t>
            </a:r>
            <a:r>
              <a:rPr lang="en-US" altLang="zh-CN" sz="2800" b="1" dirty="0" smtClean="0"/>
              <a:t>FTP (File Transfer Protocol)</a:t>
            </a:r>
            <a:endParaRPr lang="en-US" altLang="zh-CN" sz="2800" b="1" dirty="0" smtClean="0"/>
          </a:p>
          <a:p>
            <a:r>
              <a:rPr lang="zh-CN" altLang="en-US" sz="2800" b="1" dirty="0" smtClean="0"/>
              <a:t>远程终端协议</a:t>
            </a:r>
            <a:r>
              <a:rPr lang="en-US" altLang="zh-CN" sz="2800" b="1" dirty="0" smtClean="0"/>
              <a:t>TELNET</a:t>
            </a:r>
            <a:endParaRPr lang="en-US" altLang="zh-CN" sz="2800" b="1" dirty="0" smtClean="0"/>
          </a:p>
          <a:p>
            <a:r>
              <a:rPr lang="zh-CN" altLang="en-US" sz="2800" b="1" dirty="0" smtClean="0"/>
              <a:t>万维网</a:t>
            </a:r>
            <a:r>
              <a:rPr lang="en-US" altLang="zh-CN" sz="2800" b="1" dirty="0" smtClean="0"/>
              <a:t>WWW (World Wide Web)</a:t>
            </a:r>
            <a:endParaRPr lang="en-US" altLang="zh-CN" sz="2800" b="1" dirty="0" smtClean="0"/>
          </a:p>
          <a:p>
            <a:r>
              <a:rPr lang="zh-CN" altLang="en-US" sz="2800" b="1" dirty="0" smtClean="0">
                <a:solidFill>
                  <a:srgbClr val="C00000"/>
                </a:solidFill>
              </a:rPr>
              <a:t>电子邮件 </a:t>
            </a:r>
            <a:r>
              <a:rPr lang="en-US" altLang="zh-CN" sz="2800" b="1" dirty="0" smtClean="0">
                <a:solidFill>
                  <a:srgbClr val="C00000"/>
                </a:solidFill>
              </a:rPr>
              <a:t>(SMTP, POP3, IMAP)</a:t>
            </a:r>
            <a:endParaRPr lang="en-US" altLang="zh-CN" sz="2800" b="1" dirty="0" smtClean="0">
              <a:solidFill>
                <a:srgbClr val="C00000"/>
              </a:solidFill>
            </a:endParaRPr>
          </a:p>
          <a:p>
            <a:r>
              <a:rPr lang="zh-CN" altLang="en-US" sz="2800" b="1" dirty="0" smtClean="0"/>
              <a:t>动态主机配置协议</a:t>
            </a:r>
            <a:r>
              <a:rPr lang="en-US" altLang="zh-CN" sz="2800" b="1" dirty="0" smtClean="0"/>
              <a:t>DHCP</a:t>
            </a:r>
            <a:endParaRPr lang="en-US" altLang="zh-CN" sz="2800" b="1" dirty="0" smtClean="0"/>
          </a:p>
          <a:p>
            <a:r>
              <a:rPr lang="zh-CN" altLang="en-US" sz="2800" b="1" dirty="0" smtClean="0"/>
              <a:t>简单网络管理协议</a:t>
            </a:r>
            <a:r>
              <a:rPr lang="en-US" altLang="zh-CN" sz="2800" b="1" dirty="0" smtClean="0"/>
              <a:t>SNMP</a:t>
            </a:r>
            <a:endParaRPr lang="en-US" altLang="zh-CN" sz="2800" b="1" dirty="0" smtClean="0"/>
          </a:p>
          <a:p>
            <a:r>
              <a:rPr lang="zh-CN" altLang="en-US" sz="2800" b="1" dirty="0" smtClean="0"/>
              <a:t>系统调用和应用编程接口</a:t>
            </a:r>
            <a:endParaRPr lang="zh-CN" altLang="en-US" sz="2800" b="1" dirty="0" smtClean="0"/>
          </a:p>
        </p:txBody>
      </p:sp>
      <p:grpSp>
        <p:nvGrpSpPr>
          <p:cNvPr id="41988" name="Group 24"/>
          <p:cNvGrpSpPr/>
          <p:nvPr/>
        </p:nvGrpSpPr>
        <p:grpSpPr bwMode="auto">
          <a:xfrm>
            <a:off x="8516938" y="2322513"/>
            <a:ext cx="3057525" cy="3963987"/>
            <a:chOff x="3379" y="1207"/>
            <a:chExt cx="1584" cy="2268"/>
          </a:xfrm>
        </p:grpSpPr>
        <p:sp>
          <p:nvSpPr>
            <p:cNvPr id="5" name="AutoShape 4"/>
            <p:cNvSpPr>
              <a:spLocks noChangeArrowheads="1"/>
            </p:cNvSpPr>
            <p:nvPr/>
          </p:nvSpPr>
          <p:spPr bwMode="auto">
            <a:xfrm>
              <a:off x="3379" y="1207"/>
              <a:ext cx="1584" cy="2268"/>
            </a:xfrm>
            <a:prstGeom prst="cube">
              <a:avLst>
                <a:gd name="adj" fmla="val 12185"/>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defRPr/>
              </a:pPr>
              <a:endParaRPr kumimoji="1" lang="zh-CN" altLang="en-US" sz="3200">
                <a:solidFill>
                  <a:srgbClr val="FF0000"/>
                </a:solidFill>
                <a:effectLst>
                  <a:outerShdw blurRad="38100" dist="38100" dir="2700000" algn="tl">
                    <a:srgbClr val="000000"/>
                  </a:outerShdw>
                </a:effectLst>
              </a:endParaRPr>
            </a:p>
            <a:p>
              <a:pPr algn="ctr" eaLnBrk="1" hangingPunct="1">
                <a:defRPr/>
              </a:pPr>
              <a:endParaRPr kumimoji="1" lang="zh-CN" altLang="en-US" sz="3200">
                <a:solidFill>
                  <a:srgbClr val="FF0000"/>
                </a:solidFill>
                <a:effectLst>
                  <a:outerShdw blurRad="38100" dist="38100" dir="2700000" algn="tl">
                    <a:srgbClr val="000000"/>
                  </a:outerShdw>
                </a:effectLst>
              </a:endParaRPr>
            </a:p>
            <a:p>
              <a:pPr algn="ctr" eaLnBrk="1" hangingPunct="1">
                <a:defRPr/>
              </a:pPr>
              <a:endParaRPr kumimoji="1" lang="zh-CN" altLang="en-US" sz="3200">
                <a:solidFill>
                  <a:srgbClr val="FF0000"/>
                </a:solidFill>
                <a:effectLst>
                  <a:outerShdw blurRad="38100" dist="38100" dir="2700000" algn="tl">
                    <a:srgbClr val="000000"/>
                  </a:outerShdw>
                </a:effectLst>
              </a:endParaRPr>
            </a:p>
          </p:txBody>
        </p:sp>
        <p:sp>
          <p:nvSpPr>
            <p:cNvPr id="6" name="Rectangle 6"/>
            <p:cNvSpPr>
              <a:spLocks noChangeArrowheads="1"/>
            </p:cNvSpPr>
            <p:nvPr/>
          </p:nvSpPr>
          <p:spPr bwMode="auto">
            <a:xfrm>
              <a:off x="3379" y="1399"/>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3200" dirty="0">
                  <a:solidFill>
                    <a:schemeClr val="tx2">
                      <a:lumMod val="60000"/>
                      <a:lumOff val="40000"/>
                    </a:schemeClr>
                  </a:solidFill>
                  <a:effectLst>
                    <a:outerShdw blurRad="38100" dist="38100" dir="2700000" algn="tl">
                      <a:srgbClr val="000000"/>
                    </a:outerShdw>
                  </a:effectLst>
                </a:rPr>
                <a:t>应用层</a:t>
              </a:r>
              <a:endParaRPr kumimoji="1" lang="zh-CN" altLang="en-US" sz="3200" dirty="0">
                <a:solidFill>
                  <a:schemeClr val="tx2">
                    <a:lumMod val="60000"/>
                    <a:lumOff val="40000"/>
                  </a:schemeClr>
                </a:solidFill>
                <a:effectLst>
                  <a:outerShdw blurRad="38100" dist="38100" dir="2700000" algn="tl">
                    <a:srgbClr val="000000"/>
                  </a:outerShdw>
                </a:effectLst>
              </a:endParaRPr>
            </a:p>
          </p:txBody>
        </p:sp>
        <p:sp>
          <p:nvSpPr>
            <p:cNvPr id="7" name="Line 8"/>
            <p:cNvSpPr>
              <a:spLocks noChangeShapeType="1"/>
            </p:cNvSpPr>
            <p:nvPr/>
          </p:nvSpPr>
          <p:spPr bwMode="auto">
            <a:xfrm>
              <a:off x="3379" y="1831"/>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8" name="Line 9"/>
            <p:cNvSpPr>
              <a:spLocks noChangeShapeType="1"/>
            </p:cNvSpPr>
            <p:nvPr/>
          </p:nvSpPr>
          <p:spPr bwMode="auto">
            <a:xfrm>
              <a:off x="3379"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9" name="Line 10"/>
            <p:cNvSpPr>
              <a:spLocks noChangeShapeType="1"/>
            </p:cNvSpPr>
            <p:nvPr/>
          </p:nvSpPr>
          <p:spPr bwMode="auto">
            <a:xfrm>
              <a:off x="4771"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0" name="Rectangle 21"/>
            <p:cNvSpPr>
              <a:spLocks noChangeArrowheads="1"/>
            </p:cNvSpPr>
            <p:nvPr/>
          </p:nvSpPr>
          <p:spPr bwMode="auto">
            <a:xfrm>
              <a:off x="3379" y="1831"/>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3200" dirty="0">
                  <a:solidFill>
                    <a:srgbClr val="FF0000"/>
                  </a:solidFill>
                  <a:effectLst>
                    <a:outerShdw blurRad="38100" dist="38100" dir="2700000" algn="tl">
                      <a:srgbClr val="000000"/>
                    </a:outerShdw>
                  </a:effectLst>
                </a:rPr>
                <a:t>运输层</a:t>
              </a:r>
              <a:endParaRPr kumimoji="1" lang="zh-CN" altLang="en-US" sz="3200" dirty="0">
                <a:solidFill>
                  <a:srgbClr val="FF0000"/>
                </a:solidFill>
                <a:effectLst>
                  <a:outerShdw blurRad="38100" dist="38100" dir="2700000" algn="tl">
                    <a:srgbClr val="000000"/>
                  </a:outerShdw>
                </a:effectLst>
              </a:endParaRPr>
            </a:p>
          </p:txBody>
        </p:sp>
        <p:sp>
          <p:nvSpPr>
            <p:cNvPr id="11" name="Line 23"/>
            <p:cNvSpPr>
              <a:spLocks noChangeShapeType="1"/>
            </p:cNvSpPr>
            <p:nvPr/>
          </p:nvSpPr>
          <p:spPr bwMode="auto">
            <a:xfrm>
              <a:off x="3379" y="2263"/>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2" name="Line 24"/>
            <p:cNvSpPr>
              <a:spLocks noChangeShapeType="1"/>
            </p:cNvSpPr>
            <p:nvPr/>
          </p:nvSpPr>
          <p:spPr bwMode="auto">
            <a:xfrm>
              <a:off x="3379"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3" name="Line 25"/>
            <p:cNvSpPr>
              <a:spLocks noChangeShapeType="1"/>
            </p:cNvSpPr>
            <p:nvPr/>
          </p:nvSpPr>
          <p:spPr bwMode="auto">
            <a:xfrm>
              <a:off x="4771"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5" name="Line 28"/>
            <p:cNvSpPr>
              <a:spLocks noChangeShapeType="1"/>
            </p:cNvSpPr>
            <p:nvPr/>
          </p:nvSpPr>
          <p:spPr bwMode="auto">
            <a:xfrm>
              <a:off x="3379" y="2695"/>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6" name="Line 29"/>
            <p:cNvSpPr>
              <a:spLocks noChangeShapeType="1"/>
            </p:cNvSpPr>
            <p:nvPr/>
          </p:nvSpPr>
          <p:spPr bwMode="auto">
            <a:xfrm>
              <a:off x="3379" y="3366"/>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7" name="Line 30"/>
            <p:cNvSpPr>
              <a:spLocks noChangeShapeType="1"/>
            </p:cNvSpPr>
            <p:nvPr/>
          </p:nvSpPr>
          <p:spPr bwMode="auto">
            <a:xfrm>
              <a:off x="3379"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8" name="Line 31"/>
            <p:cNvSpPr>
              <a:spLocks noChangeShapeType="1"/>
            </p:cNvSpPr>
            <p:nvPr/>
          </p:nvSpPr>
          <p:spPr bwMode="auto">
            <a:xfrm>
              <a:off x="4771"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9" name="Rectangle 33"/>
            <p:cNvSpPr>
              <a:spLocks noChangeArrowheads="1"/>
            </p:cNvSpPr>
            <p:nvPr/>
          </p:nvSpPr>
          <p:spPr bwMode="auto">
            <a:xfrm>
              <a:off x="3379" y="2263"/>
              <a:ext cx="1392" cy="431"/>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3200" dirty="0">
                  <a:solidFill>
                    <a:srgbClr val="FF0000"/>
                  </a:solidFill>
                  <a:effectLst>
                    <a:outerShdw blurRad="38100" dist="38100" dir="2700000" algn="tl">
                      <a:srgbClr val="000000"/>
                    </a:outerShdw>
                  </a:effectLst>
                  <a:latin typeface="Franklin Gothic Book" panose="020B0503020102020204" pitchFamily="34" charset="0"/>
                </a:rPr>
                <a:t>网络层</a:t>
              </a:r>
              <a:endParaRPr kumimoji="1" lang="zh-CN" altLang="en-US" sz="3200" dirty="0">
                <a:solidFill>
                  <a:srgbClr val="FF0000"/>
                </a:solidFill>
                <a:effectLst>
                  <a:outerShdw blurRad="38100" dist="38100" dir="2700000" algn="tl">
                    <a:srgbClr val="000000"/>
                  </a:outerShdw>
                </a:effectLst>
                <a:latin typeface="Franklin Gothic Book" panose="020B0503020102020204" pitchFamily="34" charset="0"/>
              </a:endParaRPr>
            </a:p>
          </p:txBody>
        </p:sp>
        <p:sp>
          <p:nvSpPr>
            <p:cNvPr id="20" name="Line 36"/>
            <p:cNvSpPr>
              <a:spLocks noChangeShapeType="1"/>
            </p:cNvSpPr>
            <p:nvPr/>
          </p:nvSpPr>
          <p:spPr bwMode="auto">
            <a:xfrm>
              <a:off x="3379" y="2263"/>
              <a:ext cx="0" cy="43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21" name="Line 37"/>
            <p:cNvSpPr>
              <a:spLocks noChangeShapeType="1"/>
            </p:cNvSpPr>
            <p:nvPr/>
          </p:nvSpPr>
          <p:spPr bwMode="auto">
            <a:xfrm>
              <a:off x="4771" y="2263"/>
              <a:ext cx="0" cy="43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3200">
                <a:solidFill>
                  <a:srgbClr val="FF0000"/>
                </a:solidFill>
                <a:effectLst>
                  <a:outerShdw blurRad="38100" dist="38100" dir="2700000" algn="tl">
                    <a:srgbClr val="000000">
                      <a:alpha val="43137"/>
                    </a:srgbClr>
                  </a:outerShdw>
                </a:effectLst>
              </a:endParaRPr>
            </a:p>
          </p:txBody>
        </p:sp>
        <p:sp>
          <p:nvSpPr>
            <p:cNvPr id="14" name="Rectangle 27"/>
            <p:cNvSpPr>
              <a:spLocks noChangeArrowheads="1"/>
            </p:cNvSpPr>
            <p:nvPr/>
          </p:nvSpPr>
          <p:spPr bwMode="auto">
            <a:xfrm>
              <a:off x="3379" y="2695"/>
              <a:ext cx="1392" cy="37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3200">
                  <a:solidFill>
                    <a:srgbClr val="FF0000"/>
                  </a:solidFill>
                  <a:effectLst>
                    <a:outerShdw blurRad="38100" dist="38100" dir="2700000" algn="tl">
                      <a:srgbClr val="000000"/>
                    </a:outerShdw>
                  </a:effectLst>
                  <a:latin typeface="Franklin Gothic Book" panose="020B0503020102020204" pitchFamily="34" charset="0"/>
                </a:rPr>
                <a:t>数据链路层</a:t>
              </a:r>
              <a:endParaRPr kumimoji="1" lang="zh-CN" altLang="en-US" sz="3200">
                <a:solidFill>
                  <a:srgbClr val="FF0000"/>
                </a:solidFill>
                <a:effectLst>
                  <a:outerShdw blurRad="38100" dist="38100" dir="2700000" algn="tl">
                    <a:srgbClr val="000000"/>
                  </a:outerShdw>
                </a:effectLst>
                <a:latin typeface="Franklin Gothic Book" panose="020B0503020102020204" pitchFamily="34" charset="0"/>
              </a:endParaRPr>
            </a:p>
          </p:txBody>
        </p:sp>
        <p:sp>
          <p:nvSpPr>
            <p:cNvPr id="22" name="Rectangle 39"/>
            <p:cNvSpPr>
              <a:spLocks noChangeArrowheads="1"/>
            </p:cNvSpPr>
            <p:nvPr/>
          </p:nvSpPr>
          <p:spPr bwMode="auto">
            <a:xfrm>
              <a:off x="3379" y="3067"/>
              <a:ext cx="1392" cy="408"/>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3200">
                  <a:solidFill>
                    <a:srgbClr val="FF0000"/>
                  </a:solidFill>
                  <a:effectLst>
                    <a:outerShdw blurRad="38100" dist="38100" dir="2700000" algn="tl">
                      <a:srgbClr val="000000"/>
                    </a:outerShdw>
                  </a:effectLst>
                  <a:latin typeface="Franklin Gothic Book" panose="020B0503020102020204" pitchFamily="34" charset="0"/>
                </a:rPr>
                <a:t>物理层</a:t>
              </a:r>
              <a:endParaRPr kumimoji="1" lang="zh-CN" altLang="en-US" sz="3200">
                <a:solidFill>
                  <a:srgbClr val="FF0000"/>
                </a:solidFill>
                <a:effectLst>
                  <a:outerShdw blurRad="38100" dist="38100" dir="2700000" algn="tl">
                    <a:srgbClr val="000000"/>
                  </a:outerShdw>
                </a:effectLst>
                <a:latin typeface="Franklin Gothic Book" panose="020B0503020102020204" pitchFamily="34" charset="0"/>
              </a:endParaRPr>
            </a:p>
          </p:txBody>
        </p:sp>
      </p:gr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6.5.1 </a:t>
            </a:r>
            <a:r>
              <a:rPr lang="zh-CN" altLang="en-US" dirty="0" smtClean="0"/>
              <a:t>电子邮件概述</a:t>
            </a:r>
            <a:endParaRPr lang="zh-CN" altLang="en-US" dirty="0"/>
          </a:p>
        </p:txBody>
      </p:sp>
      <p:sp>
        <p:nvSpPr>
          <p:cNvPr id="3" name="内容占位符 2"/>
          <p:cNvSpPr>
            <a:spLocks noGrp="1"/>
          </p:cNvSpPr>
          <p:nvPr>
            <p:ph idx="1"/>
          </p:nvPr>
        </p:nvSpPr>
        <p:spPr/>
        <p:txBody>
          <a:bodyPr/>
          <a:lstStyle/>
          <a:p>
            <a:r>
              <a:rPr lang="zh-CN" altLang="en-US" b="1" dirty="0"/>
              <a:t>电子邮件系统由三个主要构件组成：</a:t>
            </a:r>
            <a:r>
              <a:rPr lang="zh-CN" altLang="en-US" b="1" dirty="0">
                <a:solidFill>
                  <a:schemeClr val="tx2">
                    <a:lumMod val="60000"/>
                    <a:lumOff val="40000"/>
                  </a:schemeClr>
                </a:solidFill>
              </a:rPr>
              <a:t>用户代理</a:t>
            </a:r>
            <a:r>
              <a:rPr lang="zh-CN" altLang="en-US" b="1" dirty="0"/>
              <a:t>，</a:t>
            </a:r>
            <a:r>
              <a:rPr lang="zh-CN" altLang="en-US" b="1" dirty="0">
                <a:solidFill>
                  <a:schemeClr val="tx2">
                    <a:lumMod val="60000"/>
                    <a:lumOff val="40000"/>
                  </a:schemeClr>
                </a:solidFill>
              </a:rPr>
              <a:t>邮件服务器</a:t>
            </a:r>
            <a:r>
              <a:rPr lang="zh-CN" altLang="en-US" b="1" dirty="0"/>
              <a:t>，以及</a:t>
            </a:r>
            <a:r>
              <a:rPr lang="zh-CN" altLang="en-US" b="1" dirty="0">
                <a:solidFill>
                  <a:schemeClr val="tx2">
                    <a:lumMod val="60000"/>
                    <a:lumOff val="40000"/>
                  </a:schemeClr>
                </a:solidFill>
              </a:rPr>
              <a:t>邮件</a:t>
            </a:r>
            <a:r>
              <a:rPr lang="zh-CN" altLang="en-US" b="1" dirty="0" smtClean="0">
                <a:solidFill>
                  <a:schemeClr val="tx2">
                    <a:lumMod val="60000"/>
                    <a:lumOff val="40000"/>
                  </a:schemeClr>
                </a:solidFill>
              </a:rPr>
              <a:t>发送协议</a:t>
            </a:r>
            <a:r>
              <a:rPr lang="zh-CN" altLang="en-US" b="1" dirty="0" smtClean="0"/>
              <a:t>和</a:t>
            </a:r>
            <a:r>
              <a:rPr lang="zh-CN" altLang="en-US" b="1" dirty="0" smtClean="0">
                <a:solidFill>
                  <a:schemeClr val="tx2">
                    <a:lumMod val="60000"/>
                    <a:lumOff val="40000"/>
                  </a:schemeClr>
                </a:solidFill>
              </a:rPr>
              <a:t>邮件读取</a:t>
            </a:r>
            <a:r>
              <a:rPr lang="zh-CN" altLang="en-US" b="1" dirty="0">
                <a:solidFill>
                  <a:schemeClr val="tx2">
                    <a:lumMod val="60000"/>
                    <a:lumOff val="40000"/>
                  </a:schemeClr>
                </a:solidFill>
              </a:rPr>
              <a:t>协议</a:t>
            </a:r>
            <a:r>
              <a:rPr lang="zh-CN" altLang="en-US" b="1" dirty="0"/>
              <a:t>。</a:t>
            </a:r>
            <a:endParaRPr lang="zh-CN" altLang="en-US" b="1" dirty="0"/>
          </a:p>
          <a:p>
            <a:r>
              <a:rPr lang="zh-CN" altLang="en-US" b="1" dirty="0" smtClean="0"/>
              <a:t>用户代理是用户</a:t>
            </a:r>
            <a:r>
              <a:rPr lang="zh-CN" altLang="en-US" b="1" dirty="0"/>
              <a:t>与电子邮件系统的</a:t>
            </a:r>
            <a:r>
              <a:rPr lang="zh-CN" altLang="en-US" b="1" dirty="0" smtClean="0"/>
              <a:t>接口，又</a:t>
            </a:r>
            <a:r>
              <a:rPr lang="zh-CN" altLang="en-US" b="1" dirty="0"/>
              <a:t>被称为</a:t>
            </a:r>
            <a:r>
              <a:rPr lang="zh-CN" altLang="en-US" b="1" dirty="0">
                <a:solidFill>
                  <a:schemeClr val="tx2">
                    <a:lumMod val="60000"/>
                    <a:lumOff val="40000"/>
                  </a:schemeClr>
                </a:solidFill>
              </a:rPr>
              <a:t>电子邮件客户端</a:t>
            </a:r>
            <a:r>
              <a:rPr lang="zh-CN" altLang="en-US" b="1" dirty="0"/>
              <a:t>软件</a:t>
            </a:r>
            <a:r>
              <a:rPr lang="zh-CN" altLang="en-US" b="1" dirty="0" smtClean="0"/>
              <a:t>。</a:t>
            </a:r>
            <a:endParaRPr lang="en-US" altLang="zh-CN" b="1" dirty="0" smtClean="0"/>
          </a:p>
          <a:p>
            <a:r>
              <a:rPr lang="zh-CN" altLang="en-US" b="1" dirty="0" smtClean="0"/>
              <a:t>邮件服务器主要用来发送</a:t>
            </a:r>
            <a:r>
              <a:rPr lang="zh-CN" altLang="en-US" b="1" dirty="0"/>
              <a:t>和接收邮件，同时还要向</a:t>
            </a:r>
            <a:r>
              <a:rPr lang="zh-CN" altLang="en-US" b="1" dirty="0" smtClean="0"/>
              <a:t>发件人</a:t>
            </a:r>
            <a:r>
              <a:rPr lang="zh-CN" altLang="en-US" b="1" dirty="0"/>
              <a:t>报告邮件传送</a:t>
            </a:r>
            <a:r>
              <a:rPr lang="zh-CN" altLang="en-US" b="1" dirty="0" smtClean="0"/>
              <a:t>的结果。</a:t>
            </a:r>
            <a:endParaRPr lang="en-US" altLang="zh-CN" b="1" dirty="0" smtClean="0"/>
          </a:p>
          <a:p>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6.5.1 </a:t>
            </a:r>
            <a:r>
              <a:rPr lang="zh-CN" altLang="en-US" dirty="0" smtClean="0"/>
              <a:t>电子邮件概述</a:t>
            </a:r>
            <a:endParaRPr lang="zh-CN" altLang="en-US" dirty="0"/>
          </a:p>
        </p:txBody>
      </p:sp>
      <p:sp>
        <p:nvSpPr>
          <p:cNvPr id="3" name="内容占位符 2"/>
          <p:cNvSpPr>
            <a:spLocks noGrp="1"/>
          </p:cNvSpPr>
          <p:nvPr>
            <p:ph idx="1"/>
          </p:nvPr>
        </p:nvSpPr>
        <p:spPr/>
        <p:txBody>
          <a:bodyPr/>
          <a:lstStyle/>
          <a:p>
            <a:r>
              <a:rPr lang="zh-CN" altLang="en-US" b="1" dirty="0" smtClean="0"/>
              <a:t>用户</a:t>
            </a:r>
            <a:r>
              <a:rPr lang="zh-CN" altLang="en-US" b="1" dirty="0"/>
              <a:t>代理向邮件</a:t>
            </a:r>
            <a:r>
              <a:rPr lang="zh-CN" altLang="en-US" b="1" dirty="0" smtClean="0"/>
              <a:t>服务器</a:t>
            </a:r>
            <a:r>
              <a:rPr lang="zh-CN" altLang="en-US" b="1" dirty="0" smtClean="0">
                <a:solidFill>
                  <a:schemeClr val="tx2">
                    <a:lumMod val="60000"/>
                    <a:lumOff val="40000"/>
                  </a:schemeClr>
                </a:solidFill>
              </a:rPr>
              <a:t>发送</a:t>
            </a:r>
            <a:r>
              <a:rPr lang="zh-CN" altLang="en-US" b="1" dirty="0" smtClean="0"/>
              <a:t>邮件或邮件</a:t>
            </a:r>
            <a:r>
              <a:rPr lang="zh-CN" altLang="en-US" b="1" dirty="0"/>
              <a:t>服务器之间</a:t>
            </a:r>
            <a:r>
              <a:rPr lang="zh-CN" altLang="en-US" b="1" dirty="0">
                <a:solidFill>
                  <a:schemeClr val="tx2">
                    <a:lumMod val="60000"/>
                    <a:lumOff val="40000"/>
                  </a:schemeClr>
                </a:solidFill>
              </a:rPr>
              <a:t>发送</a:t>
            </a:r>
            <a:r>
              <a:rPr lang="zh-CN" altLang="en-US" b="1" dirty="0" smtClean="0"/>
              <a:t>邮件，使用</a:t>
            </a:r>
            <a:r>
              <a:rPr lang="zh-CN" altLang="en-US" b="1" dirty="0" smtClean="0">
                <a:solidFill>
                  <a:srgbClr val="C00000"/>
                </a:solidFill>
              </a:rPr>
              <a:t>简单邮件传送协议</a:t>
            </a:r>
            <a:r>
              <a:rPr lang="zh-CN" altLang="en-US" b="1" dirty="0" smtClean="0"/>
              <a:t> </a:t>
            </a:r>
            <a:r>
              <a:rPr lang="en-US" altLang="zh-CN" b="1" dirty="0" smtClean="0"/>
              <a:t>SMTP</a:t>
            </a:r>
            <a:r>
              <a:rPr lang="zh-CN" altLang="en-US" b="1" dirty="0" smtClean="0"/>
              <a:t>。</a:t>
            </a:r>
            <a:endParaRPr lang="en-US" altLang="zh-CN" b="1" dirty="0" smtClean="0"/>
          </a:p>
          <a:p>
            <a:r>
              <a:rPr lang="zh-CN" altLang="en-US" b="1" dirty="0"/>
              <a:t>用户代理从邮件服务器</a:t>
            </a:r>
            <a:r>
              <a:rPr lang="zh-CN" altLang="en-US" b="1" dirty="0">
                <a:solidFill>
                  <a:schemeClr val="tx2">
                    <a:lumMod val="60000"/>
                    <a:lumOff val="40000"/>
                  </a:schemeClr>
                </a:solidFill>
              </a:rPr>
              <a:t>读取</a:t>
            </a:r>
            <a:r>
              <a:rPr lang="zh-CN" altLang="en-US" b="1" dirty="0" smtClean="0"/>
              <a:t>邮件时，使用</a:t>
            </a:r>
            <a:r>
              <a:rPr lang="zh-CN" altLang="en-US" b="1" dirty="0" smtClean="0">
                <a:solidFill>
                  <a:srgbClr val="C00000"/>
                </a:solidFill>
              </a:rPr>
              <a:t>邮局协议</a:t>
            </a:r>
            <a:r>
              <a:rPr lang="zh-CN" altLang="en-US" b="1" dirty="0" smtClean="0"/>
              <a:t>第 </a:t>
            </a:r>
            <a:r>
              <a:rPr lang="en-US" altLang="zh-CN" b="1" dirty="0" smtClean="0"/>
              <a:t>3 </a:t>
            </a:r>
            <a:r>
              <a:rPr lang="zh-CN" altLang="en-US" b="1" dirty="0" smtClean="0"/>
              <a:t>版 </a:t>
            </a:r>
            <a:r>
              <a:rPr lang="en-US" altLang="zh-CN" b="1" dirty="0" smtClean="0"/>
              <a:t>POP3</a:t>
            </a:r>
            <a:r>
              <a:rPr lang="zh-CN" altLang="en-US" b="1" dirty="0" smtClean="0"/>
              <a:t>。</a:t>
            </a:r>
            <a:endParaRPr lang="zh-CN" altLang="en-US" b="1" dirty="0"/>
          </a:p>
          <a:p>
            <a:r>
              <a:rPr lang="en-US" altLang="zh-CN" b="1" dirty="0"/>
              <a:t>SMTP </a:t>
            </a:r>
            <a:r>
              <a:rPr lang="zh-CN" altLang="en-US" b="1" dirty="0"/>
              <a:t>和 </a:t>
            </a:r>
            <a:r>
              <a:rPr lang="en-US" altLang="zh-CN" b="1" dirty="0" smtClean="0"/>
              <a:t>POP3 </a:t>
            </a:r>
            <a:r>
              <a:rPr lang="zh-CN" altLang="en-US" b="1" dirty="0" smtClean="0"/>
              <a:t>都</a:t>
            </a:r>
            <a:r>
              <a:rPr lang="zh-CN" altLang="en-US" b="1" dirty="0"/>
              <a:t>使用 </a:t>
            </a:r>
            <a:r>
              <a:rPr lang="en-US" altLang="zh-CN" b="1" dirty="0"/>
              <a:t>TCP </a:t>
            </a:r>
            <a:r>
              <a:rPr lang="zh-CN" altLang="en-US" b="1" dirty="0" smtClean="0"/>
              <a:t>连接来可靠</a:t>
            </a:r>
            <a:r>
              <a:rPr lang="zh-CN" altLang="en-US" b="1" dirty="0"/>
              <a:t>地传送</a:t>
            </a:r>
            <a:r>
              <a:rPr lang="zh-CN" altLang="en-US" b="1" dirty="0" smtClean="0"/>
              <a:t>邮件，并且都</a:t>
            </a:r>
            <a:r>
              <a:rPr lang="zh-CN" altLang="en-US" b="1" dirty="0"/>
              <a:t>使用</a:t>
            </a:r>
            <a:r>
              <a:rPr lang="zh-CN" altLang="en-US" b="1" dirty="0">
                <a:solidFill>
                  <a:srgbClr val="C00000"/>
                </a:solidFill>
              </a:rPr>
              <a:t>客户</a:t>
            </a:r>
            <a:r>
              <a:rPr lang="en-US" altLang="zh-CN" b="1" dirty="0">
                <a:solidFill>
                  <a:srgbClr val="C00000"/>
                </a:solidFill>
              </a:rPr>
              <a:t>-</a:t>
            </a:r>
            <a:r>
              <a:rPr lang="zh-CN" altLang="en-US" b="1" dirty="0">
                <a:solidFill>
                  <a:srgbClr val="C00000"/>
                </a:solidFill>
              </a:rPr>
              <a:t>服务器</a:t>
            </a:r>
            <a:r>
              <a:rPr lang="zh-CN" altLang="en-US" b="1" dirty="0"/>
              <a:t>的工作方式。</a:t>
            </a:r>
            <a:endParaRPr lang="zh-CN" altLang="en-US" b="1" dirty="0"/>
          </a:p>
          <a:p>
            <a:endParaRPr lang="zh-CN" altLang="en-US" b="1" dirty="0"/>
          </a:p>
          <a:p>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4" name="Object 383"/>
          <p:cNvGraphicFramePr>
            <a:graphicFrameLocks noChangeAspect="1"/>
          </p:cNvGraphicFramePr>
          <p:nvPr/>
        </p:nvGraphicFramePr>
        <p:xfrm>
          <a:off x="4824413" y="4373563"/>
          <a:ext cx="2203450" cy="1258887"/>
        </p:xfrm>
        <a:graphic>
          <a:graphicData uri="http://schemas.openxmlformats.org/presentationml/2006/ole">
            <mc:AlternateContent xmlns:mc="http://schemas.openxmlformats.org/markup-compatibility/2006">
              <mc:Choice xmlns:v="urn:schemas-microsoft-com:vml" Requires="v">
                <p:oleObj spid="_x0000_s69813" name="VISIO" r:id="rId1" imgW="1687195" imgH="964565" progId="Visio.Drawing.6">
                  <p:embed/>
                </p:oleObj>
              </mc:Choice>
              <mc:Fallback>
                <p:oleObj name="VISIO" r:id="rId1" imgW="1687195" imgH="964565" progId="Visio.Drawing.6">
                  <p:embed/>
                  <p:pic>
                    <p:nvPicPr>
                      <p:cNvPr id="0" name="Object 3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4413" y="4373563"/>
                        <a:ext cx="2203450" cy="1258887"/>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5" name="标题 1"/>
          <p:cNvSpPr>
            <a:spLocks noGrp="1" noChangeArrowheads="1"/>
          </p:cNvSpPr>
          <p:nvPr>
            <p:ph type="title"/>
          </p:nvPr>
        </p:nvSpPr>
        <p:spPr/>
        <p:txBody>
          <a:bodyPr/>
          <a:lstStyle/>
          <a:p>
            <a:r>
              <a:rPr lang="zh-CN" altLang="en-US" dirty="0" smtClean="0"/>
              <a:t>电子邮件系统</a:t>
            </a:r>
            <a:endParaRPr lang="zh-CN" altLang="en-US" dirty="0" smtClean="0"/>
          </a:p>
        </p:txBody>
      </p:sp>
      <p:graphicFrame>
        <p:nvGraphicFramePr>
          <p:cNvPr id="44036" name="Object 383"/>
          <p:cNvGraphicFramePr>
            <a:graphicFrameLocks noGrp="1" noChangeAspect="1"/>
          </p:cNvGraphicFramePr>
          <p:nvPr>
            <p:ph idx="1"/>
          </p:nvPr>
        </p:nvGraphicFramePr>
        <p:xfrm>
          <a:off x="4722813" y="2081213"/>
          <a:ext cx="2203450" cy="1258887"/>
        </p:xfrm>
        <a:graphic>
          <a:graphicData uri="http://schemas.openxmlformats.org/presentationml/2006/ole">
            <mc:AlternateContent xmlns:mc="http://schemas.openxmlformats.org/markup-compatibility/2006">
              <mc:Choice xmlns:v="urn:schemas-microsoft-com:vml" Requires="v">
                <p:oleObj spid="_x0000_s69814" name="VISIO" r:id="rId3" imgW="1687195" imgH="964565" progId="Visio.Drawing.6">
                  <p:embed/>
                </p:oleObj>
              </mc:Choice>
              <mc:Fallback>
                <p:oleObj name="VISIO" r:id="rId3" imgW="1687195" imgH="964565" progId="Visio.Drawing.6">
                  <p:embed/>
                  <p:pic>
                    <p:nvPicPr>
                      <p:cNvPr id="0" name="Object 3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2813" y="2081213"/>
                        <a:ext cx="2203450" cy="1258887"/>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7" name="Line 3"/>
          <p:cNvSpPr>
            <a:spLocks noChangeShapeType="1"/>
          </p:cNvSpPr>
          <p:nvPr/>
        </p:nvSpPr>
        <p:spPr bwMode="auto">
          <a:xfrm flipH="1" flipV="1">
            <a:off x="2289175" y="4883150"/>
            <a:ext cx="762000" cy="76200"/>
          </a:xfrm>
          <a:prstGeom prst="line">
            <a:avLst/>
          </a:prstGeom>
          <a:noFill/>
          <a:ln w="38100">
            <a:solidFill>
              <a:srgbClr val="333399"/>
            </a:solidFill>
            <a:round/>
            <a:tailEnd type="none" w="sm" len="lg"/>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44038" name="Freeform 4"/>
          <p:cNvSpPr/>
          <p:nvPr/>
        </p:nvSpPr>
        <p:spPr bwMode="auto">
          <a:xfrm>
            <a:off x="8670925" y="4818063"/>
            <a:ext cx="762000" cy="142875"/>
          </a:xfrm>
          <a:custGeom>
            <a:avLst/>
            <a:gdLst>
              <a:gd name="T0" fmla="*/ 2147483646 w 480"/>
              <a:gd name="T1" fmla="*/ 0 h 90"/>
              <a:gd name="T2" fmla="*/ 0 w 480"/>
              <a:gd name="T3" fmla="*/ 2147483646 h 90"/>
              <a:gd name="T4" fmla="*/ 0 60000 65536"/>
              <a:gd name="T5" fmla="*/ 0 60000 65536"/>
              <a:gd name="T6" fmla="*/ 0 w 480"/>
              <a:gd name="T7" fmla="*/ 0 h 90"/>
              <a:gd name="T8" fmla="*/ 480 w 480"/>
              <a:gd name="T9" fmla="*/ 90 h 90"/>
            </a:gdLst>
            <a:ahLst/>
            <a:cxnLst>
              <a:cxn ang="T4">
                <a:pos x="T0" y="T1"/>
              </a:cxn>
              <a:cxn ang="T5">
                <a:pos x="T2" y="T3"/>
              </a:cxn>
            </a:cxnLst>
            <a:rect l="T6" t="T7" r="T8" b="T9"/>
            <a:pathLst>
              <a:path w="480" h="90">
                <a:moveTo>
                  <a:pt x="480" y="0"/>
                </a:moveTo>
                <a:lnTo>
                  <a:pt x="0" y="90"/>
                </a:lnTo>
              </a:path>
            </a:pathLst>
          </a:custGeom>
          <a:noFill/>
          <a:ln w="38100">
            <a:solidFill>
              <a:srgbClr val="333399"/>
            </a:solidFill>
            <a:rou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44039" name="Line 5"/>
          <p:cNvSpPr>
            <a:spLocks noChangeShapeType="1"/>
          </p:cNvSpPr>
          <p:nvPr/>
        </p:nvSpPr>
        <p:spPr bwMode="auto">
          <a:xfrm flipH="1" flipV="1">
            <a:off x="7070725" y="5035550"/>
            <a:ext cx="781050" cy="0"/>
          </a:xfrm>
          <a:prstGeom prst="line">
            <a:avLst/>
          </a:prstGeom>
          <a:noFill/>
          <a:ln w="38100">
            <a:solidFill>
              <a:srgbClr val="333399"/>
            </a:solidFill>
            <a:round/>
            <a:tailEnd type="none" w="sm" len="lg"/>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44040" name="Line 6"/>
          <p:cNvSpPr>
            <a:spLocks noChangeShapeType="1"/>
          </p:cNvSpPr>
          <p:nvPr/>
        </p:nvSpPr>
        <p:spPr bwMode="auto">
          <a:xfrm flipH="1" flipV="1">
            <a:off x="4041775" y="5022850"/>
            <a:ext cx="781050" cy="0"/>
          </a:xfrm>
          <a:prstGeom prst="line">
            <a:avLst/>
          </a:prstGeom>
          <a:noFill/>
          <a:ln w="38100">
            <a:solidFill>
              <a:srgbClr val="333399"/>
            </a:solidFill>
            <a:round/>
            <a:tailEnd type="none" w="sm" len="lg"/>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44041" name="Text Box 7"/>
          <p:cNvSpPr txBox="1">
            <a:spLocks noChangeArrowheads="1"/>
          </p:cNvSpPr>
          <p:nvPr/>
        </p:nvSpPr>
        <p:spPr bwMode="auto">
          <a:xfrm>
            <a:off x="1203325" y="4011613"/>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zh-CN" altLang="en-US" sz="1800" b="1">
                <a:latin typeface="Arial" panose="020B0604020202020204" pitchFamily="34" charset="0"/>
                <a:ea typeface="黑体" pitchFamily="2" charset="-122"/>
              </a:rPr>
              <a:t>发送方</a:t>
            </a:r>
            <a:endParaRPr kumimoji="1" lang="zh-CN" altLang="en-US" sz="1800" b="1">
              <a:latin typeface="Arial" panose="020B0604020202020204" pitchFamily="34" charset="0"/>
              <a:ea typeface="黑体" pitchFamily="2" charset="-122"/>
            </a:endParaRPr>
          </a:p>
        </p:txBody>
      </p:sp>
      <p:sp>
        <p:nvSpPr>
          <p:cNvPr id="44042" name="Text Box 8"/>
          <p:cNvSpPr txBox="1">
            <a:spLocks noChangeArrowheads="1"/>
          </p:cNvSpPr>
          <p:nvPr/>
        </p:nvSpPr>
        <p:spPr bwMode="auto">
          <a:xfrm>
            <a:off x="2468563" y="5924550"/>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zh-CN" altLang="en-US" sz="1800" b="1">
                <a:latin typeface="Arial" panose="020B0604020202020204" pitchFamily="34" charset="0"/>
                <a:ea typeface="黑体" pitchFamily="2" charset="-122"/>
              </a:rPr>
              <a:t>邮件缓存</a:t>
            </a:r>
            <a:endParaRPr kumimoji="1" lang="zh-CN" altLang="en-US" sz="1800" b="1">
              <a:latin typeface="Arial" panose="020B0604020202020204" pitchFamily="34" charset="0"/>
              <a:ea typeface="黑体" pitchFamily="2" charset="-122"/>
            </a:endParaRPr>
          </a:p>
        </p:txBody>
      </p:sp>
      <p:sp>
        <p:nvSpPr>
          <p:cNvPr id="44043" name="Text Box 9"/>
          <p:cNvSpPr txBox="1">
            <a:spLocks noChangeArrowheads="1"/>
          </p:cNvSpPr>
          <p:nvPr/>
        </p:nvSpPr>
        <p:spPr bwMode="auto">
          <a:xfrm>
            <a:off x="6708775" y="5953125"/>
            <a:ext cx="134684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1800" b="1" dirty="0">
                <a:latin typeface="Arial" panose="020B0604020202020204" pitchFamily="34" charset="0"/>
                <a:ea typeface="黑体" pitchFamily="2" charset="-122"/>
              </a:rPr>
              <a:t>   </a:t>
            </a:r>
            <a:r>
              <a:rPr kumimoji="1" lang="zh-CN" altLang="en-US" sz="1800" b="1" dirty="0" smtClean="0">
                <a:latin typeface="Arial" panose="020B0604020202020204" pitchFamily="34" charset="0"/>
                <a:ea typeface="黑体" pitchFamily="2" charset="-122"/>
              </a:rPr>
              <a:t>接收方</a:t>
            </a:r>
            <a:endParaRPr kumimoji="1" lang="zh-CN" altLang="en-US" sz="1800" b="1" dirty="0">
              <a:latin typeface="Arial" panose="020B0604020202020204" pitchFamily="34" charset="0"/>
              <a:ea typeface="黑体" pitchFamily="2" charset="-122"/>
            </a:endParaRPr>
          </a:p>
          <a:p>
            <a:pPr eaLnBrk="1" hangingPunct="1"/>
            <a:r>
              <a:rPr kumimoji="1" lang="zh-CN" altLang="en-US" sz="1800" b="1" dirty="0">
                <a:latin typeface="Arial" panose="020B0604020202020204" pitchFamily="34" charset="0"/>
                <a:ea typeface="黑体" pitchFamily="2" charset="-122"/>
              </a:rPr>
              <a:t>邮件服务器</a:t>
            </a:r>
            <a:endParaRPr kumimoji="1" lang="zh-CN" altLang="en-US" sz="1800" b="1" dirty="0">
              <a:latin typeface="Arial" panose="020B0604020202020204" pitchFamily="34" charset="0"/>
              <a:ea typeface="黑体" pitchFamily="2" charset="-122"/>
            </a:endParaRPr>
          </a:p>
        </p:txBody>
      </p:sp>
      <p:sp>
        <p:nvSpPr>
          <p:cNvPr id="44044" name="Oval 10"/>
          <p:cNvSpPr>
            <a:spLocks noChangeArrowheads="1"/>
          </p:cNvSpPr>
          <p:nvPr/>
        </p:nvSpPr>
        <p:spPr bwMode="auto">
          <a:xfrm>
            <a:off x="7546975" y="4348163"/>
            <a:ext cx="1296988" cy="1296987"/>
          </a:xfrm>
          <a:prstGeom prst="ellipse">
            <a:avLst/>
          </a:prstGeom>
          <a:solidFill>
            <a:srgbClr val="66FF66"/>
          </a:solidFill>
          <a:ln w="19050">
            <a:solidFill>
              <a:schemeClr val="folHlink"/>
            </a:solidFill>
            <a:round/>
          </a:ln>
          <a:effectLst>
            <a:outerShdw dist="35921" dir="2700000" algn="ctr" rotWithShape="0">
              <a:schemeClr val="bg2"/>
            </a:outerShdw>
          </a:effectLst>
        </p:spPr>
        <p:txBody>
          <a:bodyPr wrap="none" anchor="ctr"/>
          <a:lstStyle/>
          <a:p>
            <a:pPr eaLnBrk="1" hangingPunct="1"/>
            <a:endParaRPr lang="zh-CN" altLang="en-US" sz="3600" b="1">
              <a:solidFill>
                <a:srgbClr val="4D4D4D"/>
              </a:solidFill>
              <a:latin typeface="Tahoma" panose="020B0604030504040204" pitchFamily="34" charset="0"/>
            </a:endParaRPr>
          </a:p>
        </p:txBody>
      </p:sp>
      <p:grpSp>
        <p:nvGrpSpPr>
          <p:cNvPr id="44045" name="Group 11"/>
          <p:cNvGrpSpPr/>
          <p:nvPr/>
        </p:nvGrpSpPr>
        <p:grpSpPr bwMode="auto">
          <a:xfrm>
            <a:off x="7929563" y="4457700"/>
            <a:ext cx="457200" cy="457200"/>
            <a:chOff x="2351" y="2975"/>
            <a:chExt cx="481" cy="433"/>
          </a:xfrm>
        </p:grpSpPr>
        <p:sp>
          <p:nvSpPr>
            <p:cNvPr id="44422" name="Rectangle 12"/>
            <p:cNvSpPr>
              <a:spLocks noChangeArrowheads="1"/>
            </p:cNvSpPr>
            <p:nvPr/>
          </p:nvSpPr>
          <p:spPr bwMode="auto">
            <a:xfrm rot="-5400000">
              <a:off x="2377" y="2953"/>
              <a:ext cx="431" cy="479"/>
            </a:xfrm>
            <a:prstGeom prst="rect">
              <a:avLst/>
            </a:prstGeom>
            <a:solidFill>
              <a:srgbClr val="CCECFF"/>
            </a:solidFill>
            <a:ln w="19050">
              <a:solidFill>
                <a:schemeClr val="tx1"/>
              </a:solidFill>
              <a:miter lim="800000"/>
            </a:ln>
            <a:effectLst>
              <a:outerShdw dist="35921" dir="2700000" algn="ctr" rotWithShape="0">
                <a:schemeClr val="bg2"/>
              </a:outerShdw>
            </a:effectLst>
          </p:spPr>
          <p:txBody>
            <a:bodyPr wrap="none" anchor="ctr"/>
            <a:lstStyle/>
            <a:p>
              <a:pPr eaLnBrk="1" hangingPunct="1"/>
              <a:endParaRPr lang="zh-CN" altLang="en-US" sz="3600" b="1">
                <a:solidFill>
                  <a:srgbClr val="4D4D4D"/>
                </a:solidFill>
                <a:latin typeface="Tahoma" panose="020B0604030504040204" pitchFamily="34" charset="0"/>
              </a:endParaRPr>
            </a:p>
          </p:txBody>
        </p:sp>
        <p:sp>
          <p:nvSpPr>
            <p:cNvPr id="44423" name="Line 13"/>
            <p:cNvSpPr>
              <a:spLocks noChangeShapeType="1"/>
            </p:cNvSpPr>
            <p:nvPr/>
          </p:nvSpPr>
          <p:spPr bwMode="auto">
            <a:xfrm rot="10800000">
              <a:off x="2351" y="3321"/>
              <a:ext cx="48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44424" name="Line 14"/>
            <p:cNvSpPr>
              <a:spLocks noChangeShapeType="1"/>
            </p:cNvSpPr>
            <p:nvPr/>
          </p:nvSpPr>
          <p:spPr bwMode="auto">
            <a:xfrm rot="10800000">
              <a:off x="2351" y="3234"/>
              <a:ext cx="48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44425" name="Line 15"/>
            <p:cNvSpPr>
              <a:spLocks noChangeShapeType="1"/>
            </p:cNvSpPr>
            <p:nvPr/>
          </p:nvSpPr>
          <p:spPr bwMode="auto">
            <a:xfrm rot="10800000">
              <a:off x="2351" y="3148"/>
              <a:ext cx="48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44426" name="Line 16"/>
            <p:cNvSpPr>
              <a:spLocks noChangeShapeType="1"/>
            </p:cNvSpPr>
            <p:nvPr/>
          </p:nvSpPr>
          <p:spPr bwMode="auto">
            <a:xfrm rot="10800000">
              <a:off x="2351" y="3061"/>
              <a:ext cx="48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44427" name="Line 17"/>
            <p:cNvSpPr>
              <a:spLocks noChangeShapeType="1"/>
            </p:cNvSpPr>
            <p:nvPr/>
          </p:nvSpPr>
          <p:spPr bwMode="auto">
            <a:xfrm rot="5400000">
              <a:off x="2519" y="3191"/>
              <a:ext cx="43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44428" name="Line 18"/>
            <p:cNvSpPr>
              <a:spLocks noChangeShapeType="1"/>
            </p:cNvSpPr>
            <p:nvPr/>
          </p:nvSpPr>
          <p:spPr bwMode="auto">
            <a:xfrm rot="5400000">
              <a:off x="2423" y="3191"/>
              <a:ext cx="43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44429" name="Line 19"/>
            <p:cNvSpPr>
              <a:spLocks noChangeShapeType="1"/>
            </p:cNvSpPr>
            <p:nvPr/>
          </p:nvSpPr>
          <p:spPr bwMode="auto">
            <a:xfrm rot="5400000">
              <a:off x="2327" y="3191"/>
              <a:ext cx="43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44430" name="Line 20"/>
            <p:cNvSpPr>
              <a:spLocks noChangeShapeType="1"/>
            </p:cNvSpPr>
            <p:nvPr/>
          </p:nvSpPr>
          <p:spPr bwMode="auto">
            <a:xfrm rot="5400000">
              <a:off x="2231" y="3191"/>
              <a:ext cx="43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grpSp>
      <p:grpSp>
        <p:nvGrpSpPr>
          <p:cNvPr id="44046" name="Group 21"/>
          <p:cNvGrpSpPr/>
          <p:nvPr/>
        </p:nvGrpSpPr>
        <p:grpSpPr bwMode="auto">
          <a:xfrm>
            <a:off x="7824788" y="5010150"/>
            <a:ext cx="730250" cy="457200"/>
            <a:chOff x="1296" y="768"/>
            <a:chExt cx="556" cy="336"/>
          </a:xfrm>
        </p:grpSpPr>
        <p:sp>
          <p:nvSpPr>
            <p:cNvPr id="44399" name="Rectangle 22"/>
            <p:cNvSpPr>
              <a:spLocks noChangeArrowheads="1"/>
            </p:cNvSpPr>
            <p:nvPr/>
          </p:nvSpPr>
          <p:spPr bwMode="auto">
            <a:xfrm>
              <a:off x="1296" y="768"/>
              <a:ext cx="556" cy="336"/>
            </a:xfrm>
            <a:prstGeom prst="rect">
              <a:avLst/>
            </a:prstGeom>
            <a:solidFill>
              <a:srgbClr val="FFFF99"/>
            </a:solidFill>
            <a:ln w="12700">
              <a:solidFill>
                <a:schemeClr val="tx1"/>
              </a:solidFill>
              <a:miter lim="800000"/>
            </a:ln>
            <a:effectLst>
              <a:outerShdw dist="35921" dir="2700000" algn="ctr" rotWithShape="0">
                <a:schemeClr val="bg2"/>
              </a:outerShdw>
            </a:effectLst>
          </p:spPr>
          <p:txBody>
            <a:bodyPr wrap="none" anchor="ctr"/>
            <a:lstStyle/>
            <a:p>
              <a:pPr algn="ctr" eaLnBrk="1" hangingPunct="1"/>
              <a:endParaRPr kumimoji="1" lang="zh-CN" altLang="zh-CN" b="1">
                <a:solidFill>
                  <a:srgbClr val="4D4D4D"/>
                </a:solidFill>
                <a:ea typeface="黑体" pitchFamily="2" charset="-122"/>
              </a:endParaRPr>
            </a:p>
          </p:txBody>
        </p:sp>
        <p:grpSp>
          <p:nvGrpSpPr>
            <p:cNvPr id="44400" name="Group 23"/>
            <p:cNvGrpSpPr/>
            <p:nvPr/>
          </p:nvGrpSpPr>
          <p:grpSpPr bwMode="auto">
            <a:xfrm>
              <a:off x="1367" y="829"/>
              <a:ext cx="393" cy="214"/>
              <a:chOff x="2928" y="3744"/>
              <a:chExt cx="528" cy="336"/>
            </a:xfrm>
          </p:grpSpPr>
          <p:grpSp>
            <p:nvGrpSpPr>
              <p:cNvPr id="44401" name="Group 24"/>
              <p:cNvGrpSpPr/>
              <p:nvPr/>
            </p:nvGrpSpPr>
            <p:grpSpPr bwMode="auto">
              <a:xfrm>
                <a:off x="3024" y="3744"/>
                <a:ext cx="432" cy="240"/>
                <a:chOff x="2736" y="3648"/>
                <a:chExt cx="432" cy="240"/>
              </a:xfrm>
            </p:grpSpPr>
            <p:grpSp>
              <p:nvGrpSpPr>
                <p:cNvPr id="44416" name="Group 25"/>
                <p:cNvGrpSpPr/>
                <p:nvPr/>
              </p:nvGrpSpPr>
              <p:grpSpPr bwMode="auto">
                <a:xfrm>
                  <a:off x="2736" y="3648"/>
                  <a:ext cx="432" cy="240"/>
                  <a:chOff x="2592" y="3504"/>
                  <a:chExt cx="576" cy="384"/>
                </a:xfrm>
              </p:grpSpPr>
              <p:sp>
                <p:nvSpPr>
                  <p:cNvPr id="44418" name="Rectangle 26"/>
                  <p:cNvSpPr>
                    <a:spLocks noChangeArrowheads="1"/>
                  </p:cNvSpPr>
                  <p:nvPr/>
                </p:nvSpPr>
                <p:spPr bwMode="auto">
                  <a:xfrm>
                    <a:off x="2592" y="3504"/>
                    <a:ext cx="576" cy="384"/>
                  </a:xfrm>
                  <a:prstGeom prst="rect">
                    <a:avLst/>
                  </a:prstGeom>
                  <a:solidFill>
                    <a:srgbClr val="FFFF99"/>
                  </a:solidFill>
                  <a:ln w="9525">
                    <a:solidFill>
                      <a:schemeClr val="tx1"/>
                    </a:solidFill>
                    <a:miter lim="800000"/>
                  </a:ln>
                </p:spPr>
                <p:txBody>
                  <a:bodyPr wrap="none" anchor="ctr"/>
                  <a:lstStyle/>
                  <a:p>
                    <a:pPr eaLnBrk="1" hangingPunct="1"/>
                    <a:endParaRPr lang="zh-CN" altLang="en-US" sz="3600" b="1">
                      <a:solidFill>
                        <a:srgbClr val="4D4D4D"/>
                      </a:solidFill>
                      <a:latin typeface="Tahoma" panose="020B0604030504040204" pitchFamily="34" charset="0"/>
                    </a:endParaRPr>
                  </a:p>
                </p:txBody>
              </p:sp>
              <p:sp>
                <p:nvSpPr>
                  <p:cNvPr id="44419" name="Freeform 27"/>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 name="T9" fmla="*/ 0 w 576"/>
                      <a:gd name="T10" fmla="*/ 0 h 240"/>
                      <a:gd name="T11" fmla="*/ 576 w 576"/>
                      <a:gd name="T12" fmla="*/ 240 h 240"/>
                    </a:gdLst>
                    <a:ahLst/>
                    <a:cxnLst>
                      <a:cxn ang="T6">
                        <a:pos x="T0" y="T1"/>
                      </a:cxn>
                      <a:cxn ang="T7">
                        <a:pos x="T2" y="T3"/>
                      </a:cxn>
                      <a:cxn ang="T8">
                        <a:pos x="T4" y="T5"/>
                      </a:cxn>
                    </a:cxnLst>
                    <a:rect l="T9" t="T10" r="T11" b="T12"/>
                    <a:pathLst>
                      <a:path w="576" h="240">
                        <a:moveTo>
                          <a:pt x="0" y="0"/>
                        </a:moveTo>
                        <a:lnTo>
                          <a:pt x="288" y="240"/>
                        </a:lnTo>
                        <a:lnTo>
                          <a:pt x="576" y="0"/>
                        </a:lnTo>
                      </a:path>
                    </a:pathLst>
                  </a:custGeom>
                  <a:solidFill>
                    <a:srgbClr val="FFFF99"/>
                  </a:solidFill>
                  <a:ln w="9525">
                    <a:solidFill>
                      <a:schemeClr val="tx1"/>
                    </a:solidFill>
                    <a:round/>
                  </a:ln>
                </p:spPr>
                <p:txBody>
                  <a:bodyPr wrap="none" anchor="ctr"/>
                  <a:lstStyle/>
                  <a:p>
                    <a:endParaRPr lang="zh-CN" altLang="en-US" b="1"/>
                  </a:p>
                </p:txBody>
              </p:sp>
              <p:sp>
                <p:nvSpPr>
                  <p:cNvPr id="44420" name="Line 28"/>
                  <p:cNvSpPr>
                    <a:spLocks noChangeShapeType="1"/>
                  </p:cNvSpPr>
                  <p:nvPr/>
                </p:nvSpPr>
                <p:spPr bwMode="auto">
                  <a:xfrm flipV="1">
                    <a:off x="2592" y="3704"/>
                    <a:ext cx="232" cy="1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44421" name="Line 29"/>
                  <p:cNvSpPr>
                    <a:spLocks noChangeShapeType="1"/>
                  </p:cNvSpPr>
                  <p:nvPr/>
                </p:nvSpPr>
                <p:spPr bwMode="auto">
                  <a:xfrm flipH="1" flipV="1">
                    <a:off x="2936" y="3704"/>
                    <a:ext cx="232" cy="1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grpSp>
            <p:sp>
              <p:nvSpPr>
                <p:cNvPr id="44417" name="Line 30"/>
                <p:cNvSpPr>
                  <a:spLocks noChangeShapeType="1"/>
                </p:cNvSpPr>
                <p:nvPr/>
              </p:nvSpPr>
              <p:spPr bwMode="auto">
                <a:xfrm>
                  <a:off x="2736" y="3648"/>
                  <a:ext cx="4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grpSp>
          <p:grpSp>
            <p:nvGrpSpPr>
              <p:cNvPr id="44402" name="Group 31"/>
              <p:cNvGrpSpPr/>
              <p:nvPr/>
            </p:nvGrpSpPr>
            <p:grpSpPr bwMode="auto">
              <a:xfrm>
                <a:off x="2976" y="3792"/>
                <a:ext cx="432" cy="240"/>
                <a:chOff x="2736" y="3648"/>
                <a:chExt cx="432" cy="240"/>
              </a:xfrm>
            </p:grpSpPr>
            <p:grpSp>
              <p:nvGrpSpPr>
                <p:cNvPr id="44410" name="Group 32"/>
                <p:cNvGrpSpPr/>
                <p:nvPr/>
              </p:nvGrpSpPr>
              <p:grpSpPr bwMode="auto">
                <a:xfrm>
                  <a:off x="2736" y="3648"/>
                  <a:ext cx="432" cy="240"/>
                  <a:chOff x="2592" y="3504"/>
                  <a:chExt cx="576" cy="384"/>
                </a:xfrm>
              </p:grpSpPr>
              <p:sp>
                <p:nvSpPr>
                  <p:cNvPr id="44412" name="Rectangle 33"/>
                  <p:cNvSpPr>
                    <a:spLocks noChangeArrowheads="1"/>
                  </p:cNvSpPr>
                  <p:nvPr/>
                </p:nvSpPr>
                <p:spPr bwMode="auto">
                  <a:xfrm>
                    <a:off x="2592" y="3504"/>
                    <a:ext cx="576" cy="384"/>
                  </a:xfrm>
                  <a:prstGeom prst="rect">
                    <a:avLst/>
                  </a:prstGeom>
                  <a:solidFill>
                    <a:srgbClr val="FFFF99"/>
                  </a:solidFill>
                  <a:ln w="9525">
                    <a:solidFill>
                      <a:schemeClr val="tx1"/>
                    </a:solidFill>
                    <a:miter lim="800000"/>
                  </a:ln>
                </p:spPr>
                <p:txBody>
                  <a:bodyPr wrap="none" anchor="ctr"/>
                  <a:lstStyle/>
                  <a:p>
                    <a:pPr eaLnBrk="1" hangingPunct="1"/>
                    <a:endParaRPr lang="zh-CN" altLang="en-US" sz="3600" b="1">
                      <a:solidFill>
                        <a:srgbClr val="4D4D4D"/>
                      </a:solidFill>
                      <a:latin typeface="Tahoma" panose="020B0604030504040204" pitchFamily="34" charset="0"/>
                    </a:endParaRPr>
                  </a:p>
                </p:txBody>
              </p:sp>
              <p:sp>
                <p:nvSpPr>
                  <p:cNvPr id="44413" name="Freeform 34"/>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 name="T9" fmla="*/ 0 w 576"/>
                      <a:gd name="T10" fmla="*/ 0 h 240"/>
                      <a:gd name="T11" fmla="*/ 576 w 576"/>
                      <a:gd name="T12" fmla="*/ 240 h 240"/>
                    </a:gdLst>
                    <a:ahLst/>
                    <a:cxnLst>
                      <a:cxn ang="T6">
                        <a:pos x="T0" y="T1"/>
                      </a:cxn>
                      <a:cxn ang="T7">
                        <a:pos x="T2" y="T3"/>
                      </a:cxn>
                      <a:cxn ang="T8">
                        <a:pos x="T4" y="T5"/>
                      </a:cxn>
                    </a:cxnLst>
                    <a:rect l="T9" t="T10" r="T11" b="T12"/>
                    <a:pathLst>
                      <a:path w="576" h="240">
                        <a:moveTo>
                          <a:pt x="0" y="0"/>
                        </a:moveTo>
                        <a:lnTo>
                          <a:pt x="288" y="240"/>
                        </a:lnTo>
                        <a:lnTo>
                          <a:pt x="576" y="0"/>
                        </a:lnTo>
                      </a:path>
                    </a:pathLst>
                  </a:custGeom>
                  <a:solidFill>
                    <a:srgbClr val="FFFF99"/>
                  </a:solidFill>
                  <a:ln w="9525">
                    <a:solidFill>
                      <a:schemeClr val="tx1"/>
                    </a:solidFill>
                    <a:round/>
                  </a:ln>
                </p:spPr>
                <p:txBody>
                  <a:bodyPr wrap="none" anchor="ctr"/>
                  <a:lstStyle/>
                  <a:p>
                    <a:endParaRPr lang="zh-CN" altLang="en-US" b="1"/>
                  </a:p>
                </p:txBody>
              </p:sp>
              <p:sp>
                <p:nvSpPr>
                  <p:cNvPr id="44414" name="Line 35"/>
                  <p:cNvSpPr>
                    <a:spLocks noChangeShapeType="1"/>
                  </p:cNvSpPr>
                  <p:nvPr/>
                </p:nvSpPr>
                <p:spPr bwMode="auto">
                  <a:xfrm flipV="1">
                    <a:off x="2592" y="3704"/>
                    <a:ext cx="232" cy="1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44415" name="Line 36"/>
                  <p:cNvSpPr>
                    <a:spLocks noChangeShapeType="1"/>
                  </p:cNvSpPr>
                  <p:nvPr/>
                </p:nvSpPr>
                <p:spPr bwMode="auto">
                  <a:xfrm flipH="1" flipV="1">
                    <a:off x="2936" y="3704"/>
                    <a:ext cx="232" cy="1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grpSp>
            <p:sp>
              <p:nvSpPr>
                <p:cNvPr id="44411" name="Line 37"/>
                <p:cNvSpPr>
                  <a:spLocks noChangeShapeType="1"/>
                </p:cNvSpPr>
                <p:nvPr/>
              </p:nvSpPr>
              <p:spPr bwMode="auto">
                <a:xfrm>
                  <a:off x="2736" y="3648"/>
                  <a:ext cx="4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grpSp>
          <p:grpSp>
            <p:nvGrpSpPr>
              <p:cNvPr id="44403" name="Group 38"/>
              <p:cNvGrpSpPr/>
              <p:nvPr/>
            </p:nvGrpSpPr>
            <p:grpSpPr bwMode="auto">
              <a:xfrm>
                <a:off x="2928" y="3840"/>
                <a:ext cx="432" cy="240"/>
                <a:chOff x="2736" y="3648"/>
                <a:chExt cx="432" cy="240"/>
              </a:xfrm>
            </p:grpSpPr>
            <p:grpSp>
              <p:nvGrpSpPr>
                <p:cNvPr id="44404" name="Group 39"/>
                <p:cNvGrpSpPr/>
                <p:nvPr/>
              </p:nvGrpSpPr>
              <p:grpSpPr bwMode="auto">
                <a:xfrm>
                  <a:off x="2736" y="3648"/>
                  <a:ext cx="432" cy="240"/>
                  <a:chOff x="2592" y="3504"/>
                  <a:chExt cx="576" cy="384"/>
                </a:xfrm>
              </p:grpSpPr>
              <p:sp>
                <p:nvSpPr>
                  <p:cNvPr id="44406" name="Rectangle 40"/>
                  <p:cNvSpPr>
                    <a:spLocks noChangeArrowheads="1"/>
                  </p:cNvSpPr>
                  <p:nvPr/>
                </p:nvSpPr>
                <p:spPr bwMode="auto">
                  <a:xfrm>
                    <a:off x="2592" y="3504"/>
                    <a:ext cx="576" cy="384"/>
                  </a:xfrm>
                  <a:prstGeom prst="rect">
                    <a:avLst/>
                  </a:prstGeom>
                  <a:solidFill>
                    <a:srgbClr val="FFFF99"/>
                  </a:solidFill>
                  <a:ln w="9525">
                    <a:solidFill>
                      <a:schemeClr val="tx1"/>
                    </a:solidFill>
                    <a:miter lim="800000"/>
                  </a:ln>
                </p:spPr>
                <p:txBody>
                  <a:bodyPr wrap="none" anchor="ctr"/>
                  <a:lstStyle/>
                  <a:p>
                    <a:pPr eaLnBrk="1" hangingPunct="1"/>
                    <a:endParaRPr lang="zh-CN" altLang="en-US" sz="3600" b="1">
                      <a:solidFill>
                        <a:srgbClr val="4D4D4D"/>
                      </a:solidFill>
                      <a:latin typeface="Tahoma" panose="020B0604030504040204" pitchFamily="34" charset="0"/>
                    </a:endParaRPr>
                  </a:p>
                </p:txBody>
              </p:sp>
              <p:sp>
                <p:nvSpPr>
                  <p:cNvPr id="44407" name="Freeform 41"/>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 name="T9" fmla="*/ 0 w 576"/>
                      <a:gd name="T10" fmla="*/ 0 h 240"/>
                      <a:gd name="T11" fmla="*/ 576 w 576"/>
                      <a:gd name="T12" fmla="*/ 240 h 240"/>
                    </a:gdLst>
                    <a:ahLst/>
                    <a:cxnLst>
                      <a:cxn ang="T6">
                        <a:pos x="T0" y="T1"/>
                      </a:cxn>
                      <a:cxn ang="T7">
                        <a:pos x="T2" y="T3"/>
                      </a:cxn>
                      <a:cxn ang="T8">
                        <a:pos x="T4" y="T5"/>
                      </a:cxn>
                    </a:cxnLst>
                    <a:rect l="T9" t="T10" r="T11" b="T12"/>
                    <a:pathLst>
                      <a:path w="576" h="240">
                        <a:moveTo>
                          <a:pt x="0" y="0"/>
                        </a:moveTo>
                        <a:lnTo>
                          <a:pt x="288" y="240"/>
                        </a:lnTo>
                        <a:lnTo>
                          <a:pt x="576" y="0"/>
                        </a:lnTo>
                      </a:path>
                    </a:pathLst>
                  </a:custGeom>
                  <a:solidFill>
                    <a:srgbClr val="FFFF99"/>
                  </a:solidFill>
                  <a:ln w="9525">
                    <a:solidFill>
                      <a:schemeClr val="tx1"/>
                    </a:solidFill>
                    <a:round/>
                  </a:ln>
                </p:spPr>
                <p:txBody>
                  <a:bodyPr wrap="none" anchor="ctr"/>
                  <a:lstStyle/>
                  <a:p>
                    <a:endParaRPr lang="zh-CN" altLang="en-US" b="1"/>
                  </a:p>
                </p:txBody>
              </p:sp>
              <p:sp>
                <p:nvSpPr>
                  <p:cNvPr id="44408" name="Line 42"/>
                  <p:cNvSpPr>
                    <a:spLocks noChangeShapeType="1"/>
                  </p:cNvSpPr>
                  <p:nvPr/>
                </p:nvSpPr>
                <p:spPr bwMode="auto">
                  <a:xfrm flipV="1">
                    <a:off x="2592" y="3704"/>
                    <a:ext cx="232" cy="1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44409" name="Line 43"/>
                  <p:cNvSpPr>
                    <a:spLocks noChangeShapeType="1"/>
                  </p:cNvSpPr>
                  <p:nvPr/>
                </p:nvSpPr>
                <p:spPr bwMode="auto">
                  <a:xfrm flipH="1" flipV="1">
                    <a:off x="2936" y="3704"/>
                    <a:ext cx="232" cy="1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grpSp>
            <p:sp>
              <p:nvSpPr>
                <p:cNvPr id="44405" name="Line 44"/>
                <p:cNvSpPr>
                  <a:spLocks noChangeShapeType="1"/>
                </p:cNvSpPr>
                <p:nvPr/>
              </p:nvSpPr>
              <p:spPr bwMode="auto">
                <a:xfrm>
                  <a:off x="2736" y="3648"/>
                  <a:ext cx="4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grpSp>
        </p:grpSp>
      </p:grpSp>
      <p:grpSp>
        <p:nvGrpSpPr>
          <p:cNvPr id="44047" name="Group 45"/>
          <p:cNvGrpSpPr/>
          <p:nvPr/>
        </p:nvGrpSpPr>
        <p:grpSpPr bwMode="auto">
          <a:xfrm>
            <a:off x="1612900" y="4564063"/>
            <a:ext cx="884238" cy="1014412"/>
            <a:chOff x="246" y="1767"/>
            <a:chExt cx="557" cy="639"/>
          </a:xfrm>
        </p:grpSpPr>
        <p:grpSp>
          <p:nvGrpSpPr>
            <p:cNvPr id="44340" name="Group 46"/>
            <p:cNvGrpSpPr/>
            <p:nvPr/>
          </p:nvGrpSpPr>
          <p:grpSpPr bwMode="auto">
            <a:xfrm>
              <a:off x="246" y="1943"/>
              <a:ext cx="557" cy="463"/>
              <a:chOff x="246" y="1943"/>
              <a:chExt cx="557" cy="463"/>
            </a:xfrm>
          </p:grpSpPr>
          <p:sp>
            <p:nvSpPr>
              <p:cNvPr id="44393" name="Freeform 47"/>
              <p:cNvSpPr/>
              <p:nvPr/>
            </p:nvSpPr>
            <p:spPr bwMode="auto">
              <a:xfrm>
                <a:off x="373" y="2005"/>
                <a:ext cx="196" cy="295"/>
              </a:xfrm>
              <a:custGeom>
                <a:avLst/>
                <a:gdLst>
                  <a:gd name="T0" fmla="*/ 0 w 982"/>
                  <a:gd name="T1" fmla="*/ 0 h 1477"/>
                  <a:gd name="T2" fmla="*/ 0 w 982"/>
                  <a:gd name="T3" fmla="*/ 0 h 1477"/>
                  <a:gd name="T4" fmla="*/ 0 w 982"/>
                  <a:gd name="T5" fmla="*/ 0 h 1477"/>
                  <a:gd name="T6" fmla="*/ 0 w 982"/>
                  <a:gd name="T7" fmla="*/ 0 h 1477"/>
                  <a:gd name="T8" fmla="*/ 0 60000 65536"/>
                  <a:gd name="T9" fmla="*/ 0 60000 65536"/>
                  <a:gd name="T10" fmla="*/ 0 60000 65536"/>
                  <a:gd name="T11" fmla="*/ 0 60000 65536"/>
                  <a:gd name="T12" fmla="*/ 0 w 982"/>
                  <a:gd name="T13" fmla="*/ 0 h 1477"/>
                  <a:gd name="T14" fmla="*/ 982 w 982"/>
                  <a:gd name="T15" fmla="*/ 1477 h 1477"/>
                </a:gdLst>
                <a:ahLst/>
                <a:cxnLst>
                  <a:cxn ang="T8">
                    <a:pos x="T0" y="T1"/>
                  </a:cxn>
                  <a:cxn ang="T9">
                    <a:pos x="T2" y="T3"/>
                  </a:cxn>
                  <a:cxn ang="T10">
                    <a:pos x="T4" y="T5"/>
                  </a:cxn>
                  <a:cxn ang="T11">
                    <a:pos x="T6" y="T7"/>
                  </a:cxn>
                </a:cxnLst>
                <a:rect l="T12" t="T13" r="T14" b="T15"/>
                <a:pathLst>
                  <a:path w="982" h="1477">
                    <a:moveTo>
                      <a:pt x="652" y="26"/>
                    </a:moveTo>
                    <a:lnTo>
                      <a:pt x="982" y="1347"/>
                    </a:lnTo>
                    <a:lnTo>
                      <a:pt x="0" y="1477"/>
                    </a:lnTo>
                    <a:lnTo>
                      <a:pt x="252" y="0"/>
                    </a:lnTo>
                  </a:path>
                </a:pathLst>
              </a:custGeom>
              <a:noFill/>
              <a:ln w="17463">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b="1"/>
              </a:p>
            </p:txBody>
          </p:sp>
          <p:grpSp>
            <p:nvGrpSpPr>
              <p:cNvPr id="44394" name="Group 48"/>
              <p:cNvGrpSpPr/>
              <p:nvPr/>
            </p:nvGrpSpPr>
            <p:grpSpPr bwMode="auto">
              <a:xfrm>
                <a:off x="246" y="1943"/>
                <a:ext cx="551" cy="121"/>
                <a:chOff x="246" y="1943"/>
                <a:chExt cx="551" cy="121"/>
              </a:xfrm>
            </p:grpSpPr>
            <p:sp>
              <p:nvSpPr>
                <p:cNvPr id="44396" name="Freeform 49"/>
                <p:cNvSpPr/>
                <p:nvPr/>
              </p:nvSpPr>
              <p:spPr bwMode="auto">
                <a:xfrm>
                  <a:off x="246" y="1943"/>
                  <a:ext cx="551" cy="104"/>
                </a:xfrm>
                <a:custGeom>
                  <a:avLst/>
                  <a:gdLst>
                    <a:gd name="T0" fmla="*/ 0 w 2751"/>
                    <a:gd name="T1" fmla="*/ 0 h 522"/>
                    <a:gd name="T2" fmla="*/ 0 w 2751"/>
                    <a:gd name="T3" fmla="*/ 0 h 522"/>
                    <a:gd name="T4" fmla="*/ 0 w 2751"/>
                    <a:gd name="T5" fmla="*/ 0 h 522"/>
                    <a:gd name="T6" fmla="*/ 0 w 2751"/>
                    <a:gd name="T7" fmla="*/ 0 h 522"/>
                    <a:gd name="T8" fmla="*/ 0 w 2751"/>
                    <a:gd name="T9" fmla="*/ 0 h 522"/>
                    <a:gd name="T10" fmla="*/ 0 60000 65536"/>
                    <a:gd name="T11" fmla="*/ 0 60000 65536"/>
                    <a:gd name="T12" fmla="*/ 0 60000 65536"/>
                    <a:gd name="T13" fmla="*/ 0 60000 65536"/>
                    <a:gd name="T14" fmla="*/ 0 60000 65536"/>
                    <a:gd name="T15" fmla="*/ 0 w 2751"/>
                    <a:gd name="T16" fmla="*/ 0 h 522"/>
                    <a:gd name="T17" fmla="*/ 2751 w 2751"/>
                    <a:gd name="T18" fmla="*/ 522 h 522"/>
                  </a:gdLst>
                  <a:ahLst/>
                  <a:cxnLst>
                    <a:cxn ang="T10">
                      <a:pos x="T0" y="T1"/>
                    </a:cxn>
                    <a:cxn ang="T11">
                      <a:pos x="T2" y="T3"/>
                    </a:cxn>
                    <a:cxn ang="T12">
                      <a:pos x="T4" y="T5"/>
                    </a:cxn>
                    <a:cxn ang="T13">
                      <a:pos x="T6" y="T7"/>
                    </a:cxn>
                    <a:cxn ang="T14">
                      <a:pos x="T8" y="T9"/>
                    </a:cxn>
                  </a:cxnLst>
                  <a:rect l="T15" t="T16" r="T17" b="T18"/>
                  <a:pathLst>
                    <a:path w="2751" h="522">
                      <a:moveTo>
                        <a:pt x="2751" y="270"/>
                      </a:moveTo>
                      <a:lnTo>
                        <a:pt x="1016" y="522"/>
                      </a:lnTo>
                      <a:lnTo>
                        <a:pt x="0" y="132"/>
                      </a:lnTo>
                      <a:lnTo>
                        <a:pt x="1302" y="0"/>
                      </a:lnTo>
                      <a:lnTo>
                        <a:pt x="2751" y="270"/>
                      </a:lnTo>
                      <a:close/>
                    </a:path>
                  </a:pathLst>
                </a:custGeom>
                <a:solidFill>
                  <a:srgbClr val="FFFFFF"/>
                </a:solidFill>
                <a:ln w="3175">
                  <a:solidFill>
                    <a:srgbClr val="000000"/>
                  </a:solidFill>
                  <a:round/>
                </a:ln>
              </p:spPr>
              <p:txBody>
                <a:bodyPr/>
                <a:lstStyle/>
                <a:p>
                  <a:endParaRPr lang="zh-CN" altLang="en-US" b="1"/>
                </a:p>
              </p:txBody>
            </p:sp>
            <p:sp>
              <p:nvSpPr>
                <p:cNvPr id="44397" name="Freeform 50"/>
                <p:cNvSpPr/>
                <p:nvPr/>
              </p:nvSpPr>
              <p:spPr bwMode="auto">
                <a:xfrm>
                  <a:off x="450" y="1997"/>
                  <a:ext cx="345" cy="67"/>
                </a:xfrm>
                <a:custGeom>
                  <a:avLst/>
                  <a:gdLst>
                    <a:gd name="T0" fmla="*/ 0 w 1728"/>
                    <a:gd name="T1" fmla="*/ 0 h 337"/>
                    <a:gd name="T2" fmla="*/ 0 w 1728"/>
                    <a:gd name="T3" fmla="*/ 0 h 337"/>
                    <a:gd name="T4" fmla="*/ 0 w 1728"/>
                    <a:gd name="T5" fmla="*/ 0 h 337"/>
                    <a:gd name="T6" fmla="*/ 0 w 1728"/>
                    <a:gd name="T7" fmla="*/ 0 h 337"/>
                    <a:gd name="T8" fmla="*/ 0 w 1728"/>
                    <a:gd name="T9" fmla="*/ 0 h 337"/>
                    <a:gd name="T10" fmla="*/ 0 60000 65536"/>
                    <a:gd name="T11" fmla="*/ 0 60000 65536"/>
                    <a:gd name="T12" fmla="*/ 0 60000 65536"/>
                    <a:gd name="T13" fmla="*/ 0 60000 65536"/>
                    <a:gd name="T14" fmla="*/ 0 60000 65536"/>
                    <a:gd name="T15" fmla="*/ 0 w 1728"/>
                    <a:gd name="T16" fmla="*/ 0 h 337"/>
                    <a:gd name="T17" fmla="*/ 1728 w 1728"/>
                    <a:gd name="T18" fmla="*/ 337 h 337"/>
                  </a:gdLst>
                  <a:ahLst/>
                  <a:cxnLst>
                    <a:cxn ang="T10">
                      <a:pos x="T0" y="T1"/>
                    </a:cxn>
                    <a:cxn ang="T11">
                      <a:pos x="T2" y="T3"/>
                    </a:cxn>
                    <a:cxn ang="T12">
                      <a:pos x="T4" y="T5"/>
                    </a:cxn>
                    <a:cxn ang="T13">
                      <a:pos x="T6" y="T7"/>
                    </a:cxn>
                    <a:cxn ang="T14">
                      <a:pos x="T8" y="T9"/>
                    </a:cxn>
                  </a:cxnLst>
                  <a:rect l="T15" t="T16" r="T17" b="T18"/>
                  <a:pathLst>
                    <a:path w="1728" h="337">
                      <a:moveTo>
                        <a:pt x="1728" y="0"/>
                      </a:moveTo>
                      <a:lnTo>
                        <a:pt x="0" y="251"/>
                      </a:lnTo>
                      <a:lnTo>
                        <a:pt x="0" y="337"/>
                      </a:lnTo>
                      <a:lnTo>
                        <a:pt x="1728" y="88"/>
                      </a:lnTo>
                      <a:lnTo>
                        <a:pt x="1728" y="0"/>
                      </a:lnTo>
                      <a:close/>
                    </a:path>
                  </a:pathLst>
                </a:custGeom>
                <a:solidFill>
                  <a:srgbClr val="E0E0E0"/>
                </a:solidFill>
                <a:ln w="3175">
                  <a:solidFill>
                    <a:srgbClr val="000000"/>
                  </a:solidFill>
                  <a:round/>
                </a:ln>
              </p:spPr>
              <p:txBody>
                <a:bodyPr/>
                <a:lstStyle/>
                <a:p>
                  <a:endParaRPr lang="zh-CN" altLang="en-US" b="1"/>
                </a:p>
              </p:txBody>
            </p:sp>
            <p:sp>
              <p:nvSpPr>
                <p:cNvPr id="44398" name="Freeform 51"/>
                <p:cNvSpPr/>
                <p:nvPr/>
              </p:nvSpPr>
              <p:spPr bwMode="auto">
                <a:xfrm>
                  <a:off x="246" y="1969"/>
                  <a:ext cx="204" cy="95"/>
                </a:xfrm>
                <a:custGeom>
                  <a:avLst/>
                  <a:gdLst>
                    <a:gd name="T0" fmla="*/ 0 w 1016"/>
                    <a:gd name="T1" fmla="*/ 0 h 476"/>
                    <a:gd name="T2" fmla="*/ 0 w 1016"/>
                    <a:gd name="T3" fmla="*/ 0 h 476"/>
                    <a:gd name="T4" fmla="*/ 0 w 1016"/>
                    <a:gd name="T5" fmla="*/ 0 h 476"/>
                    <a:gd name="T6" fmla="*/ 0 w 1016"/>
                    <a:gd name="T7" fmla="*/ 0 h 476"/>
                    <a:gd name="T8" fmla="*/ 0 w 1016"/>
                    <a:gd name="T9" fmla="*/ 0 h 476"/>
                    <a:gd name="T10" fmla="*/ 0 60000 65536"/>
                    <a:gd name="T11" fmla="*/ 0 60000 65536"/>
                    <a:gd name="T12" fmla="*/ 0 60000 65536"/>
                    <a:gd name="T13" fmla="*/ 0 60000 65536"/>
                    <a:gd name="T14" fmla="*/ 0 60000 65536"/>
                    <a:gd name="T15" fmla="*/ 0 w 1016"/>
                    <a:gd name="T16" fmla="*/ 0 h 476"/>
                    <a:gd name="T17" fmla="*/ 1016 w 1016"/>
                    <a:gd name="T18" fmla="*/ 476 h 476"/>
                  </a:gdLst>
                  <a:ahLst/>
                  <a:cxnLst>
                    <a:cxn ang="T10">
                      <a:pos x="T0" y="T1"/>
                    </a:cxn>
                    <a:cxn ang="T11">
                      <a:pos x="T2" y="T3"/>
                    </a:cxn>
                    <a:cxn ang="T12">
                      <a:pos x="T4" y="T5"/>
                    </a:cxn>
                    <a:cxn ang="T13">
                      <a:pos x="T6" y="T7"/>
                    </a:cxn>
                    <a:cxn ang="T14">
                      <a:pos x="T8" y="T9"/>
                    </a:cxn>
                  </a:cxnLst>
                  <a:rect l="T15" t="T16" r="T17" b="T18"/>
                  <a:pathLst>
                    <a:path w="1016" h="476">
                      <a:moveTo>
                        <a:pt x="1016" y="476"/>
                      </a:moveTo>
                      <a:lnTo>
                        <a:pt x="1016" y="390"/>
                      </a:lnTo>
                      <a:lnTo>
                        <a:pt x="0" y="0"/>
                      </a:lnTo>
                      <a:lnTo>
                        <a:pt x="0" y="60"/>
                      </a:lnTo>
                      <a:lnTo>
                        <a:pt x="1016" y="476"/>
                      </a:lnTo>
                      <a:close/>
                    </a:path>
                  </a:pathLst>
                </a:custGeom>
                <a:solidFill>
                  <a:srgbClr val="C0C0C0"/>
                </a:solidFill>
                <a:ln w="3175">
                  <a:solidFill>
                    <a:srgbClr val="000000"/>
                  </a:solidFill>
                  <a:round/>
                </a:ln>
              </p:spPr>
              <p:txBody>
                <a:bodyPr/>
                <a:lstStyle/>
                <a:p>
                  <a:endParaRPr lang="zh-CN" altLang="en-US" b="1"/>
                </a:p>
              </p:txBody>
            </p:sp>
          </p:grpSp>
          <p:sp>
            <p:nvSpPr>
              <p:cNvPr id="44395" name="Freeform 52"/>
              <p:cNvSpPr/>
              <p:nvPr/>
            </p:nvSpPr>
            <p:spPr bwMode="auto">
              <a:xfrm>
                <a:off x="564" y="2028"/>
                <a:ext cx="239" cy="378"/>
              </a:xfrm>
              <a:custGeom>
                <a:avLst/>
                <a:gdLst>
                  <a:gd name="T0" fmla="*/ 0 w 1195"/>
                  <a:gd name="T1" fmla="*/ 0 h 1893"/>
                  <a:gd name="T2" fmla="*/ 0 w 1195"/>
                  <a:gd name="T3" fmla="*/ 0 h 1893"/>
                  <a:gd name="T4" fmla="*/ 0 w 1195"/>
                  <a:gd name="T5" fmla="*/ 0 h 1893"/>
                  <a:gd name="T6" fmla="*/ 0 w 1195"/>
                  <a:gd name="T7" fmla="*/ 0 h 1893"/>
                  <a:gd name="T8" fmla="*/ 0 60000 65536"/>
                  <a:gd name="T9" fmla="*/ 0 60000 65536"/>
                  <a:gd name="T10" fmla="*/ 0 60000 65536"/>
                  <a:gd name="T11" fmla="*/ 0 60000 65536"/>
                  <a:gd name="T12" fmla="*/ 0 w 1195"/>
                  <a:gd name="T13" fmla="*/ 0 h 1893"/>
                  <a:gd name="T14" fmla="*/ 1195 w 1195"/>
                  <a:gd name="T15" fmla="*/ 1893 h 1893"/>
                </a:gdLst>
                <a:ahLst/>
                <a:cxnLst>
                  <a:cxn ang="T8">
                    <a:pos x="T0" y="T1"/>
                  </a:cxn>
                  <a:cxn ang="T9">
                    <a:pos x="T2" y="T3"/>
                  </a:cxn>
                  <a:cxn ang="T10">
                    <a:pos x="T4" y="T5"/>
                  </a:cxn>
                  <a:cxn ang="T11">
                    <a:pos x="T6" y="T7"/>
                  </a:cxn>
                </a:cxnLst>
                <a:rect l="T12" t="T13" r="T14" b="T15"/>
                <a:pathLst>
                  <a:path w="1195" h="1893">
                    <a:moveTo>
                      <a:pt x="660" y="0"/>
                    </a:moveTo>
                    <a:lnTo>
                      <a:pt x="1195" y="1747"/>
                    </a:lnTo>
                    <a:lnTo>
                      <a:pt x="0" y="1893"/>
                    </a:lnTo>
                    <a:lnTo>
                      <a:pt x="191" y="35"/>
                    </a:lnTo>
                  </a:path>
                </a:pathLst>
              </a:custGeom>
              <a:noFill/>
              <a:ln w="17463">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b="1"/>
              </a:p>
            </p:txBody>
          </p:sp>
        </p:grpSp>
        <p:grpSp>
          <p:nvGrpSpPr>
            <p:cNvPr id="44341" name="Group 53"/>
            <p:cNvGrpSpPr/>
            <p:nvPr/>
          </p:nvGrpSpPr>
          <p:grpSpPr bwMode="auto">
            <a:xfrm>
              <a:off x="325" y="1767"/>
              <a:ext cx="383" cy="268"/>
              <a:chOff x="325" y="1767"/>
              <a:chExt cx="383" cy="268"/>
            </a:xfrm>
          </p:grpSpPr>
          <p:grpSp>
            <p:nvGrpSpPr>
              <p:cNvPr id="44342" name="Group 54"/>
              <p:cNvGrpSpPr/>
              <p:nvPr/>
            </p:nvGrpSpPr>
            <p:grpSpPr bwMode="auto">
              <a:xfrm>
                <a:off x="412" y="1767"/>
                <a:ext cx="296" cy="243"/>
                <a:chOff x="412" y="1767"/>
                <a:chExt cx="296" cy="243"/>
              </a:xfrm>
            </p:grpSpPr>
            <p:grpSp>
              <p:nvGrpSpPr>
                <p:cNvPr id="44375" name="Group 55"/>
                <p:cNvGrpSpPr/>
                <p:nvPr/>
              </p:nvGrpSpPr>
              <p:grpSpPr bwMode="auto">
                <a:xfrm>
                  <a:off x="412" y="1767"/>
                  <a:ext cx="296" cy="243"/>
                  <a:chOff x="412" y="1767"/>
                  <a:chExt cx="296" cy="243"/>
                </a:xfrm>
              </p:grpSpPr>
              <p:grpSp>
                <p:nvGrpSpPr>
                  <p:cNvPr id="44384" name="Group 56"/>
                  <p:cNvGrpSpPr/>
                  <p:nvPr/>
                </p:nvGrpSpPr>
                <p:grpSpPr bwMode="auto">
                  <a:xfrm>
                    <a:off x="412" y="1904"/>
                    <a:ext cx="296" cy="106"/>
                    <a:chOff x="412" y="1904"/>
                    <a:chExt cx="296" cy="106"/>
                  </a:xfrm>
                </p:grpSpPr>
                <p:sp>
                  <p:nvSpPr>
                    <p:cNvPr id="44390" name="Freeform 57"/>
                    <p:cNvSpPr/>
                    <p:nvPr/>
                  </p:nvSpPr>
                  <p:spPr bwMode="auto">
                    <a:xfrm>
                      <a:off x="412" y="1904"/>
                      <a:ext cx="170" cy="106"/>
                    </a:xfrm>
                    <a:custGeom>
                      <a:avLst/>
                      <a:gdLst>
                        <a:gd name="T0" fmla="*/ 0 w 848"/>
                        <a:gd name="T1" fmla="*/ 0 h 530"/>
                        <a:gd name="T2" fmla="*/ 0 w 848"/>
                        <a:gd name="T3" fmla="*/ 0 h 530"/>
                        <a:gd name="T4" fmla="*/ 0 w 848"/>
                        <a:gd name="T5" fmla="*/ 0 h 530"/>
                        <a:gd name="T6" fmla="*/ 0 w 848"/>
                        <a:gd name="T7" fmla="*/ 0 h 530"/>
                        <a:gd name="T8" fmla="*/ 0 w 848"/>
                        <a:gd name="T9" fmla="*/ 0 h 530"/>
                        <a:gd name="T10" fmla="*/ 0 60000 65536"/>
                        <a:gd name="T11" fmla="*/ 0 60000 65536"/>
                        <a:gd name="T12" fmla="*/ 0 60000 65536"/>
                        <a:gd name="T13" fmla="*/ 0 60000 65536"/>
                        <a:gd name="T14" fmla="*/ 0 60000 65536"/>
                        <a:gd name="T15" fmla="*/ 0 w 848"/>
                        <a:gd name="T16" fmla="*/ 0 h 530"/>
                        <a:gd name="T17" fmla="*/ 848 w 848"/>
                        <a:gd name="T18" fmla="*/ 530 h 530"/>
                      </a:gdLst>
                      <a:ahLst/>
                      <a:cxnLst>
                        <a:cxn ang="T10">
                          <a:pos x="T0" y="T1"/>
                        </a:cxn>
                        <a:cxn ang="T11">
                          <a:pos x="T2" y="T3"/>
                        </a:cxn>
                        <a:cxn ang="T12">
                          <a:pos x="T4" y="T5"/>
                        </a:cxn>
                        <a:cxn ang="T13">
                          <a:pos x="T6" y="T7"/>
                        </a:cxn>
                        <a:cxn ang="T14">
                          <a:pos x="T8" y="T9"/>
                        </a:cxn>
                      </a:cxnLst>
                      <a:rect l="T15" t="T16" r="T17" b="T18"/>
                      <a:pathLst>
                        <a:path w="848" h="530">
                          <a:moveTo>
                            <a:pt x="848" y="162"/>
                          </a:moveTo>
                          <a:lnTo>
                            <a:pt x="848" y="530"/>
                          </a:lnTo>
                          <a:lnTo>
                            <a:pt x="0" y="258"/>
                          </a:lnTo>
                          <a:lnTo>
                            <a:pt x="0" y="0"/>
                          </a:lnTo>
                          <a:lnTo>
                            <a:pt x="848" y="162"/>
                          </a:lnTo>
                          <a:close/>
                        </a:path>
                      </a:pathLst>
                    </a:custGeom>
                    <a:solidFill>
                      <a:srgbClr val="A0A0A0"/>
                    </a:solidFill>
                    <a:ln w="3175">
                      <a:solidFill>
                        <a:srgbClr val="000000"/>
                      </a:solidFill>
                      <a:round/>
                    </a:ln>
                  </p:spPr>
                  <p:txBody>
                    <a:bodyPr/>
                    <a:lstStyle/>
                    <a:p>
                      <a:endParaRPr lang="zh-CN" altLang="en-US" b="1"/>
                    </a:p>
                  </p:txBody>
                </p:sp>
                <p:sp>
                  <p:nvSpPr>
                    <p:cNvPr id="44391" name="Freeform 58"/>
                    <p:cNvSpPr/>
                    <p:nvPr/>
                  </p:nvSpPr>
                  <p:spPr bwMode="auto">
                    <a:xfrm>
                      <a:off x="582" y="1929"/>
                      <a:ext cx="126" cy="81"/>
                    </a:xfrm>
                    <a:custGeom>
                      <a:avLst/>
                      <a:gdLst>
                        <a:gd name="T0" fmla="*/ 0 w 631"/>
                        <a:gd name="T1" fmla="*/ 0 h 404"/>
                        <a:gd name="T2" fmla="*/ 0 w 631"/>
                        <a:gd name="T3" fmla="*/ 0 h 404"/>
                        <a:gd name="T4" fmla="*/ 0 w 631"/>
                        <a:gd name="T5" fmla="*/ 0 h 404"/>
                        <a:gd name="T6" fmla="*/ 0 w 631"/>
                        <a:gd name="T7" fmla="*/ 0 h 404"/>
                        <a:gd name="T8" fmla="*/ 0 w 631"/>
                        <a:gd name="T9" fmla="*/ 0 h 404"/>
                        <a:gd name="T10" fmla="*/ 0 60000 65536"/>
                        <a:gd name="T11" fmla="*/ 0 60000 65536"/>
                        <a:gd name="T12" fmla="*/ 0 60000 65536"/>
                        <a:gd name="T13" fmla="*/ 0 60000 65536"/>
                        <a:gd name="T14" fmla="*/ 0 60000 65536"/>
                        <a:gd name="T15" fmla="*/ 0 w 631"/>
                        <a:gd name="T16" fmla="*/ 0 h 404"/>
                        <a:gd name="T17" fmla="*/ 631 w 631"/>
                        <a:gd name="T18" fmla="*/ 404 h 404"/>
                      </a:gdLst>
                      <a:ahLst/>
                      <a:cxnLst>
                        <a:cxn ang="T10">
                          <a:pos x="T0" y="T1"/>
                        </a:cxn>
                        <a:cxn ang="T11">
                          <a:pos x="T2" y="T3"/>
                        </a:cxn>
                        <a:cxn ang="T12">
                          <a:pos x="T4" y="T5"/>
                        </a:cxn>
                        <a:cxn ang="T13">
                          <a:pos x="T6" y="T7"/>
                        </a:cxn>
                        <a:cxn ang="T14">
                          <a:pos x="T8" y="T9"/>
                        </a:cxn>
                      </a:cxnLst>
                      <a:rect l="T15" t="T16" r="T17" b="T18"/>
                      <a:pathLst>
                        <a:path w="631" h="404">
                          <a:moveTo>
                            <a:pt x="0" y="36"/>
                          </a:moveTo>
                          <a:lnTo>
                            <a:pt x="0" y="404"/>
                          </a:lnTo>
                          <a:lnTo>
                            <a:pt x="631" y="312"/>
                          </a:lnTo>
                          <a:lnTo>
                            <a:pt x="631" y="0"/>
                          </a:lnTo>
                          <a:lnTo>
                            <a:pt x="0" y="36"/>
                          </a:lnTo>
                          <a:close/>
                        </a:path>
                      </a:pathLst>
                    </a:custGeom>
                    <a:solidFill>
                      <a:srgbClr val="808080"/>
                    </a:solidFill>
                    <a:ln w="3175">
                      <a:solidFill>
                        <a:srgbClr val="000000"/>
                      </a:solidFill>
                      <a:round/>
                    </a:ln>
                  </p:spPr>
                  <p:txBody>
                    <a:bodyPr/>
                    <a:lstStyle/>
                    <a:p>
                      <a:endParaRPr lang="zh-CN" altLang="en-US" b="1"/>
                    </a:p>
                  </p:txBody>
                </p:sp>
                <p:sp>
                  <p:nvSpPr>
                    <p:cNvPr id="44392" name="Freeform 59"/>
                    <p:cNvSpPr/>
                    <p:nvPr/>
                  </p:nvSpPr>
                  <p:spPr bwMode="auto">
                    <a:xfrm>
                      <a:off x="412" y="1904"/>
                      <a:ext cx="296" cy="32"/>
                    </a:xfrm>
                    <a:custGeom>
                      <a:avLst/>
                      <a:gdLst>
                        <a:gd name="T0" fmla="*/ 0 w 1479"/>
                        <a:gd name="T1" fmla="*/ 0 h 162"/>
                        <a:gd name="T2" fmla="*/ 0 w 1479"/>
                        <a:gd name="T3" fmla="*/ 0 h 162"/>
                        <a:gd name="T4" fmla="*/ 0 w 1479"/>
                        <a:gd name="T5" fmla="*/ 0 h 162"/>
                        <a:gd name="T6" fmla="*/ 0 w 1479"/>
                        <a:gd name="T7" fmla="*/ 0 h 162"/>
                        <a:gd name="T8" fmla="*/ 0 w 1479"/>
                        <a:gd name="T9" fmla="*/ 0 h 162"/>
                        <a:gd name="T10" fmla="*/ 0 60000 65536"/>
                        <a:gd name="T11" fmla="*/ 0 60000 65536"/>
                        <a:gd name="T12" fmla="*/ 0 60000 65536"/>
                        <a:gd name="T13" fmla="*/ 0 60000 65536"/>
                        <a:gd name="T14" fmla="*/ 0 60000 65536"/>
                        <a:gd name="T15" fmla="*/ 0 w 1479"/>
                        <a:gd name="T16" fmla="*/ 0 h 162"/>
                        <a:gd name="T17" fmla="*/ 1479 w 1479"/>
                        <a:gd name="T18" fmla="*/ 162 h 162"/>
                      </a:gdLst>
                      <a:ahLst/>
                      <a:cxnLst>
                        <a:cxn ang="T10">
                          <a:pos x="T0" y="T1"/>
                        </a:cxn>
                        <a:cxn ang="T11">
                          <a:pos x="T2" y="T3"/>
                        </a:cxn>
                        <a:cxn ang="T12">
                          <a:pos x="T4" y="T5"/>
                        </a:cxn>
                        <a:cxn ang="T13">
                          <a:pos x="T6" y="T7"/>
                        </a:cxn>
                        <a:cxn ang="T14">
                          <a:pos x="T8" y="T9"/>
                        </a:cxn>
                      </a:cxnLst>
                      <a:rect l="T15" t="T16" r="T17" b="T18"/>
                      <a:pathLst>
                        <a:path w="1479" h="162">
                          <a:moveTo>
                            <a:pt x="1479" y="126"/>
                          </a:moveTo>
                          <a:lnTo>
                            <a:pt x="842" y="162"/>
                          </a:lnTo>
                          <a:lnTo>
                            <a:pt x="0" y="0"/>
                          </a:lnTo>
                          <a:lnTo>
                            <a:pt x="619" y="0"/>
                          </a:lnTo>
                          <a:lnTo>
                            <a:pt x="1479" y="126"/>
                          </a:lnTo>
                          <a:close/>
                        </a:path>
                      </a:pathLst>
                    </a:custGeom>
                    <a:solidFill>
                      <a:srgbClr val="C0C0C0"/>
                    </a:solidFill>
                    <a:ln w="3175">
                      <a:solidFill>
                        <a:srgbClr val="000000"/>
                      </a:solidFill>
                      <a:round/>
                    </a:ln>
                  </p:spPr>
                  <p:txBody>
                    <a:bodyPr/>
                    <a:lstStyle/>
                    <a:p>
                      <a:endParaRPr lang="zh-CN" altLang="en-US" b="1"/>
                    </a:p>
                  </p:txBody>
                </p:sp>
              </p:grpSp>
              <p:sp>
                <p:nvSpPr>
                  <p:cNvPr id="44385" name="Freeform 60"/>
                  <p:cNvSpPr/>
                  <p:nvPr/>
                </p:nvSpPr>
                <p:spPr bwMode="auto">
                  <a:xfrm>
                    <a:off x="504" y="1895"/>
                    <a:ext cx="108" cy="30"/>
                  </a:xfrm>
                  <a:custGeom>
                    <a:avLst/>
                    <a:gdLst>
                      <a:gd name="T0" fmla="*/ 0 w 538"/>
                      <a:gd name="T1" fmla="*/ 0 h 151"/>
                      <a:gd name="T2" fmla="*/ 0 w 538"/>
                      <a:gd name="T3" fmla="*/ 0 h 151"/>
                      <a:gd name="T4" fmla="*/ 0 w 538"/>
                      <a:gd name="T5" fmla="*/ 0 h 151"/>
                      <a:gd name="T6" fmla="*/ 0 w 538"/>
                      <a:gd name="T7" fmla="*/ 0 h 151"/>
                      <a:gd name="T8" fmla="*/ 0 w 538"/>
                      <a:gd name="T9" fmla="*/ 0 h 151"/>
                      <a:gd name="T10" fmla="*/ 0 w 538"/>
                      <a:gd name="T11" fmla="*/ 0 h 151"/>
                      <a:gd name="T12" fmla="*/ 0 60000 65536"/>
                      <a:gd name="T13" fmla="*/ 0 60000 65536"/>
                      <a:gd name="T14" fmla="*/ 0 60000 65536"/>
                      <a:gd name="T15" fmla="*/ 0 60000 65536"/>
                      <a:gd name="T16" fmla="*/ 0 60000 65536"/>
                      <a:gd name="T17" fmla="*/ 0 60000 65536"/>
                      <a:gd name="T18" fmla="*/ 0 w 538"/>
                      <a:gd name="T19" fmla="*/ 0 h 151"/>
                      <a:gd name="T20" fmla="*/ 538 w 538"/>
                      <a:gd name="T21" fmla="*/ 151 h 151"/>
                    </a:gdLst>
                    <a:ahLst/>
                    <a:cxnLst>
                      <a:cxn ang="T12">
                        <a:pos x="T0" y="T1"/>
                      </a:cxn>
                      <a:cxn ang="T13">
                        <a:pos x="T2" y="T3"/>
                      </a:cxn>
                      <a:cxn ang="T14">
                        <a:pos x="T4" y="T5"/>
                      </a:cxn>
                      <a:cxn ang="T15">
                        <a:pos x="T6" y="T7"/>
                      </a:cxn>
                      <a:cxn ang="T16">
                        <a:pos x="T8" y="T9"/>
                      </a:cxn>
                      <a:cxn ang="T17">
                        <a:pos x="T10" y="T11"/>
                      </a:cxn>
                    </a:cxnLst>
                    <a:rect l="T18" t="T19" r="T20" b="T21"/>
                    <a:pathLst>
                      <a:path w="538" h="151">
                        <a:moveTo>
                          <a:pt x="538" y="86"/>
                        </a:moveTo>
                        <a:lnTo>
                          <a:pt x="538" y="135"/>
                        </a:lnTo>
                        <a:lnTo>
                          <a:pt x="287" y="151"/>
                        </a:lnTo>
                        <a:lnTo>
                          <a:pt x="0" y="97"/>
                        </a:lnTo>
                        <a:lnTo>
                          <a:pt x="0" y="0"/>
                        </a:lnTo>
                        <a:lnTo>
                          <a:pt x="538" y="86"/>
                        </a:lnTo>
                        <a:close/>
                      </a:path>
                    </a:pathLst>
                  </a:custGeom>
                  <a:solidFill>
                    <a:srgbClr val="606060"/>
                  </a:solidFill>
                  <a:ln w="3175">
                    <a:solidFill>
                      <a:srgbClr val="000000"/>
                    </a:solidFill>
                    <a:round/>
                  </a:ln>
                </p:spPr>
                <p:txBody>
                  <a:bodyPr/>
                  <a:lstStyle/>
                  <a:p>
                    <a:endParaRPr lang="zh-CN" altLang="en-US" b="1"/>
                  </a:p>
                </p:txBody>
              </p:sp>
              <p:grpSp>
                <p:nvGrpSpPr>
                  <p:cNvPr id="44386" name="Group 61"/>
                  <p:cNvGrpSpPr/>
                  <p:nvPr/>
                </p:nvGrpSpPr>
                <p:grpSpPr bwMode="auto">
                  <a:xfrm>
                    <a:off x="446" y="1767"/>
                    <a:ext cx="239" cy="151"/>
                    <a:chOff x="446" y="1767"/>
                    <a:chExt cx="239" cy="151"/>
                  </a:xfrm>
                </p:grpSpPr>
                <p:sp>
                  <p:nvSpPr>
                    <p:cNvPr id="44387" name="Freeform 62"/>
                    <p:cNvSpPr/>
                    <p:nvPr/>
                  </p:nvSpPr>
                  <p:spPr bwMode="auto">
                    <a:xfrm>
                      <a:off x="446" y="1767"/>
                      <a:ext cx="137" cy="148"/>
                    </a:xfrm>
                    <a:custGeom>
                      <a:avLst/>
                      <a:gdLst>
                        <a:gd name="T0" fmla="*/ 0 w 686"/>
                        <a:gd name="T1" fmla="*/ 0 h 740"/>
                        <a:gd name="T2" fmla="*/ 0 w 686"/>
                        <a:gd name="T3" fmla="*/ 0 h 740"/>
                        <a:gd name="T4" fmla="*/ 0 w 686"/>
                        <a:gd name="T5" fmla="*/ 0 h 740"/>
                        <a:gd name="T6" fmla="*/ 0 w 686"/>
                        <a:gd name="T7" fmla="*/ 0 h 740"/>
                        <a:gd name="T8" fmla="*/ 0 w 686"/>
                        <a:gd name="T9" fmla="*/ 0 h 740"/>
                        <a:gd name="T10" fmla="*/ 0 60000 65536"/>
                        <a:gd name="T11" fmla="*/ 0 60000 65536"/>
                        <a:gd name="T12" fmla="*/ 0 60000 65536"/>
                        <a:gd name="T13" fmla="*/ 0 60000 65536"/>
                        <a:gd name="T14" fmla="*/ 0 60000 65536"/>
                        <a:gd name="T15" fmla="*/ 0 w 686"/>
                        <a:gd name="T16" fmla="*/ 0 h 740"/>
                        <a:gd name="T17" fmla="*/ 686 w 686"/>
                        <a:gd name="T18" fmla="*/ 740 h 740"/>
                      </a:gdLst>
                      <a:ahLst/>
                      <a:cxnLst>
                        <a:cxn ang="T10">
                          <a:pos x="T0" y="T1"/>
                        </a:cxn>
                        <a:cxn ang="T11">
                          <a:pos x="T2" y="T3"/>
                        </a:cxn>
                        <a:cxn ang="T12">
                          <a:pos x="T4" y="T5"/>
                        </a:cxn>
                        <a:cxn ang="T13">
                          <a:pos x="T6" y="T7"/>
                        </a:cxn>
                        <a:cxn ang="T14">
                          <a:pos x="T8" y="T9"/>
                        </a:cxn>
                      </a:cxnLst>
                      <a:rect l="T15" t="T16" r="T17" b="T18"/>
                      <a:pathLst>
                        <a:path w="686" h="740">
                          <a:moveTo>
                            <a:pt x="589" y="740"/>
                          </a:moveTo>
                          <a:lnTo>
                            <a:pt x="686" y="24"/>
                          </a:lnTo>
                          <a:lnTo>
                            <a:pt x="95" y="0"/>
                          </a:lnTo>
                          <a:lnTo>
                            <a:pt x="0" y="638"/>
                          </a:lnTo>
                          <a:lnTo>
                            <a:pt x="589" y="740"/>
                          </a:lnTo>
                          <a:close/>
                        </a:path>
                      </a:pathLst>
                    </a:custGeom>
                    <a:solidFill>
                      <a:srgbClr val="A0A0A0"/>
                    </a:solidFill>
                    <a:ln w="3175">
                      <a:solidFill>
                        <a:srgbClr val="000000"/>
                      </a:solidFill>
                      <a:round/>
                    </a:ln>
                  </p:spPr>
                  <p:txBody>
                    <a:bodyPr/>
                    <a:lstStyle/>
                    <a:p>
                      <a:endParaRPr lang="zh-CN" altLang="en-US" b="1"/>
                    </a:p>
                  </p:txBody>
                </p:sp>
                <p:sp>
                  <p:nvSpPr>
                    <p:cNvPr id="44388" name="Freeform 63"/>
                    <p:cNvSpPr/>
                    <p:nvPr/>
                  </p:nvSpPr>
                  <p:spPr bwMode="auto">
                    <a:xfrm>
                      <a:off x="564" y="1771"/>
                      <a:ext cx="121" cy="147"/>
                    </a:xfrm>
                    <a:custGeom>
                      <a:avLst/>
                      <a:gdLst>
                        <a:gd name="T0" fmla="*/ 0 w 608"/>
                        <a:gd name="T1" fmla="*/ 0 h 735"/>
                        <a:gd name="T2" fmla="*/ 0 w 608"/>
                        <a:gd name="T3" fmla="*/ 0 h 735"/>
                        <a:gd name="T4" fmla="*/ 0 w 608"/>
                        <a:gd name="T5" fmla="*/ 0 h 735"/>
                        <a:gd name="T6" fmla="*/ 0 w 608"/>
                        <a:gd name="T7" fmla="*/ 0 h 735"/>
                        <a:gd name="T8" fmla="*/ 0 w 608"/>
                        <a:gd name="T9" fmla="*/ 0 h 735"/>
                        <a:gd name="T10" fmla="*/ 0 60000 65536"/>
                        <a:gd name="T11" fmla="*/ 0 60000 65536"/>
                        <a:gd name="T12" fmla="*/ 0 60000 65536"/>
                        <a:gd name="T13" fmla="*/ 0 60000 65536"/>
                        <a:gd name="T14" fmla="*/ 0 60000 65536"/>
                        <a:gd name="T15" fmla="*/ 0 w 608"/>
                        <a:gd name="T16" fmla="*/ 0 h 735"/>
                        <a:gd name="T17" fmla="*/ 608 w 608"/>
                        <a:gd name="T18" fmla="*/ 735 h 735"/>
                      </a:gdLst>
                      <a:ahLst/>
                      <a:cxnLst>
                        <a:cxn ang="T10">
                          <a:pos x="T0" y="T1"/>
                        </a:cxn>
                        <a:cxn ang="T11">
                          <a:pos x="T2" y="T3"/>
                        </a:cxn>
                        <a:cxn ang="T12">
                          <a:pos x="T4" y="T5"/>
                        </a:cxn>
                        <a:cxn ang="T13">
                          <a:pos x="T6" y="T7"/>
                        </a:cxn>
                        <a:cxn ang="T14">
                          <a:pos x="T8" y="T9"/>
                        </a:cxn>
                      </a:cxnLst>
                      <a:rect l="T15" t="T16" r="T17" b="T18"/>
                      <a:pathLst>
                        <a:path w="608" h="735">
                          <a:moveTo>
                            <a:pt x="97" y="0"/>
                          </a:moveTo>
                          <a:lnTo>
                            <a:pt x="608" y="163"/>
                          </a:lnTo>
                          <a:lnTo>
                            <a:pt x="536" y="735"/>
                          </a:lnTo>
                          <a:lnTo>
                            <a:pt x="0" y="717"/>
                          </a:lnTo>
                          <a:lnTo>
                            <a:pt x="97" y="0"/>
                          </a:lnTo>
                          <a:close/>
                        </a:path>
                      </a:pathLst>
                    </a:custGeom>
                    <a:solidFill>
                      <a:srgbClr val="808080"/>
                    </a:solidFill>
                    <a:ln w="3175">
                      <a:solidFill>
                        <a:srgbClr val="000000"/>
                      </a:solidFill>
                      <a:round/>
                    </a:ln>
                  </p:spPr>
                  <p:txBody>
                    <a:bodyPr/>
                    <a:lstStyle/>
                    <a:p>
                      <a:endParaRPr lang="zh-CN" altLang="en-US" b="1"/>
                    </a:p>
                  </p:txBody>
                </p:sp>
                <p:sp>
                  <p:nvSpPr>
                    <p:cNvPr id="44389" name="Freeform 64"/>
                    <p:cNvSpPr/>
                    <p:nvPr/>
                  </p:nvSpPr>
                  <p:spPr bwMode="auto">
                    <a:xfrm>
                      <a:off x="462" y="1781"/>
                      <a:ext cx="98" cy="112"/>
                    </a:xfrm>
                    <a:custGeom>
                      <a:avLst/>
                      <a:gdLst>
                        <a:gd name="T0" fmla="*/ 0 w 493"/>
                        <a:gd name="T1" fmla="*/ 0 h 557"/>
                        <a:gd name="T2" fmla="*/ 0 w 493"/>
                        <a:gd name="T3" fmla="*/ 0 h 557"/>
                        <a:gd name="T4" fmla="*/ 0 w 493"/>
                        <a:gd name="T5" fmla="*/ 0 h 557"/>
                        <a:gd name="T6" fmla="*/ 0 w 493"/>
                        <a:gd name="T7" fmla="*/ 0 h 557"/>
                        <a:gd name="T8" fmla="*/ 0 w 493"/>
                        <a:gd name="T9" fmla="*/ 0 h 557"/>
                        <a:gd name="T10" fmla="*/ 0 60000 65536"/>
                        <a:gd name="T11" fmla="*/ 0 60000 65536"/>
                        <a:gd name="T12" fmla="*/ 0 60000 65536"/>
                        <a:gd name="T13" fmla="*/ 0 60000 65536"/>
                        <a:gd name="T14" fmla="*/ 0 60000 65536"/>
                        <a:gd name="T15" fmla="*/ 0 w 493"/>
                        <a:gd name="T16" fmla="*/ 0 h 557"/>
                        <a:gd name="T17" fmla="*/ 493 w 493"/>
                        <a:gd name="T18" fmla="*/ 557 h 557"/>
                      </a:gdLst>
                      <a:ahLst/>
                      <a:cxnLst>
                        <a:cxn ang="T10">
                          <a:pos x="T0" y="T1"/>
                        </a:cxn>
                        <a:cxn ang="T11">
                          <a:pos x="T2" y="T3"/>
                        </a:cxn>
                        <a:cxn ang="T12">
                          <a:pos x="T4" y="T5"/>
                        </a:cxn>
                        <a:cxn ang="T13">
                          <a:pos x="T6" y="T7"/>
                        </a:cxn>
                        <a:cxn ang="T14">
                          <a:pos x="T8" y="T9"/>
                        </a:cxn>
                      </a:cxnLst>
                      <a:rect l="T15" t="T16" r="T17" b="T18"/>
                      <a:pathLst>
                        <a:path w="493" h="557">
                          <a:moveTo>
                            <a:pt x="493" y="25"/>
                          </a:moveTo>
                          <a:lnTo>
                            <a:pt x="423" y="557"/>
                          </a:lnTo>
                          <a:lnTo>
                            <a:pt x="0" y="494"/>
                          </a:lnTo>
                          <a:lnTo>
                            <a:pt x="73" y="0"/>
                          </a:lnTo>
                          <a:lnTo>
                            <a:pt x="493" y="25"/>
                          </a:lnTo>
                          <a:close/>
                        </a:path>
                      </a:pathLst>
                    </a:custGeom>
                    <a:solidFill>
                      <a:srgbClr val="00C0C0"/>
                    </a:solidFill>
                    <a:ln w="3175">
                      <a:solidFill>
                        <a:srgbClr val="000000"/>
                      </a:solidFill>
                      <a:round/>
                    </a:ln>
                  </p:spPr>
                  <p:txBody>
                    <a:bodyPr/>
                    <a:lstStyle/>
                    <a:p>
                      <a:endParaRPr lang="zh-CN" altLang="en-US" b="1"/>
                    </a:p>
                  </p:txBody>
                </p:sp>
              </p:grpSp>
            </p:grpSp>
            <p:grpSp>
              <p:nvGrpSpPr>
                <p:cNvPr id="44376" name="Group 65"/>
                <p:cNvGrpSpPr/>
                <p:nvPr/>
              </p:nvGrpSpPr>
              <p:grpSpPr bwMode="auto">
                <a:xfrm>
                  <a:off x="424" y="1915"/>
                  <a:ext cx="97" cy="69"/>
                  <a:chOff x="424" y="1915"/>
                  <a:chExt cx="97" cy="69"/>
                </a:xfrm>
              </p:grpSpPr>
              <p:sp>
                <p:nvSpPr>
                  <p:cNvPr id="44377" name="Freeform 66"/>
                  <p:cNvSpPr/>
                  <p:nvPr/>
                </p:nvSpPr>
                <p:spPr bwMode="auto">
                  <a:xfrm>
                    <a:off x="424" y="1915"/>
                    <a:ext cx="97" cy="69"/>
                  </a:xfrm>
                  <a:custGeom>
                    <a:avLst/>
                    <a:gdLst>
                      <a:gd name="T0" fmla="*/ 0 w 483"/>
                      <a:gd name="T1" fmla="*/ 0 h 346"/>
                      <a:gd name="T2" fmla="*/ 0 w 483"/>
                      <a:gd name="T3" fmla="*/ 0 h 346"/>
                      <a:gd name="T4" fmla="*/ 0 w 483"/>
                      <a:gd name="T5" fmla="*/ 0 h 346"/>
                      <a:gd name="T6" fmla="*/ 0 w 483"/>
                      <a:gd name="T7" fmla="*/ 0 h 346"/>
                      <a:gd name="T8" fmla="*/ 0 w 483"/>
                      <a:gd name="T9" fmla="*/ 0 h 346"/>
                      <a:gd name="T10" fmla="*/ 0 60000 65536"/>
                      <a:gd name="T11" fmla="*/ 0 60000 65536"/>
                      <a:gd name="T12" fmla="*/ 0 60000 65536"/>
                      <a:gd name="T13" fmla="*/ 0 60000 65536"/>
                      <a:gd name="T14" fmla="*/ 0 60000 65536"/>
                      <a:gd name="T15" fmla="*/ 0 w 483"/>
                      <a:gd name="T16" fmla="*/ 0 h 346"/>
                      <a:gd name="T17" fmla="*/ 483 w 483"/>
                      <a:gd name="T18" fmla="*/ 346 h 346"/>
                    </a:gdLst>
                    <a:ahLst/>
                    <a:cxnLst>
                      <a:cxn ang="T10">
                        <a:pos x="T0" y="T1"/>
                      </a:cxn>
                      <a:cxn ang="T11">
                        <a:pos x="T2" y="T3"/>
                      </a:cxn>
                      <a:cxn ang="T12">
                        <a:pos x="T4" y="T5"/>
                      </a:cxn>
                      <a:cxn ang="T13">
                        <a:pos x="T6" y="T7"/>
                      </a:cxn>
                      <a:cxn ang="T14">
                        <a:pos x="T8" y="T9"/>
                      </a:cxn>
                    </a:cxnLst>
                    <a:rect l="T15" t="T16" r="T17" b="T18"/>
                    <a:pathLst>
                      <a:path w="483" h="346">
                        <a:moveTo>
                          <a:pt x="0" y="0"/>
                        </a:moveTo>
                        <a:lnTo>
                          <a:pt x="483" y="104"/>
                        </a:lnTo>
                        <a:lnTo>
                          <a:pt x="483" y="346"/>
                        </a:lnTo>
                        <a:lnTo>
                          <a:pt x="0" y="195"/>
                        </a:lnTo>
                        <a:lnTo>
                          <a:pt x="0" y="0"/>
                        </a:lnTo>
                        <a:close/>
                      </a:path>
                    </a:pathLst>
                  </a:custGeom>
                  <a:solidFill>
                    <a:srgbClr val="404040"/>
                  </a:solidFill>
                  <a:ln w="3175">
                    <a:solidFill>
                      <a:srgbClr val="000000"/>
                    </a:solidFill>
                    <a:round/>
                  </a:ln>
                </p:spPr>
                <p:txBody>
                  <a:bodyPr/>
                  <a:lstStyle/>
                  <a:p>
                    <a:endParaRPr lang="zh-CN" altLang="en-US" b="1"/>
                  </a:p>
                </p:txBody>
              </p:sp>
              <p:sp>
                <p:nvSpPr>
                  <p:cNvPr id="44378" name="Line 67"/>
                  <p:cNvSpPr>
                    <a:spLocks noChangeShapeType="1"/>
                  </p:cNvSpPr>
                  <p:nvPr/>
                </p:nvSpPr>
                <p:spPr bwMode="auto">
                  <a:xfrm flipH="1" flipV="1">
                    <a:off x="433" y="1933"/>
                    <a:ext cx="26" cy="6"/>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44379" name="Line 68"/>
                  <p:cNvSpPr>
                    <a:spLocks noChangeShapeType="1"/>
                  </p:cNvSpPr>
                  <p:nvPr/>
                </p:nvSpPr>
                <p:spPr bwMode="auto">
                  <a:xfrm>
                    <a:off x="472" y="1941"/>
                    <a:ext cx="34" cy="7"/>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44380" name="Line 69"/>
                  <p:cNvSpPr>
                    <a:spLocks noChangeShapeType="1"/>
                  </p:cNvSpPr>
                  <p:nvPr/>
                </p:nvSpPr>
                <p:spPr bwMode="auto">
                  <a:xfrm>
                    <a:off x="465" y="1924"/>
                    <a:ext cx="1" cy="45"/>
                  </a:xfrm>
                  <a:prstGeom prst="line">
                    <a:avLst/>
                  </a:prstGeom>
                  <a:noFill/>
                  <a:ln w="31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44381" name="Line 70"/>
                  <p:cNvSpPr>
                    <a:spLocks noChangeShapeType="1"/>
                  </p:cNvSpPr>
                  <p:nvPr/>
                </p:nvSpPr>
                <p:spPr bwMode="auto">
                  <a:xfrm>
                    <a:off x="511" y="1934"/>
                    <a:ext cx="1" cy="49"/>
                  </a:xfrm>
                  <a:prstGeom prst="line">
                    <a:avLst/>
                  </a:prstGeom>
                  <a:noFill/>
                  <a:ln w="31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44382" name="Line 71"/>
                  <p:cNvSpPr>
                    <a:spLocks noChangeShapeType="1"/>
                  </p:cNvSpPr>
                  <p:nvPr/>
                </p:nvSpPr>
                <p:spPr bwMode="auto">
                  <a:xfrm>
                    <a:off x="425" y="1933"/>
                    <a:ext cx="88" cy="22"/>
                  </a:xfrm>
                  <a:prstGeom prst="line">
                    <a:avLst/>
                  </a:prstGeom>
                  <a:noFill/>
                  <a:ln w="31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44383" name="Line 72"/>
                  <p:cNvSpPr>
                    <a:spLocks noChangeShapeType="1"/>
                  </p:cNvSpPr>
                  <p:nvPr/>
                </p:nvSpPr>
                <p:spPr bwMode="auto">
                  <a:xfrm flipH="1" flipV="1">
                    <a:off x="424" y="1926"/>
                    <a:ext cx="89" cy="21"/>
                  </a:xfrm>
                  <a:prstGeom prst="line">
                    <a:avLst/>
                  </a:prstGeom>
                  <a:noFill/>
                  <a:ln w="317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grpSp>
          <p:grpSp>
            <p:nvGrpSpPr>
              <p:cNvPr id="44343" name="Group 73"/>
              <p:cNvGrpSpPr/>
              <p:nvPr/>
            </p:nvGrpSpPr>
            <p:grpSpPr bwMode="auto">
              <a:xfrm>
                <a:off x="325" y="1917"/>
                <a:ext cx="231" cy="118"/>
                <a:chOff x="325" y="1917"/>
                <a:chExt cx="231" cy="118"/>
              </a:xfrm>
            </p:grpSpPr>
            <p:grpSp>
              <p:nvGrpSpPr>
                <p:cNvPr id="44344" name="Group 74"/>
                <p:cNvGrpSpPr/>
                <p:nvPr/>
              </p:nvGrpSpPr>
              <p:grpSpPr bwMode="auto">
                <a:xfrm>
                  <a:off x="504" y="1981"/>
                  <a:ext cx="37" cy="28"/>
                  <a:chOff x="504" y="1981"/>
                  <a:chExt cx="37" cy="28"/>
                </a:xfrm>
              </p:grpSpPr>
              <p:sp>
                <p:nvSpPr>
                  <p:cNvPr id="44373" name="Freeform 75"/>
                  <p:cNvSpPr/>
                  <p:nvPr/>
                </p:nvSpPr>
                <p:spPr bwMode="auto">
                  <a:xfrm>
                    <a:off x="531" y="1981"/>
                    <a:ext cx="10" cy="28"/>
                  </a:xfrm>
                  <a:custGeom>
                    <a:avLst/>
                    <a:gdLst>
                      <a:gd name="T0" fmla="*/ 0 w 53"/>
                      <a:gd name="T1" fmla="*/ 0 h 140"/>
                      <a:gd name="T2" fmla="*/ 0 w 53"/>
                      <a:gd name="T3" fmla="*/ 0 h 140"/>
                      <a:gd name="T4" fmla="*/ 0 w 53"/>
                      <a:gd name="T5" fmla="*/ 0 h 140"/>
                      <a:gd name="T6" fmla="*/ 0 w 53"/>
                      <a:gd name="T7" fmla="*/ 0 h 140"/>
                      <a:gd name="T8" fmla="*/ 0 w 53"/>
                      <a:gd name="T9" fmla="*/ 0 h 140"/>
                      <a:gd name="T10" fmla="*/ 0 60000 65536"/>
                      <a:gd name="T11" fmla="*/ 0 60000 65536"/>
                      <a:gd name="T12" fmla="*/ 0 60000 65536"/>
                      <a:gd name="T13" fmla="*/ 0 60000 65536"/>
                      <a:gd name="T14" fmla="*/ 0 60000 65536"/>
                      <a:gd name="T15" fmla="*/ 0 w 53"/>
                      <a:gd name="T16" fmla="*/ 0 h 140"/>
                      <a:gd name="T17" fmla="*/ 53 w 53"/>
                      <a:gd name="T18" fmla="*/ 140 h 140"/>
                    </a:gdLst>
                    <a:ahLst/>
                    <a:cxnLst>
                      <a:cxn ang="T10">
                        <a:pos x="T0" y="T1"/>
                      </a:cxn>
                      <a:cxn ang="T11">
                        <a:pos x="T2" y="T3"/>
                      </a:cxn>
                      <a:cxn ang="T12">
                        <a:pos x="T4" y="T5"/>
                      </a:cxn>
                      <a:cxn ang="T13">
                        <a:pos x="T6" y="T7"/>
                      </a:cxn>
                      <a:cxn ang="T14">
                        <a:pos x="T8" y="T9"/>
                      </a:cxn>
                    </a:cxnLst>
                    <a:rect l="T15" t="T16" r="T17" b="T18"/>
                    <a:pathLst>
                      <a:path w="53" h="140">
                        <a:moveTo>
                          <a:pt x="37" y="0"/>
                        </a:moveTo>
                        <a:lnTo>
                          <a:pt x="53" y="131"/>
                        </a:lnTo>
                        <a:lnTo>
                          <a:pt x="14" y="140"/>
                        </a:lnTo>
                        <a:lnTo>
                          <a:pt x="0" y="6"/>
                        </a:lnTo>
                        <a:lnTo>
                          <a:pt x="37" y="0"/>
                        </a:lnTo>
                        <a:close/>
                      </a:path>
                    </a:pathLst>
                  </a:custGeom>
                  <a:solidFill>
                    <a:srgbClr val="606060"/>
                  </a:solidFill>
                  <a:ln w="3175">
                    <a:solidFill>
                      <a:srgbClr val="000000"/>
                    </a:solidFill>
                    <a:round/>
                  </a:ln>
                </p:spPr>
                <p:txBody>
                  <a:bodyPr/>
                  <a:lstStyle/>
                  <a:p>
                    <a:endParaRPr lang="zh-CN" altLang="en-US" b="1"/>
                  </a:p>
                </p:txBody>
              </p:sp>
              <p:sp>
                <p:nvSpPr>
                  <p:cNvPr id="44374" name="Freeform 76"/>
                  <p:cNvSpPr/>
                  <p:nvPr/>
                </p:nvSpPr>
                <p:spPr bwMode="auto">
                  <a:xfrm>
                    <a:off x="504" y="1985"/>
                    <a:ext cx="29" cy="24"/>
                  </a:xfrm>
                  <a:custGeom>
                    <a:avLst/>
                    <a:gdLst>
                      <a:gd name="T0" fmla="*/ 0 w 148"/>
                      <a:gd name="T1" fmla="*/ 0 h 122"/>
                      <a:gd name="T2" fmla="*/ 0 w 148"/>
                      <a:gd name="T3" fmla="*/ 0 h 122"/>
                      <a:gd name="T4" fmla="*/ 0 w 148"/>
                      <a:gd name="T5" fmla="*/ 0 h 122"/>
                      <a:gd name="T6" fmla="*/ 0 w 148"/>
                      <a:gd name="T7" fmla="*/ 0 h 122"/>
                      <a:gd name="T8" fmla="*/ 0 w 148"/>
                      <a:gd name="T9" fmla="*/ 0 h 122"/>
                      <a:gd name="T10" fmla="*/ 0 w 148"/>
                      <a:gd name="T11" fmla="*/ 0 h 122"/>
                      <a:gd name="T12" fmla="*/ 0 w 148"/>
                      <a:gd name="T13" fmla="*/ 0 h 122"/>
                      <a:gd name="T14" fmla="*/ 0 60000 65536"/>
                      <a:gd name="T15" fmla="*/ 0 60000 65536"/>
                      <a:gd name="T16" fmla="*/ 0 60000 65536"/>
                      <a:gd name="T17" fmla="*/ 0 60000 65536"/>
                      <a:gd name="T18" fmla="*/ 0 60000 65536"/>
                      <a:gd name="T19" fmla="*/ 0 60000 65536"/>
                      <a:gd name="T20" fmla="*/ 0 60000 65536"/>
                      <a:gd name="T21" fmla="*/ 0 w 148"/>
                      <a:gd name="T22" fmla="*/ 0 h 122"/>
                      <a:gd name="T23" fmla="*/ 148 w 148"/>
                      <a:gd name="T24" fmla="*/ 122 h 1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122">
                        <a:moveTo>
                          <a:pt x="136" y="5"/>
                        </a:moveTo>
                        <a:lnTo>
                          <a:pt x="148" y="122"/>
                        </a:lnTo>
                        <a:lnTo>
                          <a:pt x="0" y="61"/>
                        </a:lnTo>
                        <a:lnTo>
                          <a:pt x="58" y="43"/>
                        </a:lnTo>
                        <a:lnTo>
                          <a:pt x="111" y="70"/>
                        </a:lnTo>
                        <a:lnTo>
                          <a:pt x="94" y="0"/>
                        </a:lnTo>
                        <a:lnTo>
                          <a:pt x="136" y="5"/>
                        </a:lnTo>
                        <a:close/>
                      </a:path>
                    </a:pathLst>
                  </a:custGeom>
                  <a:solidFill>
                    <a:srgbClr val="404040"/>
                  </a:solidFill>
                  <a:ln w="3175">
                    <a:solidFill>
                      <a:srgbClr val="000000"/>
                    </a:solidFill>
                    <a:round/>
                  </a:ln>
                </p:spPr>
                <p:txBody>
                  <a:bodyPr/>
                  <a:lstStyle/>
                  <a:p>
                    <a:endParaRPr lang="zh-CN" altLang="en-US" b="1"/>
                  </a:p>
                </p:txBody>
              </p:sp>
            </p:grpSp>
            <p:grpSp>
              <p:nvGrpSpPr>
                <p:cNvPr id="44345" name="Group 77"/>
                <p:cNvGrpSpPr/>
                <p:nvPr/>
              </p:nvGrpSpPr>
              <p:grpSpPr bwMode="auto">
                <a:xfrm>
                  <a:off x="325" y="1917"/>
                  <a:ext cx="231" cy="118"/>
                  <a:chOff x="325" y="1917"/>
                  <a:chExt cx="231" cy="118"/>
                </a:xfrm>
              </p:grpSpPr>
              <p:sp>
                <p:nvSpPr>
                  <p:cNvPr id="44346" name="Freeform 78"/>
                  <p:cNvSpPr/>
                  <p:nvPr/>
                </p:nvSpPr>
                <p:spPr bwMode="auto">
                  <a:xfrm>
                    <a:off x="326" y="1917"/>
                    <a:ext cx="226" cy="105"/>
                  </a:xfrm>
                  <a:custGeom>
                    <a:avLst/>
                    <a:gdLst>
                      <a:gd name="T0" fmla="*/ 0 w 1132"/>
                      <a:gd name="T1" fmla="*/ 0 h 525"/>
                      <a:gd name="T2" fmla="*/ 0 w 1132"/>
                      <a:gd name="T3" fmla="*/ 0 h 525"/>
                      <a:gd name="T4" fmla="*/ 0 w 1132"/>
                      <a:gd name="T5" fmla="*/ 0 h 525"/>
                      <a:gd name="T6" fmla="*/ 0 w 1132"/>
                      <a:gd name="T7" fmla="*/ 0 h 525"/>
                      <a:gd name="T8" fmla="*/ 0 w 1132"/>
                      <a:gd name="T9" fmla="*/ 0 h 525"/>
                      <a:gd name="T10" fmla="*/ 0 60000 65536"/>
                      <a:gd name="T11" fmla="*/ 0 60000 65536"/>
                      <a:gd name="T12" fmla="*/ 0 60000 65536"/>
                      <a:gd name="T13" fmla="*/ 0 60000 65536"/>
                      <a:gd name="T14" fmla="*/ 0 60000 65536"/>
                      <a:gd name="T15" fmla="*/ 0 w 1132"/>
                      <a:gd name="T16" fmla="*/ 0 h 525"/>
                      <a:gd name="T17" fmla="*/ 1132 w 1132"/>
                      <a:gd name="T18" fmla="*/ 525 h 525"/>
                    </a:gdLst>
                    <a:ahLst/>
                    <a:cxnLst>
                      <a:cxn ang="T10">
                        <a:pos x="T0" y="T1"/>
                      </a:cxn>
                      <a:cxn ang="T11">
                        <a:pos x="T2" y="T3"/>
                      </a:cxn>
                      <a:cxn ang="T12">
                        <a:pos x="T4" y="T5"/>
                      </a:cxn>
                      <a:cxn ang="T13">
                        <a:pos x="T6" y="T7"/>
                      </a:cxn>
                      <a:cxn ang="T14">
                        <a:pos x="T8" y="T9"/>
                      </a:cxn>
                    </a:cxnLst>
                    <a:rect l="T15" t="T16" r="T17" b="T18"/>
                    <a:pathLst>
                      <a:path w="1132" h="525">
                        <a:moveTo>
                          <a:pt x="1132" y="223"/>
                        </a:moveTo>
                        <a:lnTo>
                          <a:pt x="589" y="525"/>
                        </a:lnTo>
                        <a:lnTo>
                          <a:pt x="0" y="230"/>
                        </a:lnTo>
                        <a:lnTo>
                          <a:pt x="452" y="0"/>
                        </a:lnTo>
                        <a:lnTo>
                          <a:pt x="1132" y="223"/>
                        </a:lnTo>
                        <a:close/>
                      </a:path>
                    </a:pathLst>
                  </a:custGeom>
                  <a:solidFill>
                    <a:srgbClr val="808080"/>
                  </a:solidFill>
                  <a:ln w="3175">
                    <a:solidFill>
                      <a:srgbClr val="000000"/>
                    </a:solidFill>
                    <a:round/>
                  </a:ln>
                </p:spPr>
                <p:txBody>
                  <a:bodyPr/>
                  <a:lstStyle/>
                  <a:p>
                    <a:endParaRPr lang="zh-CN" altLang="en-US" b="1"/>
                  </a:p>
                </p:txBody>
              </p:sp>
              <p:sp>
                <p:nvSpPr>
                  <p:cNvPr id="44347" name="Freeform 79"/>
                  <p:cNvSpPr/>
                  <p:nvPr/>
                </p:nvSpPr>
                <p:spPr bwMode="auto">
                  <a:xfrm>
                    <a:off x="443" y="1961"/>
                    <a:ext cx="113" cy="74"/>
                  </a:xfrm>
                  <a:custGeom>
                    <a:avLst/>
                    <a:gdLst>
                      <a:gd name="T0" fmla="*/ 0 w 566"/>
                      <a:gd name="T1" fmla="*/ 0 h 371"/>
                      <a:gd name="T2" fmla="*/ 0 w 566"/>
                      <a:gd name="T3" fmla="*/ 0 h 371"/>
                      <a:gd name="T4" fmla="*/ 0 w 566"/>
                      <a:gd name="T5" fmla="*/ 0 h 371"/>
                      <a:gd name="T6" fmla="*/ 0 w 566"/>
                      <a:gd name="T7" fmla="*/ 0 h 371"/>
                      <a:gd name="T8" fmla="*/ 0 w 566"/>
                      <a:gd name="T9" fmla="*/ 0 h 371"/>
                      <a:gd name="T10" fmla="*/ 0 60000 65536"/>
                      <a:gd name="T11" fmla="*/ 0 60000 65536"/>
                      <a:gd name="T12" fmla="*/ 0 60000 65536"/>
                      <a:gd name="T13" fmla="*/ 0 60000 65536"/>
                      <a:gd name="T14" fmla="*/ 0 60000 65536"/>
                      <a:gd name="T15" fmla="*/ 0 w 566"/>
                      <a:gd name="T16" fmla="*/ 0 h 371"/>
                      <a:gd name="T17" fmla="*/ 566 w 566"/>
                      <a:gd name="T18" fmla="*/ 371 h 371"/>
                    </a:gdLst>
                    <a:ahLst/>
                    <a:cxnLst>
                      <a:cxn ang="T10">
                        <a:pos x="T0" y="T1"/>
                      </a:cxn>
                      <a:cxn ang="T11">
                        <a:pos x="T2" y="T3"/>
                      </a:cxn>
                      <a:cxn ang="T12">
                        <a:pos x="T4" y="T5"/>
                      </a:cxn>
                      <a:cxn ang="T13">
                        <a:pos x="T6" y="T7"/>
                      </a:cxn>
                      <a:cxn ang="T14">
                        <a:pos x="T8" y="T9"/>
                      </a:cxn>
                    </a:cxnLst>
                    <a:rect l="T15" t="T16" r="T17" b="T18"/>
                    <a:pathLst>
                      <a:path w="566" h="371">
                        <a:moveTo>
                          <a:pt x="547" y="0"/>
                        </a:moveTo>
                        <a:lnTo>
                          <a:pt x="0" y="307"/>
                        </a:lnTo>
                        <a:lnTo>
                          <a:pt x="16" y="371"/>
                        </a:lnTo>
                        <a:lnTo>
                          <a:pt x="566" y="60"/>
                        </a:lnTo>
                        <a:lnTo>
                          <a:pt x="547" y="0"/>
                        </a:lnTo>
                        <a:close/>
                      </a:path>
                    </a:pathLst>
                  </a:custGeom>
                  <a:solidFill>
                    <a:srgbClr val="606060"/>
                  </a:solidFill>
                  <a:ln w="3175">
                    <a:solidFill>
                      <a:srgbClr val="000000"/>
                    </a:solidFill>
                    <a:round/>
                  </a:ln>
                </p:spPr>
                <p:txBody>
                  <a:bodyPr/>
                  <a:lstStyle/>
                  <a:p>
                    <a:endParaRPr lang="zh-CN" altLang="en-US" b="1"/>
                  </a:p>
                </p:txBody>
              </p:sp>
              <p:sp>
                <p:nvSpPr>
                  <p:cNvPr id="44348" name="Freeform 80"/>
                  <p:cNvSpPr/>
                  <p:nvPr/>
                </p:nvSpPr>
                <p:spPr bwMode="auto">
                  <a:xfrm>
                    <a:off x="325" y="1963"/>
                    <a:ext cx="121" cy="72"/>
                  </a:xfrm>
                  <a:custGeom>
                    <a:avLst/>
                    <a:gdLst>
                      <a:gd name="T0" fmla="*/ 0 w 605"/>
                      <a:gd name="T1" fmla="*/ 0 h 363"/>
                      <a:gd name="T2" fmla="*/ 0 w 605"/>
                      <a:gd name="T3" fmla="*/ 0 h 363"/>
                      <a:gd name="T4" fmla="*/ 0 w 605"/>
                      <a:gd name="T5" fmla="*/ 0 h 363"/>
                      <a:gd name="T6" fmla="*/ 0 w 605"/>
                      <a:gd name="T7" fmla="*/ 0 h 363"/>
                      <a:gd name="T8" fmla="*/ 0 w 605"/>
                      <a:gd name="T9" fmla="*/ 0 h 363"/>
                      <a:gd name="T10" fmla="*/ 0 60000 65536"/>
                      <a:gd name="T11" fmla="*/ 0 60000 65536"/>
                      <a:gd name="T12" fmla="*/ 0 60000 65536"/>
                      <a:gd name="T13" fmla="*/ 0 60000 65536"/>
                      <a:gd name="T14" fmla="*/ 0 60000 65536"/>
                      <a:gd name="T15" fmla="*/ 0 w 605"/>
                      <a:gd name="T16" fmla="*/ 0 h 363"/>
                      <a:gd name="T17" fmla="*/ 605 w 605"/>
                      <a:gd name="T18" fmla="*/ 363 h 363"/>
                    </a:gdLst>
                    <a:ahLst/>
                    <a:cxnLst>
                      <a:cxn ang="T10">
                        <a:pos x="T0" y="T1"/>
                      </a:cxn>
                      <a:cxn ang="T11">
                        <a:pos x="T2" y="T3"/>
                      </a:cxn>
                      <a:cxn ang="T12">
                        <a:pos x="T4" y="T5"/>
                      </a:cxn>
                      <a:cxn ang="T13">
                        <a:pos x="T6" y="T7"/>
                      </a:cxn>
                      <a:cxn ang="T14">
                        <a:pos x="T8" y="T9"/>
                      </a:cxn>
                    </a:cxnLst>
                    <a:rect l="T15" t="T16" r="T17" b="T18"/>
                    <a:pathLst>
                      <a:path w="605" h="363">
                        <a:moveTo>
                          <a:pt x="605" y="363"/>
                        </a:moveTo>
                        <a:lnTo>
                          <a:pt x="587" y="295"/>
                        </a:lnTo>
                        <a:lnTo>
                          <a:pt x="0" y="0"/>
                        </a:lnTo>
                        <a:lnTo>
                          <a:pt x="21" y="53"/>
                        </a:lnTo>
                        <a:lnTo>
                          <a:pt x="605" y="363"/>
                        </a:lnTo>
                        <a:close/>
                      </a:path>
                    </a:pathLst>
                  </a:custGeom>
                  <a:solidFill>
                    <a:srgbClr val="404040"/>
                  </a:solidFill>
                  <a:ln w="3175">
                    <a:solidFill>
                      <a:srgbClr val="000000"/>
                    </a:solidFill>
                    <a:round/>
                  </a:ln>
                </p:spPr>
                <p:txBody>
                  <a:bodyPr/>
                  <a:lstStyle/>
                  <a:p>
                    <a:endParaRPr lang="zh-CN" altLang="en-US" b="1"/>
                  </a:p>
                </p:txBody>
              </p:sp>
              <p:sp>
                <p:nvSpPr>
                  <p:cNvPr id="44349" name="Freeform 81"/>
                  <p:cNvSpPr/>
                  <p:nvPr/>
                </p:nvSpPr>
                <p:spPr bwMode="auto">
                  <a:xfrm>
                    <a:off x="417" y="1966"/>
                    <a:ext cx="90" cy="46"/>
                  </a:xfrm>
                  <a:custGeom>
                    <a:avLst/>
                    <a:gdLst>
                      <a:gd name="T0" fmla="*/ 0 w 454"/>
                      <a:gd name="T1" fmla="*/ 0 h 230"/>
                      <a:gd name="T2" fmla="*/ 0 w 454"/>
                      <a:gd name="T3" fmla="*/ 0 h 230"/>
                      <a:gd name="T4" fmla="*/ 0 w 454"/>
                      <a:gd name="T5" fmla="*/ 0 h 230"/>
                      <a:gd name="T6" fmla="*/ 0 w 454"/>
                      <a:gd name="T7" fmla="*/ 0 h 230"/>
                      <a:gd name="T8" fmla="*/ 0 w 454"/>
                      <a:gd name="T9" fmla="*/ 0 h 230"/>
                      <a:gd name="T10" fmla="*/ 0 60000 65536"/>
                      <a:gd name="T11" fmla="*/ 0 60000 65536"/>
                      <a:gd name="T12" fmla="*/ 0 60000 65536"/>
                      <a:gd name="T13" fmla="*/ 0 60000 65536"/>
                      <a:gd name="T14" fmla="*/ 0 60000 65536"/>
                      <a:gd name="T15" fmla="*/ 0 w 454"/>
                      <a:gd name="T16" fmla="*/ 0 h 230"/>
                      <a:gd name="T17" fmla="*/ 454 w 454"/>
                      <a:gd name="T18" fmla="*/ 230 h 230"/>
                    </a:gdLst>
                    <a:ahLst/>
                    <a:cxnLst>
                      <a:cxn ang="T10">
                        <a:pos x="T0" y="T1"/>
                      </a:cxn>
                      <a:cxn ang="T11">
                        <a:pos x="T2" y="T3"/>
                      </a:cxn>
                      <a:cxn ang="T12">
                        <a:pos x="T4" y="T5"/>
                      </a:cxn>
                      <a:cxn ang="T13">
                        <a:pos x="T6" y="T7"/>
                      </a:cxn>
                      <a:cxn ang="T14">
                        <a:pos x="T8" y="T9"/>
                      </a:cxn>
                    </a:cxnLst>
                    <a:rect l="T15" t="T16" r="T17" b="T18"/>
                    <a:pathLst>
                      <a:path w="454" h="230">
                        <a:moveTo>
                          <a:pt x="454" y="59"/>
                        </a:moveTo>
                        <a:lnTo>
                          <a:pt x="297" y="0"/>
                        </a:lnTo>
                        <a:lnTo>
                          <a:pt x="0" y="161"/>
                        </a:lnTo>
                        <a:lnTo>
                          <a:pt x="151" y="230"/>
                        </a:lnTo>
                        <a:lnTo>
                          <a:pt x="454" y="5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350" name="Freeform 82"/>
                  <p:cNvSpPr/>
                  <p:nvPr/>
                </p:nvSpPr>
                <p:spPr bwMode="auto">
                  <a:xfrm>
                    <a:off x="336" y="1934"/>
                    <a:ext cx="134" cy="61"/>
                  </a:xfrm>
                  <a:custGeom>
                    <a:avLst/>
                    <a:gdLst>
                      <a:gd name="T0" fmla="*/ 0 w 669"/>
                      <a:gd name="T1" fmla="*/ 0 h 309"/>
                      <a:gd name="T2" fmla="*/ 0 w 669"/>
                      <a:gd name="T3" fmla="*/ 0 h 309"/>
                      <a:gd name="T4" fmla="*/ 0 w 669"/>
                      <a:gd name="T5" fmla="*/ 0 h 309"/>
                      <a:gd name="T6" fmla="*/ 0 w 669"/>
                      <a:gd name="T7" fmla="*/ 0 h 309"/>
                      <a:gd name="T8" fmla="*/ 0 w 669"/>
                      <a:gd name="T9" fmla="*/ 0 h 309"/>
                      <a:gd name="T10" fmla="*/ 0 60000 65536"/>
                      <a:gd name="T11" fmla="*/ 0 60000 65536"/>
                      <a:gd name="T12" fmla="*/ 0 60000 65536"/>
                      <a:gd name="T13" fmla="*/ 0 60000 65536"/>
                      <a:gd name="T14" fmla="*/ 0 60000 65536"/>
                      <a:gd name="T15" fmla="*/ 0 w 669"/>
                      <a:gd name="T16" fmla="*/ 0 h 309"/>
                      <a:gd name="T17" fmla="*/ 669 w 669"/>
                      <a:gd name="T18" fmla="*/ 309 h 309"/>
                    </a:gdLst>
                    <a:ahLst/>
                    <a:cxnLst>
                      <a:cxn ang="T10">
                        <a:pos x="T0" y="T1"/>
                      </a:cxn>
                      <a:cxn ang="T11">
                        <a:pos x="T2" y="T3"/>
                      </a:cxn>
                      <a:cxn ang="T12">
                        <a:pos x="T4" y="T5"/>
                      </a:cxn>
                      <a:cxn ang="T13">
                        <a:pos x="T6" y="T7"/>
                      </a:cxn>
                      <a:cxn ang="T14">
                        <a:pos x="T8" y="T9"/>
                      </a:cxn>
                    </a:cxnLst>
                    <a:rect l="T15" t="T16" r="T17" b="T18"/>
                    <a:pathLst>
                      <a:path w="669" h="309">
                        <a:moveTo>
                          <a:pt x="669" y="150"/>
                        </a:moveTo>
                        <a:lnTo>
                          <a:pt x="377" y="309"/>
                        </a:lnTo>
                        <a:lnTo>
                          <a:pt x="0" y="132"/>
                        </a:lnTo>
                        <a:lnTo>
                          <a:pt x="273" y="0"/>
                        </a:lnTo>
                        <a:lnTo>
                          <a:pt x="669" y="15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351" name="Freeform 83"/>
                  <p:cNvSpPr/>
                  <p:nvPr/>
                </p:nvSpPr>
                <p:spPr bwMode="auto">
                  <a:xfrm>
                    <a:off x="393" y="1920"/>
                    <a:ext cx="148" cy="57"/>
                  </a:xfrm>
                  <a:custGeom>
                    <a:avLst/>
                    <a:gdLst>
                      <a:gd name="T0" fmla="*/ 0 w 738"/>
                      <a:gd name="T1" fmla="*/ 0 h 283"/>
                      <a:gd name="T2" fmla="*/ 0 w 738"/>
                      <a:gd name="T3" fmla="*/ 0 h 283"/>
                      <a:gd name="T4" fmla="*/ 0 w 738"/>
                      <a:gd name="T5" fmla="*/ 0 h 283"/>
                      <a:gd name="T6" fmla="*/ 0 w 738"/>
                      <a:gd name="T7" fmla="*/ 0 h 283"/>
                      <a:gd name="T8" fmla="*/ 0 w 738"/>
                      <a:gd name="T9" fmla="*/ 0 h 283"/>
                      <a:gd name="T10" fmla="*/ 0 60000 65536"/>
                      <a:gd name="T11" fmla="*/ 0 60000 65536"/>
                      <a:gd name="T12" fmla="*/ 0 60000 65536"/>
                      <a:gd name="T13" fmla="*/ 0 60000 65536"/>
                      <a:gd name="T14" fmla="*/ 0 60000 65536"/>
                      <a:gd name="T15" fmla="*/ 0 w 738"/>
                      <a:gd name="T16" fmla="*/ 0 h 283"/>
                      <a:gd name="T17" fmla="*/ 738 w 738"/>
                      <a:gd name="T18" fmla="*/ 283 h 283"/>
                    </a:gdLst>
                    <a:ahLst/>
                    <a:cxnLst>
                      <a:cxn ang="T10">
                        <a:pos x="T0" y="T1"/>
                      </a:cxn>
                      <a:cxn ang="T11">
                        <a:pos x="T2" y="T3"/>
                      </a:cxn>
                      <a:cxn ang="T12">
                        <a:pos x="T4" y="T5"/>
                      </a:cxn>
                      <a:cxn ang="T13">
                        <a:pos x="T6" y="T7"/>
                      </a:cxn>
                      <a:cxn ang="T14">
                        <a:pos x="T8" y="T9"/>
                      </a:cxn>
                    </a:cxnLst>
                    <a:rect l="T15" t="T16" r="T17" b="T18"/>
                    <a:pathLst>
                      <a:path w="738" h="283">
                        <a:moveTo>
                          <a:pt x="584" y="283"/>
                        </a:moveTo>
                        <a:lnTo>
                          <a:pt x="738" y="205"/>
                        </a:lnTo>
                        <a:lnTo>
                          <a:pt x="118" y="0"/>
                        </a:lnTo>
                        <a:lnTo>
                          <a:pt x="0" y="60"/>
                        </a:lnTo>
                        <a:lnTo>
                          <a:pt x="584" y="283"/>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352" name="Line 84"/>
                  <p:cNvSpPr>
                    <a:spLocks noChangeShapeType="1"/>
                  </p:cNvSpPr>
                  <p:nvPr/>
                </p:nvSpPr>
                <p:spPr bwMode="auto">
                  <a:xfrm flipH="1" flipV="1">
                    <a:off x="411" y="1923"/>
                    <a:ext cx="128" cy="44"/>
                  </a:xfrm>
                  <a:prstGeom prst="line">
                    <a:avLst/>
                  </a:prstGeom>
                  <a:noFill/>
                  <a:ln w="6350">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44353" name="Line 85"/>
                  <p:cNvSpPr>
                    <a:spLocks noChangeShapeType="1"/>
                  </p:cNvSpPr>
                  <p:nvPr/>
                </p:nvSpPr>
                <p:spPr bwMode="auto">
                  <a:xfrm flipH="1" flipV="1">
                    <a:off x="404" y="1925"/>
                    <a:ext cx="124" cy="45"/>
                  </a:xfrm>
                  <a:prstGeom prst="line">
                    <a:avLst/>
                  </a:prstGeom>
                  <a:noFill/>
                  <a:ln w="6350">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44354" name="Line 86"/>
                  <p:cNvSpPr>
                    <a:spLocks noChangeShapeType="1"/>
                  </p:cNvSpPr>
                  <p:nvPr/>
                </p:nvSpPr>
                <p:spPr bwMode="auto">
                  <a:xfrm flipH="1" flipV="1">
                    <a:off x="399" y="1930"/>
                    <a:ext cx="121" cy="46"/>
                  </a:xfrm>
                  <a:prstGeom prst="line">
                    <a:avLst/>
                  </a:prstGeom>
                  <a:noFill/>
                  <a:ln w="6350">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44355" name="Line 87"/>
                  <p:cNvSpPr>
                    <a:spLocks noChangeShapeType="1"/>
                  </p:cNvSpPr>
                  <p:nvPr/>
                </p:nvSpPr>
                <p:spPr bwMode="auto">
                  <a:xfrm flipH="1" flipV="1">
                    <a:off x="384" y="1937"/>
                    <a:ext cx="119" cy="48"/>
                  </a:xfrm>
                  <a:prstGeom prst="line">
                    <a:avLst/>
                  </a:prstGeom>
                  <a:noFill/>
                  <a:ln w="6350">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44356" name="Line 88"/>
                  <p:cNvSpPr>
                    <a:spLocks noChangeShapeType="1"/>
                  </p:cNvSpPr>
                  <p:nvPr/>
                </p:nvSpPr>
                <p:spPr bwMode="auto">
                  <a:xfrm flipH="1" flipV="1">
                    <a:off x="375" y="1942"/>
                    <a:ext cx="118" cy="48"/>
                  </a:xfrm>
                  <a:prstGeom prst="line">
                    <a:avLst/>
                  </a:prstGeom>
                  <a:noFill/>
                  <a:ln w="6350">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44357" name="Line 89"/>
                  <p:cNvSpPr>
                    <a:spLocks noChangeShapeType="1"/>
                  </p:cNvSpPr>
                  <p:nvPr/>
                </p:nvSpPr>
                <p:spPr bwMode="auto">
                  <a:xfrm flipH="1" flipV="1">
                    <a:off x="365" y="1946"/>
                    <a:ext cx="119" cy="51"/>
                  </a:xfrm>
                  <a:prstGeom prst="line">
                    <a:avLst/>
                  </a:prstGeom>
                  <a:noFill/>
                  <a:ln w="6350">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44358" name="Line 90"/>
                  <p:cNvSpPr>
                    <a:spLocks noChangeShapeType="1"/>
                  </p:cNvSpPr>
                  <p:nvPr/>
                </p:nvSpPr>
                <p:spPr bwMode="auto">
                  <a:xfrm flipH="1" flipV="1">
                    <a:off x="358" y="1951"/>
                    <a:ext cx="114" cy="50"/>
                  </a:xfrm>
                  <a:prstGeom prst="line">
                    <a:avLst/>
                  </a:prstGeom>
                  <a:noFill/>
                  <a:ln w="6350">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44359" name="Line 91"/>
                  <p:cNvSpPr>
                    <a:spLocks noChangeShapeType="1"/>
                  </p:cNvSpPr>
                  <p:nvPr/>
                </p:nvSpPr>
                <p:spPr bwMode="auto">
                  <a:xfrm flipH="1" flipV="1">
                    <a:off x="347" y="1956"/>
                    <a:ext cx="114" cy="51"/>
                  </a:xfrm>
                  <a:prstGeom prst="line">
                    <a:avLst/>
                  </a:prstGeom>
                  <a:noFill/>
                  <a:ln w="6350">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44360" name="Line 92"/>
                  <p:cNvSpPr>
                    <a:spLocks noChangeShapeType="1"/>
                  </p:cNvSpPr>
                  <p:nvPr/>
                </p:nvSpPr>
                <p:spPr bwMode="auto">
                  <a:xfrm flipH="1">
                    <a:off x="437" y="1974"/>
                    <a:ext cx="61" cy="34"/>
                  </a:xfrm>
                  <a:prstGeom prst="line">
                    <a:avLst/>
                  </a:prstGeom>
                  <a:noFill/>
                  <a:ln w="6350">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44361" name="Line 93"/>
                  <p:cNvSpPr>
                    <a:spLocks noChangeShapeType="1"/>
                  </p:cNvSpPr>
                  <p:nvPr/>
                </p:nvSpPr>
                <p:spPr bwMode="auto">
                  <a:xfrm flipH="1">
                    <a:off x="426" y="1970"/>
                    <a:ext cx="58" cy="32"/>
                  </a:xfrm>
                  <a:prstGeom prst="line">
                    <a:avLst/>
                  </a:prstGeom>
                  <a:noFill/>
                  <a:ln w="6350">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44362" name="Line 94"/>
                  <p:cNvSpPr>
                    <a:spLocks noChangeShapeType="1"/>
                  </p:cNvSpPr>
                  <p:nvPr/>
                </p:nvSpPr>
                <p:spPr bwMode="auto">
                  <a:xfrm flipH="1">
                    <a:off x="401" y="1959"/>
                    <a:ext cx="58" cy="31"/>
                  </a:xfrm>
                  <a:prstGeom prst="line">
                    <a:avLst/>
                  </a:prstGeom>
                  <a:noFill/>
                  <a:ln w="6350">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44363" name="Line 95"/>
                  <p:cNvSpPr>
                    <a:spLocks noChangeShapeType="1"/>
                  </p:cNvSpPr>
                  <p:nvPr/>
                </p:nvSpPr>
                <p:spPr bwMode="auto">
                  <a:xfrm flipH="1">
                    <a:off x="387" y="1954"/>
                    <a:ext cx="58" cy="31"/>
                  </a:xfrm>
                  <a:prstGeom prst="line">
                    <a:avLst/>
                  </a:prstGeom>
                  <a:noFill/>
                  <a:ln w="6350">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44364" name="Line 96"/>
                  <p:cNvSpPr>
                    <a:spLocks noChangeShapeType="1"/>
                  </p:cNvSpPr>
                  <p:nvPr/>
                </p:nvSpPr>
                <p:spPr bwMode="auto">
                  <a:xfrm flipH="1">
                    <a:off x="375" y="1949"/>
                    <a:ext cx="56" cy="31"/>
                  </a:xfrm>
                  <a:prstGeom prst="line">
                    <a:avLst/>
                  </a:prstGeom>
                  <a:noFill/>
                  <a:ln w="6350">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44365" name="Line 97"/>
                  <p:cNvSpPr>
                    <a:spLocks noChangeShapeType="1"/>
                  </p:cNvSpPr>
                  <p:nvPr/>
                </p:nvSpPr>
                <p:spPr bwMode="auto">
                  <a:xfrm flipH="1">
                    <a:off x="364" y="1944"/>
                    <a:ext cx="53" cy="28"/>
                  </a:xfrm>
                  <a:prstGeom prst="line">
                    <a:avLst/>
                  </a:prstGeom>
                  <a:noFill/>
                  <a:ln w="6350">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44366" name="Line 98"/>
                  <p:cNvSpPr>
                    <a:spLocks noChangeShapeType="1"/>
                  </p:cNvSpPr>
                  <p:nvPr/>
                </p:nvSpPr>
                <p:spPr bwMode="auto">
                  <a:xfrm flipH="1">
                    <a:off x="352" y="1939"/>
                    <a:ext cx="55" cy="28"/>
                  </a:xfrm>
                  <a:prstGeom prst="line">
                    <a:avLst/>
                  </a:prstGeom>
                  <a:noFill/>
                  <a:ln w="6350">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44367" name="Line 99"/>
                  <p:cNvSpPr>
                    <a:spLocks noChangeShapeType="1"/>
                  </p:cNvSpPr>
                  <p:nvPr/>
                </p:nvSpPr>
                <p:spPr bwMode="auto">
                  <a:xfrm flipH="1">
                    <a:off x="494" y="1955"/>
                    <a:ext cx="28" cy="14"/>
                  </a:xfrm>
                  <a:prstGeom prst="line">
                    <a:avLst/>
                  </a:prstGeom>
                  <a:noFill/>
                  <a:ln w="6350">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44368" name="Line 100"/>
                  <p:cNvSpPr>
                    <a:spLocks noChangeShapeType="1"/>
                  </p:cNvSpPr>
                  <p:nvPr/>
                </p:nvSpPr>
                <p:spPr bwMode="auto">
                  <a:xfrm flipH="1">
                    <a:off x="477" y="1949"/>
                    <a:ext cx="26" cy="14"/>
                  </a:xfrm>
                  <a:prstGeom prst="line">
                    <a:avLst/>
                  </a:prstGeom>
                  <a:noFill/>
                  <a:ln w="6350">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44369" name="Line 101"/>
                  <p:cNvSpPr>
                    <a:spLocks noChangeShapeType="1"/>
                  </p:cNvSpPr>
                  <p:nvPr/>
                </p:nvSpPr>
                <p:spPr bwMode="auto">
                  <a:xfrm flipH="1">
                    <a:off x="460" y="1943"/>
                    <a:ext cx="28" cy="14"/>
                  </a:xfrm>
                  <a:prstGeom prst="line">
                    <a:avLst/>
                  </a:prstGeom>
                  <a:noFill/>
                  <a:ln w="6350">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44370" name="Line 102"/>
                  <p:cNvSpPr>
                    <a:spLocks noChangeShapeType="1"/>
                  </p:cNvSpPr>
                  <p:nvPr/>
                </p:nvSpPr>
                <p:spPr bwMode="auto">
                  <a:xfrm flipH="1">
                    <a:off x="443" y="1937"/>
                    <a:ext cx="27" cy="13"/>
                  </a:xfrm>
                  <a:prstGeom prst="line">
                    <a:avLst/>
                  </a:prstGeom>
                  <a:noFill/>
                  <a:ln w="6350">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44371" name="Line 103"/>
                  <p:cNvSpPr>
                    <a:spLocks noChangeShapeType="1"/>
                  </p:cNvSpPr>
                  <p:nvPr/>
                </p:nvSpPr>
                <p:spPr bwMode="auto">
                  <a:xfrm flipH="1">
                    <a:off x="427" y="1931"/>
                    <a:ext cx="26" cy="14"/>
                  </a:xfrm>
                  <a:prstGeom prst="line">
                    <a:avLst/>
                  </a:prstGeom>
                  <a:noFill/>
                  <a:ln w="6350">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44372" name="Line 104"/>
                  <p:cNvSpPr>
                    <a:spLocks noChangeShapeType="1"/>
                  </p:cNvSpPr>
                  <p:nvPr/>
                </p:nvSpPr>
                <p:spPr bwMode="auto">
                  <a:xfrm flipH="1">
                    <a:off x="408" y="1925"/>
                    <a:ext cx="24" cy="13"/>
                  </a:xfrm>
                  <a:prstGeom prst="line">
                    <a:avLst/>
                  </a:prstGeom>
                  <a:noFill/>
                  <a:ln w="6350">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grpSp>
          </p:grpSp>
        </p:grpSp>
      </p:grpSp>
      <p:grpSp>
        <p:nvGrpSpPr>
          <p:cNvPr id="44048" name="Group 105"/>
          <p:cNvGrpSpPr/>
          <p:nvPr/>
        </p:nvGrpSpPr>
        <p:grpSpPr bwMode="auto">
          <a:xfrm>
            <a:off x="1677988" y="4730750"/>
            <a:ext cx="87312" cy="171450"/>
            <a:chOff x="287" y="1872"/>
            <a:chExt cx="55" cy="108"/>
          </a:xfrm>
        </p:grpSpPr>
        <p:sp>
          <p:nvSpPr>
            <p:cNvPr id="44338" name="Freeform 106"/>
            <p:cNvSpPr/>
            <p:nvPr/>
          </p:nvSpPr>
          <p:spPr bwMode="auto">
            <a:xfrm>
              <a:off x="287" y="1872"/>
              <a:ext cx="55" cy="108"/>
            </a:xfrm>
            <a:custGeom>
              <a:avLst/>
              <a:gdLst>
                <a:gd name="T0" fmla="*/ 0 w 276"/>
                <a:gd name="T1" fmla="*/ 0 h 540"/>
                <a:gd name="T2" fmla="*/ 0 w 276"/>
                <a:gd name="T3" fmla="*/ 0 h 540"/>
                <a:gd name="T4" fmla="*/ 0 w 276"/>
                <a:gd name="T5" fmla="*/ 0 h 540"/>
                <a:gd name="T6" fmla="*/ 0 w 276"/>
                <a:gd name="T7" fmla="*/ 0 h 540"/>
                <a:gd name="T8" fmla="*/ 0 w 276"/>
                <a:gd name="T9" fmla="*/ 0 h 540"/>
                <a:gd name="T10" fmla="*/ 0 w 276"/>
                <a:gd name="T11" fmla="*/ 0 h 540"/>
                <a:gd name="T12" fmla="*/ 0 w 276"/>
                <a:gd name="T13" fmla="*/ 0 h 540"/>
                <a:gd name="T14" fmla="*/ 0 w 276"/>
                <a:gd name="T15" fmla="*/ 0 h 540"/>
                <a:gd name="T16" fmla="*/ 0 w 276"/>
                <a:gd name="T17" fmla="*/ 0 h 540"/>
                <a:gd name="T18" fmla="*/ 0 w 276"/>
                <a:gd name="T19" fmla="*/ 0 h 540"/>
                <a:gd name="T20" fmla="*/ 0 w 276"/>
                <a:gd name="T21" fmla="*/ 0 h 540"/>
                <a:gd name="T22" fmla="*/ 0 w 276"/>
                <a:gd name="T23" fmla="*/ 0 h 54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76"/>
                <a:gd name="T37" fmla="*/ 0 h 540"/>
                <a:gd name="T38" fmla="*/ 276 w 276"/>
                <a:gd name="T39" fmla="*/ 540 h 54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76" h="540">
                  <a:moveTo>
                    <a:pt x="0" y="192"/>
                  </a:moveTo>
                  <a:lnTo>
                    <a:pt x="53" y="121"/>
                  </a:lnTo>
                  <a:lnTo>
                    <a:pt x="104" y="84"/>
                  </a:lnTo>
                  <a:lnTo>
                    <a:pt x="125" y="30"/>
                  </a:lnTo>
                  <a:lnTo>
                    <a:pt x="137" y="6"/>
                  </a:lnTo>
                  <a:lnTo>
                    <a:pt x="195" y="0"/>
                  </a:lnTo>
                  <a:lnTo>
                    <a:pt x="276" y="45"/>
                  </a:lnTo>
                  <a:lnTo>
                    <a:pt x="255" y="143"/>
                  </a:lnTo>
                  <a:lnTo>
                    <a:pt x="232" y="198"/>
                  </a:lnTo>
                  <a:lnTo>
                    <a:pt x="179" y="365"/>
                  </a:lnTo>
                  <a:lnTo>
                    <a:pt x="92" y="540"/>
                  </a:lnTo>
                  <a:lnTo>
                    <a:pt x="0" y="192"/>
                  </a:lnTo>
                  <a:close/>
                </a:path>
              </a:pathLst>
            </a:custGeom>
            <a:solidFill>
              <a:srgbClr val="C0C0C0"/>
            </a:solidFill>
            <a:ln w="3175">
              <a:solidFill>
                <a:srgbClr val="000000"/>
              </a:solidFill>
              <a:round/>
            </a:ln>
          </p:spPr>
          <p:txBody>
            <a:bodyPr/>
            <a:lstStyle/>
            <a:p>
              <a:endParaRPr lang="zh-CN" altLang="en-US" b="1"/>
            </a:p>
          </p:txBody>
        </p:sp>
        <p:sp>
          <p:nvSpPr>
            <p:cNvPr id="44339" name="Freeform 107"/>
            <p:cNvSpPr/>
            <p:nvPr/>
          </p:nvSpPr>
          <p:spPr bwMode="auto">
            <a:xfrm>
              <a:off x="296" y="1880"/>
              <a:ext cx="43" cy="77"/>
            </a:xfrm>
            <a:custGeom>
              <a:avLst/>
              <a:gdLst>
                <a:gd name="T0" fmla="*/ 0 w 216"/>
                <a:gd name="T1" fmla="*/ 0 h 385"/>
                <a:gd name="T2" fmla="*/ 0 w 216"/>
                <a:gd name="T3" fmla="*/ 0 h 385"/>
                <a:gd name="T4" fmla="*/ 0 w 216"/>
                <a:gd name="T5" fmla="*/ 0 h 385"/>
                <a:gd name="T6" fmla="*/ 0 w 216"/>
                <a:gd name="T7" fmla="*/ 0 h 385"/>
                <a:gd name="T8" fmla="*/ 0 w 216"/>
                <a:gd name="T9" fmla="*/ 0 h 385"/>
                <a:gd name="T10" fmla="*/ 0 w 216"/>
                <a:gd name="T11" fmla="*/ 0 h 385"/>
                <a:gd name="T12" fmla="*/ 0 w 216"/>
                <a:gd name="T13" fmla="*/ 0 h 385"/>
                <a:gd name="T14" fmla="*/ 0 w 216"/>
                <a:gd name="T15" fmla="*/ 0 h 385"/>
                <a:gd name="T16" fmla="*/ 0 w 216"/>
                <a:gd name="T17" fmla="*/ 0 h 385"/>
                <a:gd name="T18" fmla="*/ 0 w 216"/>
                <a:gd name="T19" fmla="*/ 0 h 385"/>
                <a:gd name="T20" fmla="*/ 0 w 216"/>
                <a:gd name="T21" fmla="*/ 0 h 385"/>
                <a:gd name="T22" fmla="*/ 0 w 216"/>
                <a:gd name="T23" fmla="*/ 0 h 385"/>
                <a:gd name="T24" fmla="*/ 0 w 216"/>
                <a:gd name="T25" fmla="*/ 0 h 385"/>
                <a:gd name="T26" fmla="*/ 0 w 216"/>
                <a:gd name="T27" fmla="*/ 0 h 385"/>
                <a:gd name="T28" fmla="*/ 0 w 216"/>
                <a:gd name="T29" fmla="*/ 0 h 385"/>
                <a:gd name="T30" fmla="*/ 0 w 216"/>
                <a:gd name="T31" fmla="*/ 0 h 385"/>
                <a:gd name="T32" fmla="*/ 0 w 216"/>
                <a:gd name="T33" fmla="*/ 0 h 385"/>
                <a:gd name="T34" fmla="*/ 0 w 216"/>
                <a:gd name="T35" fmla="*/ 0 h 385"/>
                <a:gd name="T36" fmla="*/ 0 w 216"/>
                <a:gd name="T37" fmla="*/ 0 h 385"/>
                <a:gd name="T38" fmla="*/ 0 w 216"/>
                <a:gd name="T39" fmla="*/ 0 h 385"/>
                <a:gd name="T40" fmla="*/ 0 w 216"/>
                <a:gd name="T41" fmla="*/ 0 h 385"/>
                <a:gd name="T42" fmla="*/ 0 w 216"/>
                <a:gd name="T43" fmla="*/ 0 h 385"/>
                <a:gd name="T44" fmla="*/ 0 w 216"/>
                <a:gd name="T45" fmla="*/ 0 h 385"/>
                <a:gd name="T46" fmla="*/ 0 w 216"/>
                <a:gd name="T47" fmla="*/ 0 h 385"/>
                <a:gd name="T48" fmla="*/ 0 w 216"/>
                <a:gd name="T49" fmla="*/ 0 h 385"/>
                <a:gd name="T50" fmla="*/ 0 w 216"/>
                <a:gd name="T51" fmla="*/ 0 h 385"/>
                <a:gd name="T52" fmla="*/ 0 w 216"/>
                <a:gd name="T53" fmla="*/ 0 h 385"/>
                <a:gd name="T54" fmla="*/ 0 w 216"/>
                <a:gd name="T55" fmla="*/ 0 h 38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6"/>
                <a:gd name="T85" fmla="*/ 0 h 385"/>
                <a:gd name="T86" fmla="*/ 216 w 216"/>
                <a:gd name="T87" fmla="*/ 385 h 38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6" h="385">
                  <a:moveTo>
                    <a:pt x="91" y="0"/>
                  </a:moveTo>
                  <a:lnTo>
                    <a:pt x="115" y="25"/>
                  </a:lnTo>
                  <a:lnTo>
                    <a:pt x="165" y="46"/>
                  </a:lnTo>
                  <a:lnTo>
                    <a:pt x="216" y="44"/>
                  </a:lnTo>
                  <a:lnTo>
                    <a:pt x="185" y="132"/>
                  </a:lnTo>
                  <a:lnTo>
                    <a:pt x="147" y="128"/>
                  </a:lnTo>
                  <a:lnTo>
                    <a:pt x="118" y="112"/>
                  </a:lnTo>
                  <a:lnTo>
                    <a:pt x="134" y="138"/>
                  </a:lnTo>
                  <a:lnTo>
                    <a:pt x="177" y="146"/>
                  </a:lnTo>
                  <a:lnTo>
                    <a:pt x="145" y="242"/>
                  </a:lnTo>
                  <a:lnTo>
                    <a:pt x="124" y="312"/>
                  </a:lnTo>
                  <a:lnTo>
                    <a:pt x="115" y="271"/>
                  </a:lnTo>
                  <a:lnTo>
                    <a:pt x="103" y="197"/>
                  </a:lnTo>
                  <a:lnTo>
                    <a:pt x="102" y="155"/>
                  </a:lnTo>
                  <a:lnTo>
                    <a:pt x="94" y="173"/>
                  </a:lnTo>
                  <a:lnTo>
                    <a:pt x="94" y="222"/>
                  </a:lnTo>
                  <a:lnTo>
                    <a:pt x="103" y="290"/>
                  </a:lnTo>
                  <a:lnTo>
                    <a:pt x="110" y="333"/>
                  </a:lnTo>
                  <a:lnTo>
                    <a:pt x="91" y="385"/>
                  </a:lnTo>
                  <a:lnTo>
                    <a:pt x="55" y="250"/>
                  </a:lnTo>
                  <a:lnTo>
                    <a:pt x="39" y="204"/>
                  </a:lnTo>
                  <a:lnTo>
                    <a:pt x="12" y="135"/>
                  </a:lnTo>
                  <a:lnTo>
                    <a:pt x="0" y="115"/>
                  </a:lnTo>
                  <a:lnTo>
                    <a:pt x="16" y="88"/>
                  </a:lnTo>
                  <a:lnTo>
                    <a:pt x="64" y="64"/>
                  </a:lnTo>
                  <a:lnTo>
                    <a:pt x="81" y="87"/>
                  </a:lnTo>
                  <a:lnTo>
                    <a:pt x="71" y="46"/>
                  </a:lnTo>
                  <a:lnTo>
                    <a:pt x="9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44049" name="Group 108"/>
          <p:cNvGrpSpPr/>
          <p:nvPr/>
        </p:nvGrpSpPr>
        <p:grpSpPr bwMode="auto">
          <a:xfrm>
            <a:off x="1663700" y="4632325"/>
            <a:ext cx="111125" cy="120650"/>
            <a:chOff x="278" y="1810"/>
            <a:chExt cx="70" cy="76"/>
          </a:xfrm>
        </p:grpSpPr>
        <p:sp>
          <p:nvSpPr>
            <p:cNvPr id="44323" name="Freeform 109"/>
            <p:cNvSpPr/>
            <p:nvPr/>
          </p:nvSpPr>
          <p:spPr bwMode="auto">
            <a:xfrm>
              <a:off x="297" y="1815"/>
              <a:ext cx="51" cy="71"/>
            </a:xfrm>
            <a:custGeom>
              <a:avLst/>
              <a:gdLst>
                <a:gd name="T0" fmla="*/ 0 w 256"/>
                <a:gd name="T1" fmla="*/ 0 h 356"/>
                <a:gd name="T2" fmla="*/ 0 w 256"/>
                <a:gd name="T3" fmla="*/ 0 h 356"/>
                <a:gd name="T4" fmla="*/ 0 w 256"/>
                <a:gd name="T5" fmla="*/ 0 h 356"/>
                <a:gd name="T6" fmla="*/ 0 w 256"/>
                <a:gd name="T7" fmla="*/ 0 h 356"/>
                <a:gd name="T8" fmla="*/ 0 w 256"/>
                <a:gd name="T9" fmla="*/ 0 h 356"/>
                <a:gd name="T10" fmla="*/ 0 w 256"/>
                <a:gd name="T11" fmla="*/ 0 h 356"/>
                <a:gd name="T12" fmla="*/ 0 w 256"/>
                <a:gd name="T13" fmla="*/ 0 h 356"/>
                <a:gd name="T14" fmla="*/ 0 w 256"/>
                <a:gd name="T15" fmla="*/ 0 h 356"/>
                <a:gd name="T16" fmla="*/ 0 w 256"/>
                <a:gd name="T17" fmla="*/ 0 h 356"/>
                <a:gd name="T18" fmla="*/ 0 w 256"/>
                <a:gd name="T19" fmla="*/ 0 h 356"/>
                <a:gd name="T20" fmla="*/ 0 w 256"/>
                <a:gd name="T21" fmla="*/ 0 h 356"/>
                <a:gd name="T22" fmla="*/ 0 w 256"/>
                <a:gd name="T23" fmla="*/ 0 h 356"/>
                <a:gd name="T24" fmla="*/ 0 w 256"/>
                <a:gd name="T25" fmla="*/ 0 h 356"/>
                <a:gd name="T26" fmla="*/ 0 w 256"/>
                <a:gd name="T27" fmla="*/ 0 h 356"/>
                <a:gd name="T28" fmla="*/ 0 w 256"/>
                <a:gd name="T29" fmla="*/ 0 h 356"/>
                <a:gd name="T30" fmla="*/ 0 w 256"/>
                <a:gd name="T31" fmla="*/ 0 h 356"/>
                <a:gd name="T32" fmla="*/ 0 w 256"/>
                <a:gd name="T33" fmla="*/ 0 h 356"/>
                <a:gd name="T34" fmla="*/ 0 w 256"/>
                <a:gd name="T35" fmla="*/ 0 h 356"/>
                <a:gd name="T36" fmla="*/ 0 w 256"/>
                <a:gd name="T37" fmla="*/ 0 h 356"/>
                <a:gd name="T38" fmla="*/ 0 w 256"/>
                <a:gd name="T39" fmla="*/ 0 h 356"/>
                <a:gd name="T40" fmla="*/ 0 w 256"/>
                <a:gd name="T41" fmla="*/ 0 h 356"/>
                <a:gd name="T42" fmla="*/ 0 w 256"/>
                <a:gd name="T43" fmla="*/ 0 h 356"/>
                <a:gd name="T44" fmla="*/ 0 w 256"/>
                <a:gd name="T45" fmla="*/ 0 h 356"/>
                <a:gd name="T46" fmla="*/ 0 w 256"/>
                <a:gd name="T47" fmla="*/ 0 h 356"/>
                <a:gd name="T48" fmla="*/ 0 w 256"/>
                <a:gd name="T49" fmla="*/ 0 h 356"/>
                <a:gd name="T50" fmla="*/ 0 w 256"/>
                <a:gd name="T51" fmla="*/ 0 h 356"/>
                <a:gd name="T52" fmla="*/ 0 w 256"/>
                <a:gd name="T53" fmla="*/ 0 h 356"/>
                <a:gd name="T54" fmla="*/ 0 w 256"/>
                <a:gd name="T55" fmla="*/ 0 h 356"/>
                <a:gd name="T56" fmla="*/ 0 w 256"/>
                <a:gd name="T57" fmla="*/ 0 h 356"/>
                <a:gd name="T58" fmla="*/ 0 w 256"/>
                <a:gd name="T59" fmla="*/ 0 h 356"/>
                <a:gd name="T60" fmla="*/ 0 w 256"/>
                <a:gd name="T61" fmla="*/ 0 h 356"/>
                <a:gd name="T62" fmla="*/ 0 w 256"/>
                <a:gd name="T63" fmla="*/ 0 h 356"/>
                <a:gd name="T64" fmla="*/ 0 w 256"/>
                <a:gd name="T65" fmla="*/ 0 h 356"/>
                <a:gd name="T66" fmla="*/ 0 w 256"/>
                <a:gd name="T67" fmla="*/ 0 h 356"/>
                <a:gd name="T68" fmla="*/ 0 w 256"/>
                <a:gd name="T69" fmla="*/ 0 h 356"/>
                <a:gd name="T70" fmla="*/ 0 w 256"/>
                <a:gd name="T71" fmla="*/ 0 h 356"/>
                <a:gd name="T72" fmla="*/ 0 w 256"/>
                <a:gd name="T73" fmla="*/ 0 h 356"/>
                <a:gd name="T74" fmla="*/ 0 w 256"/>
                <a:gd name="T75" fmla="*/ 0 h 356"/>
                <a:gd name="T76" fmla="*/ 0 w 256"/>
                <a:gd name="T77" fmla="*/ 0 h 356"/>
                <a:gd name="T78" fmla="*/ 0 w 256"/>
                <a:gd name="T79" fmla="*/ 0 h 356"/>
                <a:gd name="T80" fmla="*/ 0 w 256"/>
                <a:gd name="T81" fmla="*/ 0 h 356"/>
                <a:gd name="T82" fmla="*/ 0 w 256"/>
                <a:gd name="T83" fmla="*/ 0 h 356"/>
                <a:gd name="T84" fmla="*/ 0 w 256"/>
                <a:gd name="T85" fmla="*/ 0 h 356"/>
                <a:gd name="T86" fmla="*/ 0 w 256"/>
                <a:gd name="T87" fmla="*/ 0 h 356"/>
                <a:gd name="T88" fmla="*/ 0 w 256"/>
                <a:gd name="T89" fmla="*/ 0 h 356"/>
                <a:gd name="T90" fmla="*/ 0 w 256"/>
                <a:gd name="T91" fmla="*/ 0 h 356"/>
                <a:gd name="T92" fmla="*/ 0 w 256"/>
                <a:gd name="T93" fmla="*/ 0 h 356"/>
                <a:gd name="T94" fmla="*/ 0 w 256"/>
                <a:gd name="T95" fmla="*/ 0 h 35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56"/>
                <a:gd name="T145" fmla="*/ 0 h 356"/>
                <a:gd name="T146" fmla="*/ 256 w 256"/>
                <a:gd name="T147" fmla="*/ 356 h 35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56" h="356">
                  <a:moveTo>
                    <a:pt x="3" y="130"/>
                  </a:moveTo>
                  <a:lnTo>
                    <a:pt x="11" y="155"/>
                  </a:lnTo>
                  <a:lnTo>
                    <a:pt x="26" y="167"/>
                  </a:lnTo>
                  <a:lnTo>
                    <a:pt x="35" y="187"/>
                  </a:lnTo>
                  <a:lnTo>
                    <a:pt x="45" y="203"/>
                  </a:lnTo>
                  <a:lnTo>
                    <a:pt x="61" y="218"/>
                  </a:lnTo>
                  <a:lnTo>
                    <a:pt x="73" y="227"/>
                  </a:lnTo>
                  <a:lnTo>
                    <a:pt x="93" y="238"/>
                  </a:lnTo>
                  <a:lnTo>
                    <a:pt x="96" y="252"/>
                  </a:lnTo>
                  <a:lnTo>
                    <a:pt x="96" y="270"/>
                  </a:lnTo>
                  <a:lnTo>
                    <a:pt x="91" y="315"/>
                  </a:lnTo>
                  <a:lnTo>
                    <a:pt x="127" y="341"/>
                  </a:lnTo>
                  <a:lnTo>
                    <a:pt x="157" y="354"/>
                  </a:lnTo>
                  <a:lnTo>
                    <a:pt x="182" y="356"/>
                  </a:lnTo>
                  <a:lnTo>
                    <a:pt x="207" y="354"/>
                  </a:lnTo>
                  <a:lnTo>
                    <a:pt x="216" y="325"/>
                  </a:lnTo>
                  <a:lnTo>
                    <a:pt x="222" y="260"/>
                  </a:lnTo>
                  <a:lnTo>
                    <a:pt x="237" y="237"/>
                  </a:lnTo>
                  <a:lnTo>
                    <a:pt x="248" y="204"/>
                  </a:lnTo>
                  <a:lnTo>
                    <a:pt x="250" y="173"/>
                  </a:lnTo>
                  <a:lnTo>
                    <a:pt x="255" y="131"/>
                  </a:lnTo>
                  <a:lnTo>
                    <a:pt x="256" y="107"/>
                  </a:lnTo>
                  <a:lnTo>
                    <a:pt x="255" y="92"/>
                  </a:lnTo>
                  <a:lnTo>
                    <a:pt x="248" y="66"/>
                  </a:lnTo>
                  <a:lnTo>
                    <a:pt x="234" y="52"/>
                  </a:lnTo>
                  <a:lnTo>
                    <a:pt x="215" y="48"/>
                  </a:lnTo>
                  <a:lnTo>
                    <a:pt x="208" y="33"/>
                  </a:lnTo>
                  <a:lnTo>
                    <a:pt x="191" y="23"/>
                  </a:lnTo>
                  <a:lnTo>
                    <a:pt x="173" y="33"/>
                  </a:lnTo>
                  <a:lnTo>
                    <a:pt x="160" y="12"/>
                  </a:lnTo>
                  <a:lnTo>
                    <a:pt x="140" y="5"/>
                  </a:lnTo>
                  <a:lnTo>
                    <a:pt x="118" y="24"/>
                  </a:lnTo>
                  <a:lnTo>
                    <a:pt x="108" y="0"/>
                  </a:lnTo>
                  <a:lnTo>
                    <a:pt x="78" y="3"/>
                  </a:lnTo>
                  <a:lnTo>
                    <a:pt x="63" y="42"/>
                  </a:lnTo>
                  <a:lnTo>
                    <a:pt x="60" y="64"/>
                  </a:lnTo>
                  <a:lnTo>
                    <a:pt x="57" y="93"/>
                  </a:lnTo>
                  <a:lnTo>
                    <a:pt x="51" y="131"/>
                  </a:lnTo>
                  <a:lnTo>
                    <a:pt x="43" y="116"/>
                  </a:lnTo>
                  <a:lnTo>
                    <a:pt x="39" y="89"/>
                  </a:lnTo>
                  <a:lnTo>
                    <a:pt x="34" y="70"/>
                  </a:lnTo>
                  <a:lnTo>
                    <a:pt x="27" y="61"/>
                  </a:lnTo>
                  <a:lnTo>
                    <a:pt x="12" y="54"/>
                  </a:lnTo>
                  <a:lnTo>
                    <a:pt x="4" y="57"/>
                  </a:lnTo>
                  <a:lnTo>
                    <a:pt x="0" y="66"/>
                  </a:lnTo>
                  <a:lnTo>
                    <a:pt x="5" y="80"/>
                  </a:lnTo>
                  <a:lnTo>
                    <a:pt x="7" y="107"/>
                  </a:lnTo>
                  <a:lnTo>
                    <a:pt x="3" y="130"/>
                  </a:lnTo>
                  <a:close/>
                </a:path>
              </a:pathLst>
            </a:custGeom>
            <a:solidFill>
              <a:srgbClr val="FFC080"/>
            </a:solidFill>
            <a:ln w="3175">
              <a:solidFill>
                <a:srgbClr val="402000"/>
              </a:solidFill>
              <a:round/>
            </a:ln>
          </p:spPr>
          <p:txBody>
            <a:bodyPr/>
            <a:lstStyle/>
            <a:p>
              <a:endParaRPr lang="zh-CN" altLang="en-US" b="1"/>
            </a:p>
          </p:txBody>
        </p:sp>
        <p:sp>
          <p:nvSpPr>
            <p:cNvPr id="44324" name="Freeform 110"/>
            <p:cNvSpPr/>
            <p:nvPr/>
          </p:nvSpPr>
          <p:spPr bwMode="auto">
            <a:xfrm>
              <a:off x="320" y="1820"/>
              <a:ext cx="26" cy="27"/>
            </a:xfrm>
            <a:custGeom>
              <a:avLst/>
              <a:gdLst>
                <a:gd name="T0" fmla="*/ 0 w 129"/>
                <a:gd name="T1" fmla="*/ 0 h 134"/>
                <a:gd name="T2" fmla="*/ 0 w 129"/>
                <a:gd name="T3" fmla="*/ 0 h 134"/>
                <a:gd name="T4" fmla="*/ 0 w 129"/>
                <a:gd name="T5" fmla="*/ 0 h 134"/>
                <a:gd name="T6" fmla="*/ 0 w 129"/>
                <a:gd name="T7" fmla="*/ 0 h 134"/>
                <a:gd name="T8" fmla="*/ 0 w 129"/>
                <a:gd name="T9" fmla="*/ 0 h 134"/>
                <a:gd name="T10" fmla="*/ 0 w 129"/>
                <a:gd name="T11" fmla="*/ 0 h 134"/>
                <a:gd name="T12" fmla="*/ 0 w 129"/>
                <a:gd name="T13" fmla="*/ 0 h 134"/>
                <a:gd name="T14" fmla="*/ 0 w 129"/>
                <a:gd name="T15" fmla="*/ 0 h 134"/>
                <a:gd name="T16" fmla="*/ 0 w 129"/>
                <a:gd name="T17" fmla="*/ 0 h 134"/>
                <a:gd name="T18" fmla="*/ 0 w 129"/>
                <a:gd name="T19" fmla="*/ 0 h 134"/>
                <a:gd name="T20" fmla="*/ 0 w 129"/>
                <a:gd name="T21" fmla="*/ 0 h 134"/>
                <a:gd name="T22" fmla="*/ 0 w 129"/>
                <a:gd name="T23" fmla="*/ 0 h 134"/>
                <a:gd name="T24" fmla="*/ 0 w 129"/>
                <a:gd name="T25" fmla="*/ 0 h 134"/>
                <a:gd name="T26" fmla="*/ 0 w 129"/>
                <a:gd name="T27" fmla="*/ 0 h 134"/>
                <a:gd name="T28" fmla="*/ 0 w 129"/>
                <a:gd name="T29" fmla="*/ 0 h 134"/>
                <a:gd name="T30" fmla="*/ 0 w 129"/>
                <a:gd name="T31" fmla="*/ 0 h 134"/>
                <a:gd name="T32" fmla="*/ 0 w 129"/>
                <a:gd name="T33" fmla="*/ 0 h 134"/>
                <a:gd name="T34" fmla="*/ 0 w 129"/>
                <a:gd name="T35" fmla="*/ 0 h 134"/>
                <a:gd name="T36" fmla="*/ 0 w 129"/>
                <a:gd name="T37" fmla="*/ 0 h 134"/>
                <a:gd name="T38" fmla="*/ 0 w 129"/>
                <a:gd name="T39" fmla="*/ 0 h 134"/>
                <a:gd name="T40" fmla="*/ 0 w 129"/>
                <a:gd name="T41" fmla="*/ 0 h 134"/>
                <a:gd name="T42" fmla="*/ 0 w 129"/>
                <a:gd name="T43" fmla="*/ 0 h 134"/>
                <a:gd name="T44" fmla="*/ 0 w 129"/>
                <a:gd name="T45" fmla="*/ 0 h 134"/>
                <a:gd name="T46" fmla="*/ 0 w 129"/>
                <a:gd name="T47" fmla="*/ 0 h 134"/>
                <a:gd name="T48" fmla="*/ 0 w 129"/>
                <a:gd name="T49" fmla="*/ 0 h 134"/>
                <a:gd name="T50" fmla="*/ 0 w 129"/>
                <a:gd name="T51" fmla="*/ 0 h 134"/>
                <a:gd name="T52" fmla="*/ 0 w 129"/>
                <a:gd name="T53" fmla="*/ 0 h 134"/>
                <a:gd name="T54" fmla="*/ 0 w 129"/>
                <a:gd name="T55" fmla="*/ 0 h 134"/>
                <a:gd name="T56" fmla="*/ 0 w 129"/>
                <a:gd name="T57" fmla="*/ 0 h 134"/>
                <a:gd name="T58" fmla="*/ 0 w 129"/>
                <a:gd name="T59" fmla="*/ 0 h 134"/>
                <a:gd name="T60" fmla="*/ 0 w 129"/>
                <a:gd name="T61" fmla="*/ 0 h 134"/>
                <a:gd name="T62" fmla="*/ 0 w 129"/>
                <a:gd name="T63" fmla="*/ 0 h 134"/>
                <a:gd name="T64" fmla="*/ 0 w 129"/>
                <a:gd name="T65" fmla="*/ 0 h 134"/>
                <a:gd name="T66" fmla="*/ 0 w 129"/>
                <a:gd name="T67" fmla="*/ 0 h 134"/>
                <a:gd name="T68" fmla="*/ 0 w 129"/>
                <a:gd name="T69" fmla="*/ 0 h 134"/>
                <a:gd name="T70" fmla="*/ 0 w 129"/>
                <a:gd name="T71" fmla="*/ 0 h 134"/>
                <a:gd name="T72" fmla="*/ 0 w 129"/>
                <a:gd name="T73" fmla="*/ 0 h 134"/>
                <a:gd name="T74" fmla="*/ 0 w 129"/>
                <a:gd name="T75" fmla="*/ 0 h 134"/>
                <a:gd name="T76" fmla="*/ 0 w 129"/>
                <a:gd name="T77" fmla="*/ 0 h 134"/>
                <a:gd name="T78" fmla="*/ 0 w 129"/>
                <a:gd name="T79" fmla="*/ 0 h 134"/>
                <a:gd name="T80" fmla="*/ 0 w 129"/>
                <a:gd name="T81" fmla="*/ 0 h 134"/>
                <a:gd name="T82" fmla="*/ 0 w 129"/>
                <a:gd name="T83" fmla="*/ 0 h 134"/>
                <a:gd name="T84" fmla="*/ 0 w 129"/>
                <a:gd name="T85" fmla="*/ 0 h 134"/>
                <a:gd name="T86" fmla="*/ 0 w 129"/>
                <a:gd name="T87" fmla="*/ 0 h 134"/>
                <a:gd name="T88" fmla="*/ 0 w 129"/>
                <a:gd name="T89" fmla="*/ 0 h 134"/>
                <a:gd name="T90" fmla="*/ 0 w 129"/>
                <a:gd name="T91" fmla="*/ 0 h 134"/>
                <a:gd name="T92" fmla="*/ 0 w 129"/>
                <a:gd name="T93" fmla="*/ 0 h 134"/>
                <a:gd name="T94" fmla="*/ 0 w 129"/>
                <a:gd name="T95" fmla="*/ 0 h 134"/>
                <a:gd name="T96" fmla="*/ 0 w 129"/>
                <a:gd name="T97" fmla="*/ 0 h 134"/>
                <a:gd name="T98" fmla="*/ 0 w 129"/>
                <a:gd name="T99" fmla="*/ 0 h 13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29"/>
                <a:gd name="T151" fmla="*/ 0 h 134"/>
                <a:gd name="T152" fmla="*/ 129 w 129"/>
                <a:gd name="T153" fmla="*/ 134 h 13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29" h="134">
                  <a:moveTo>
                    <a:pt x="6" y="2"/>
                  </a:moveTo>
                  <a:lnTo>
                    <a:pt x="13" y="30"/>
                  </a:lnTo>
                  <a:lnTo>
                    <a:pt x="22" y="49"/>
                  </a:lnTo>
                  <a:lnTo>
                    <a:pt x="11" y="91"/>
                  </a:lnTo>
                  <a:lnTo>
                    <a:pt x="18" y="100"/>
                  </a:lnTo>
                  <a:lnTo>
                    <a:pt x="28" y="104"/>
                  </a:lnTo>
                  <a:lnTo>
                    <a:pt x="41" y="102"/>
                  </a:lnTo>
                  <a:lnTo>
                    <a:pt x="51" y="79"/>
                  </a:lnTo>
                  <a:lnTo>
                    <a:pt x="60" y="61"/>
                  </a:lnTo>
                  <a:lnTo>
                    <a:pt x="55" y="36"/>
                  </a:lnTo>
                  <a:lnTo>
                    <a:pt x="53" y="9"/>
                  </a:lnTo>
                  <a:lnTo>
                    <a:pt x="60" y="12"/>
                  </a:lnTo>
                  <a:lnTo>
                    <a:pt x="62" y="37"/>
                  </a:lnTo>
                  <a:lnTo>
                    <a:pt x="65" y="54"/>
                  </a:lnTo>
                  <a:lnTo>
                    <a:pt x="65" y="68"/>
                  </a:lnTo>
                  <a:lnTo>
                    <a:pt x="56" y="83"/>
                  </a:lnTo>
                  <a:lnTo>
                    <a:pt x="47" y="100"/>
                  </a:lnTo>
                  <a:lnTo>
                    <a:pt x="46" y="116"/>
                  </a:lnTo>
                  <a:lnTo>
                    <a:pt x="56" y="123"/>
                  </a:lnTo>
                  <a:lnTo>
                    <a:pt x="75" y="120"/>
                  </a:lnTo>
                  <a:lnTo>
                    <a:pt x="86" y="106"/>
                  </a:lnTo>
                  <a:lnTo>
                    <a:pt x="104" y="84"/>
                  </a:lnTo>
                  <a:lnTo>
                    <a:pt x="103" y="70"/>
                  </a:lnTo>
                  <a:lnTo>
                    <a:pt x="101" y="45"/>
                  </a:lnTo>
                  <a:lnTo>
                    <a:pt x="107" y="65"/>
                  </a:lnTo>
                  <a:lnTo>
                    <a:pt x="108" y="84"/>
                  </a:lnTo>
                  <a:lnTo>
                    <a:pt x="94" y="103"/>
                  </a:lnTo>
                  <a:lnTo>
                    <a:pt x="93" y="117"/>
                  </a:lnTo>
                  <a:lnTo>
                    <a:pt x="96" y="128"/>
                  </a:lnTo>
                  <a:lnTo>
                    <a:pt x="104" y="131"/>
                  </a:lnTo>
                  <a:lnTo>
                    <a:pt x="113" y="125"/>
                  </a:lnTo>
                  <a:lnTo>
                    <a:pt x="129" y="109"/>
                  </a:lnTo>
                  <a:lnTo>
                    <a:pt x="116" y="127"/>
                  </a:lnTo>
                  <a:lnTo>
                    <a:pt x="111" y="134"/>
                  </a:lnTo>
                  <a:lnTo>
                    <a:pt x="97" y="134"/>
                  </a:lnTo>
                  <a:lnTo>
                    <a:pt x="91" y="126"/>
                  </a:lnTo>
                  <a:lnTo>
                    <a:pt x="87" y="114"/>
                  </a:lnTo>
                  <a:lnTo>
                    <a:pt x="79" y="125"/>
                  </a:lnTo>
                  <a:lnTo>
                    <a:pt x="63" y="127"/>
                  </a:lnTo>
                  <a:lnTo>
                    <a:pt x="49" y="127"/>
                  </a:lnTo>
                  <a:lnTo>
                    <a:pt x="43" y="116"/>
                  </a:lnTo>
                  <a:lnTo>
                    <a:pt x="41" y="106"/>
                  </a:lnTo>
                  <a:lnTo>
                    <a:pt x="35" y="109"/>
                  </a:lnTo>
                  <a:lnTo>
                    <a:pt x="24" y="109"/>
                  </a:lnTo>
                  <a:lnTo>
                    <a:pt x="11" y="101"/>
                  </a:lnTo>
                  <a:lnTo>
                    <a:pt x="8" y="86"/>
                  </a:lnTo>
                  <a:lnTo>
                    <a:pt x="18" y="51"/>
                  </a:lnTo>
                  <a:lnTo>
                    <a:pt x="7" y="29"/>
                  </a:lnTo>
                  <a:lnTo>
                    <a:pt x="0" y="0"/>
                  </a:lnTo>
                  <a:lnTo>
                    <a:pt x="6" y="2"/>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325" name="Freeform 111"/>
            <p:cNvSpPr/>
            <p:nvPr/>
          </p:nvSpPr>
          <p:spPr bwMode="auto">
            <a:xfrm>
              <a:off x="325" y="1834"/>
              <a:ext cx="4" cy="1"/>
            </a:xfrm>
            <a:custGeom>
              <a:avLst/>
              <a:gdLst>
                <a:gd name="T0" fmla="*/ 0 w 20"/>
                <a:gd name="T1" fmla="*/ 0 h 5"/>
                <a:gd name="T2" fmla="*/ 0 w 20"/>
                <a:gd name="T3" fmla="*/ 0 h 5"/>
                <a:gd name="T4" fmla="*/ 0 w 20"/>
                <a:gd name="T5" fmla="*/ 0 h 5"/>
                <a:gd name="T6" fmla="*/ 0 w 20"/>
                <a:gd name="T7" fmla="*/ 0 h 5"/>
                <a:gd name="T8" fmla="*/ 0 w 20"/>
                <a:gd name="T9" fmla="*/ 0 h 5"/>
                <a:gd name="T10" fmla="*/ 0 60000 65536"/>
                <a:gd name="T11" fmla="*/ 0 60000 65536"/>
                <a:gd name="T12" fmla="*/ 0 60000 65536"/>
                <a:gd name="T13" fmla="*/ 0 60000 65536"/>
                <a:gd name="T14" fmla="*/ 0 60000 65536"/>
                <a:gd name="T15" fmla="*/ 0 w 20"/>
                <a:gd name="T16" fmla="*/ 0 h 5"/>
                <a:gd name="T17" fmla="*/ 20 w 20"/>
                <a:gd name="T18" fmla="*/ 5 h 5"/>
              </a:gdLst>
              <a:ahLst/>
              <a:cxnLst>
                <a:cxn ang="T10">
                  <a:pos x="T0" y="T1"/>
                </a:cxn>
                <a:cxn ang="T11">
                  <a:pos x="T2" y="T3"/>
                </a:cxn>
                <a:cxn ang="T12">
                  <a:pos x="T4" y="T5"/>
                </a:cxn>
                <a:cxn ang="T13">
                  <a:pos x="T6" y="T7"/>
                </a:cxn>
                <a:cxn ang="T14">
                  <a:pos x="T8" y="T9"/>
                </a:cxn>
              </a:cxnLst>
              <a:rect l="T15" t="T16" r="T17" b="T18"/>
              <a:pathLst>
                <a:path w="20" h="5">
                  <a:moveTo>
                    <a:pt x="0" y="5"/>
                  </a:moveTo>
                  <a:lnTo>
                    <a:pt x="6" y="4"/>
                  </a:lnTo>
                  <a:lnTo>
                    <a:pt x="20" y="4"/>
                  </a:lnTo>
                  <a:lnTo>
                    <a:pt x="5" y="0"/>
                  </a:lnTo>
                  <a:lnTo>
                    <a:pt x="0" y="5"/>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326" name="Freeform 112"/>
            <p:cNvSpPr/>
            <p:nvPr/>
          </p:nvSpPr>
          <p:spPr bwMode="auto">
            <a:xfrm>
              <a:off x="330" y="1838"/>
              <a:ext cx="6" cy="2"/>
            </a:xfrm>
            <a:custGeom>
              <a:avLst/>
              <a:gdLst>
                <a:gd name="T0" fmla="*/ 0 w 27"/>
                <a:gd name="T1" fmla="*/ 0 h 9"/>
                <a:gd name="T2" fmla="*/ 0 w 27"/>
                <a:gd name="T3" fmla="*/ 0 h 9"/>
                <a:gd name="T4" fmla="*/ 0 w 27"/>
                <a:gd name="T5" fmla="*/ 0 h 9"/>
                <a:gd name="T6" fmla="*/ 0 w 27"/>
                <a:gd name="T7" fmla="*/ 0 h 9"/>
                <a:gd name="T8" fmla="*/ 0 w 27"/>
                <a:gd name="T9" fmla="*/ 0 h 9"/>
                <a:gd name="T10" fmla="*/ 0 w 27"/>
                <a:gd name="T11" fmla="*/ 0 h 9"/>
                <a:gd name="T12" fmla="*/ 0 w 27"/>
                <a:gd name="T13" fmla="*/ 0 h 9"/>
                <a:gd name="T14" fmla="*/ 0 w 27"/>
                <a:gd name="T15" fmla="*/ 0 h 9"/>
                <a:gd name="T16" fmla="*/ 0 60000 65536"/>
                <a:gd name="T17" fmla="*/ 0 60000 65536"/>
                <a:gd name="T18" fmla="*/ 0 60000 65536"/>
                <a:gd name="T19" fmla="*/ 0 60000 65536"/>
                <a:gd name="T20" fmla="*/ 0 60000 65536"/>
                <a:gd name="T21" fmla="*/ 0 60000 65536"/>
                <a:gd name="T22" fmla="*/ 0 60000 65536"/>
                <a:gd name="T23" fmla="*/ 0 60000 65536"/>
                <a:gd name="T24" fmla="*/ 0 w 27"/>
                <a:gd name="T25" fmla="*/ 0 h 9"/>
                <a:gd name="T26" fmla="*/ 27 w 27"/>
                <a:gd name="T27" fmla="*/ 9 h 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 h="9">
                  <a:moveTo>
                    <a:pt x="27" y="7"/>
                  </a:moveTo>
                  <a:lnTo>
                    <a:pt x="23" y="3"/>
                  </a:lnTo>
                  <a:lnTo>
                    <a:pt x="17" y="1"/>
                  </a:lnTo>
                  <a:lnTo>
                    <a:pt x="6" y="0"/>
                  </a:lnTo>
                  <a:lnTo>
                    <a:pt x="0" y="9"/>
                  </a:lnTo>
                  <a:lnTo>
                    <a:pt x="8" y="3"/>
                  </a:lnTo>
                  <a:lnTo>
                    <a:pt x="15" y="2"/>
                  </a:lnTo>
                  <a:lnTo>
                    <a:pt x="27" y="7"/>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327" name="Freeform 113"/>
            <p:cNvSpPr/>
            <p:nvPr/>
          </p:nvSpPr>
          <p:spPr bwMode="auto">
            <a:xfrm>
              <a:off x="340" y="1841"/>
              <a:ext cx="4" cy="1"/>
            </a:xfrm>
            <a:custGeom>
              <a:avLst/>
              <a:gdLst>
                <a:gd name="T0" fmla="*/ 0 w 20"/>
                <a:gd name="T1" fmla="*/ 0 h 4"/>
                <a:gd name="T2" fmla="*/ 0 w 20"/>
                <a:gd name="T3" fmla="*/ 0 h 4"/>
                <a:gd name="T4" fmla="*/ 0 w 20"/>
                <a:gd name="T5" fmla="*/ 0 h 4"/>
                <a:gd name="T6" fmla="*/ 0 w 20"/>
                <a:gd name="T7" fmla="*/ 0 h 4"/>
                <a:gd name="T8" fmla="*/ 0 w 20"/>
                <a:gd name="T9" fmla="*/ 0 h 4"/>
                <a:gd name="T10" fmla="*/ 0 w 20"/>
                <a:gd name="T11" fmla="*/ 0 h 4"/>
                <a:gd name="T12" fmla="*/ 0 w 20"/>
                <a:gd name="T13" fmla="*/ 0 h 4"/>
                <a:gd name="T14" fmla="*/ 0 60000 65536"/>
                <a:gd name="T15" fmla="*/ 0 60000 65536"/>
                <a:gd name="T16" fmla="*/ 0 60000 65536"/>
                <a:gd name="T17" fmla="*/ 0 60000 65536"/>
                <a:gd name="T18" fmla="*/ 0 60000 65536"/>
                <a:gd name="T19" fmla="*/ 0 60000 65536"/>
                <a:gd name="T20" fmla="*/ 0 60000 65536"/>
                <a:gd name="T21" fmla="*/ 0 w 20"/>
                <a:gd name="T22" fmla="*/ 0 h 4"/>
                <a:gd name="T23" fmla="*/ 20 w 20"/>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4">
                  <a:moveTo>
                    <a:pt x="0" y="2"/>
                  </a:moveTo>
                  <a:lnTo>
                    <a:pt x="4" y="0"/>
                  </a:lnTo>
                  <a:lnTo>
                    <a:pt x="11" y="0"/>
                  </a:lnTo>
                  <a:lnTo>
                    <a:pt x="20" y="4"/>
                  </a:lnTo>
                  <a:lnTo>
                    <a:pt x="15" y="3"/>
                  </a:lnTo>
                  <a:lnTo>
                    <a:pt x="11" y="1"/>
                  </a:lnTo>
                  <a:lnTo>
                    <a:pt x="0" y="2"/>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328" name="Freeform 114"/>
            <p:cNvSpPr/>
            <p:nvPr/>
          </p:nvSpPr>
          <p:spPr bwMode="auto">
            <a:xfrm>
              <a:off x="323" y="1845"/>
              <a:ext cx="6" cy="15"/>
            </a:xfrm>
            <a:custGeom>
              <a:avLst/>
              <a:gdLst>
                <a:gd name="T0" fmla="*/ 0 w 31"/>
                <a:gd name="T1" fmla="*/ 0 h 74"/>
                <a:gd name="T2" fmla="*/ 0 w 31"/>
                <a:gd name="T3" fmla="*/ 0 h 74"/>
                <a:gd name="T4" fmla="*/ 0 w 31"/>
                <a:gd name="T5" fmla="*/ 0 h 74"/>
                <a:gd name="T6" fmla="*/ 0 w 31"/>
                <a:gd name="T7" fmla="*/ 0 h 74"/>
                <a:gd name="T8" fmla="*/ 0 w 31"/>
                <a:gd name="T9" fmla="*/ 0 h 74"/>
                <a:gd name="T10" fmla="*/ 0 w 31"/>
                <a:gd name="T11" fmla="*/ 0 h 74"/>
                <a:gd name="T12" fmla="*/ 0 w 31"/>
                <a:gd name="T13" fmla="*/ 0 h 74"/>
                <a:gd name="T14" fmla="*/ 0 w 31"/>
                <a:gd name="T15" fmla="*/ 0 h 74"/>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74"/>
                <a:gd name="T26" fmla="*/ 31 w 31"/>
                <a:gd name="T27" fmla="*/ 74 h 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74">
                  <a:moveTo>
                    <a:pt x="0" y="0"/>
                  </a:moveTo>
                  <a:lnTo>
                    <a:pt x="17" y="19"/>
                  </a:lnTo>
                  <a:lnTo>
                    <a:pt x="25" y="42"/>
                  </a:lnTo>
                  <a:lnTo>
                    <a:pt x="26" y="74"/>
                  </a:lnTo>
                  <a:lnTo>
                    <a:pt x="31" y="49"/>
                  </a:lnTo>
                  <a:lnTo>
                    <a:pt x="29" y="29"/>
                  </a:lnTo>
                  <a:lnTo>
                    <a:pt x="24" y="20"/>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329" name="Freeform 115"/>
            <p:cNvSpPr/>
            <p:nvPr/>
          </p:nvSpPr>
          <p:spPr bwMode="auto">
            <a:xfrm>
              <a:off x="308" y="1839"/>
              <a:ext cx="10" cy="5"/>
            </a:xfrm>
            <a:custGeom>
              <a:avLst/>
              <a:gdLst>
                <a:gd name="T0" fmla="*/ 0 w 50"/>
                <a:gd name="T1" fmla="*/ 0 h 25"/>
                <a:gd name="T2" fmla="*/ 0 w 50"/>
                <a:gd name="T3" fmla="*/ 0 h 25"/>
                <a:gd name="T4" fmla="*/ 0 w 50"/>
                <a:gd name="T5" fmla="*/ 0 h 25"/>
                <a:gd name="T6" fmla="*/ 0 w 50"/>
                <a:gd name="T7" fmla="*/ 0 h 25"/>
                <a:gd name="T8" fmla="*/ 0 w 50"/>
                <a:gd name="T9" fmla="*/ 0 h 25"/>
                <a:gd name="T10" fmla="*/ 0 w 50"/>
                <a:gd name="T11" fmla="*/ 0 h 25"/>
                <a:gd name="T12" fmla="*/ 0 60000 65536"/>
                <a:gd name="T13" fmla="*/ 0 60000 65536"/>
                <a:gd name="T14" fmla="*/ 0 60000 65536"/>
                <a:gd name="T15" fmla="*/ 0 60000 65536"/>
                <a:gd name="T16" fmla="*/ 0 60000 65536"/>
                <a:gd name="T17" fmla="*/ 0 60000 65536"/>
                <a:gd name="T18" fmla="*/ 0 w 50"/>
                <a:gd name="T19" fmla="*/ 0 h 25"/>
                <a:gd name="T20" fmla="*/ 50 w 50"/>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50" h="25">
                  <a:moveTo>
                    <a:pt x="0" y="11"/>
                  </a:moveTo>
                  <a:lnTo>
                    <a:pt x="19" y="13"/>
                  </a:lnTo>
                  <a:lnTo>
                    <a:pt x="50" y="25"/>
                  </a:lnTo>
                  <a:lnTo>
                    <a:pt x="28" y="9"/>
                  </a:lnTo>
                  <a:lnTo>
                    <a:pt x="1" y="0"/>
                  </a:lnTo>
                  <a:lnTo>
                    <a:pt x="0" y="11"/>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330" name="Freeform 116"/>
            <p:cNvSpPr/>
            <p:nvPr/>
          </p:nvSpPr>
          <p:spPr bwMode="auto">
            <a:xfrm>
              <a:off x="321" y="1862"/>
              <a:ext cx="7" cy="7"/>
            </a:xfrm>
            <a:custGeom>
              <a:avLst/>
              <a:gdLst>
                <a:gd name="T0" fmla="*/ 0 w 39"/>
                <a:gd name="T1" fmla="*/ 0 h 33"/>
                <a:gd name="T2" fmla="*/ 0 w 39"/>
                <a:gd name="T3" fmla="*/ 0 h 33"/>
                <a:gd name="T4" fmla="*/ 0 w 39"/>
                <a:gd name="T5" fmla="*/ 0 h 33"/>
                <a:gd name="T6" fmla="*/ 0 w 39"/>
                <a:gd name="T7" fmla="*/ 0 h 33"/>
                <a:gd name="T8" fmla="*/ 0 w 39"/>
                <a:gd name="T9" fmla="*/ 0 h 33"/>
                <a:gd name="T10" fmla="*/ 0 60000 65536"/>
                <a:gd name="T11" fmla="*/ 0 60000 65536"/>
                <a:gd name="T12" fmla="*/ 0 60000 65536"/>
                <a:gd name="T13" fmla="*/ 0 60000 65536"/>
                <a:gd name="T14" fmla="*/ 0 60000 65536"/>
                <a:gd name="T15" fmla="*/ 0 w 39"/>
                <a:gd name="T16" fmla="*/ 0 h 33"/>
                <a:gd name="T17" fmla="*/ 39 w 39"/>
                <a:gd name="T18" fmla="*/ 33 h 33"/>
              </a:gdLst>
              <a:ahLst/>
              <a:cxnLst>
                <a:cxn ang="T10">
                  <a:pos x="T0" y="T1"/>
                </a:cxn>
                <a:cxn ang="T11">
                  <a:pos x="T2" y="T3"/>
                </a:cxn>
                <a:cxn ang="T12">
                  <a:pos x="T4" y="T5"/>
                </a:cxn>
                <a:cxn ang="T13">
                  <a:pos x="T6" y="T7"/>
                </a:cxn>
                <a:cxn ang="T14">
                  <a:pos x="T8" y="T9"/>
                </a:cxn>
              </a:cxnLst>
              <a:rect l="T15" t="T16" r="T17" b="T18"/>
              <a:pathLst>
                <a:path w="39" h="33">
                  <a:moveTo>
                    <a:pt x="39" y="0"/>
                  </a:moveTo>
                  <a:lnTo>
                    <a:pt x="20" y="21"/>
                  </a:lnTo>
                  <a:lnTo>
                    <a:pt x="0" y="33"/>
                  </a:lnTo>
                  <a:lnTo>
                    <a:pt x="26" y="25"/>
                  </a:lnTo>
                  <a:lnTo>
                    <a:pt x="39"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331" name="Freeform 117"/>
            <p:cNvSpPr/>
            <p:nvPr/>
          </p:nvSpPr>
          <p:spPr bwMode="auto">
            <a:xfrm>
              <a:off x="332" y="1858"/>
              <a:ext cx="7" cy="7"/>
            </a:xfrm>
            <a:custGeom>
              <a:avLst/>
              <a:gdLst>
                <a:gd name="T0" fmla="*/ 0 w 38"/>
                <a:gd name="T1" fmla="*/ 0 h 35"/>
                <a:gd name="T2" fmla="*/ 0 w 38"/>
                <a:gd name="T3" fmla="*/ 0 h 35"/>
                <a:gd name="T4" fmla="*/ 0 w 38"/>
                <a:gd name="T5" fmla="*/ 0 h 35"/>
                <a:gd name="T6" fmla="*/ 0 w 38"/>
                <a:gd name="T7" fmla="*/ 0 h 35"/>
                <a:gd name="T8" fmla="*/ 0 w 38"/>
                <a:gd name="T9" fmla="*/ 0 h 35"/>
                <a:gd name="T10" fmla="*/ 0 w 38"/>
                <a:gd name="T11" fmla="*/ 0 h 35"/>
                <a:gd name="T12" fmla="*/ 0 w 38"/>
                <a:gd name="T13" fmla="*/ 0 h 35"/>
                <a:gd name="T14" fmla="*/ 0 w 38"/>
                <a:gd name="T15" fmla="*/ 0 h 35"/>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35"/>
                <a:gd name="T26" fmla="*/ 38 w 38"/>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35">
                  <a:moveTo>
                    <a:pt x="0" y="0"/>
                  </a:moveTo>
                  <a:lnTo>
                    <a:pt x="3" y="13"/>
                  </a:lnTo>
                  <a:lnTo>
                    <a:pt x="22" y="29"/>
                  </a:lnTo>
                  <a:lnTo>
                    <a:pt x="38" y="35"/>
                  </a:lnTo>
                  <a:lnTo>
                    <a:pt x="12" y="32"/>
                  </a:lnTo>
                  <a:lnTo>
                    <a:pt x="3" y="21"/>
                  </a:lnTo>
                  <a:lnTo>
                    <a:pt x="2" y="9"/>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332" name="Freeform 118"/>
            <p:cNvSpPr/>
            <p:nvPr/>
          </p:nvSpPr>
          <p:spPr bwMode="auto">
            <a:xfrm>
              <a:off x="278" y="1810"/>
              <a:ext cx="41" cy="31"/>
            </a:xfrm>
            <a:custGeom>
              <a:avLst/>
              <a:gdLst>
                <a:gd name="T0" fmla="*/ 0 w 201"/>
                <a:gd name="T1" fmla="*/ 0 h 158"/>
                <a:gd name="T2" fmla="*/ 0 w 201"/>
                <a:gd name="T3" fmla="*/ 0 h 158"/>
                <a:gd name="T4" fmla="*/ 0 w 201"/>
                <a:gd name="T5" fmla="*/ 0 h 158"/>
                <a:gd name="T6" fmla="*/ 0 w 201"/>
                <a:gd name="T7" fmla="*/ 0 h 158"/>
                <a:gd name="T8" fmla="*/ 0 w 201"/>
                <a:gd name="T9" fmla="*/ 0 h 158"/>
                <a:gd name="T10" fmla="*/ 0 w 201"/>
                <a:gd name="T11" fmla="*/ 0 h 158"/>
                <a:gd name="T12" fmla="*/ 0 w 201"/>
                <a:gd name="T13" fmla="*/ 0 h 158"/>
                <a:gd name="T14" fmla="*/ 0 60000 65536"/>
                <a:gd name="T15" fmla="*/ 0 60000 65536"/>
                <a:gd name="T16" fmla="*/ 0 60000 65536"/>
                <a:gd name="T17" fmla="*/ 0 60000 65536"/>
                <a:gd name="T18" fmla="*/ 0 60000 65536"/>
                <a:gd name="T19" fmla="*/ 0 60000 65536"/>
                <a:gd name="T20" fmla="*/ 0 60000 65536"/>
                <a:gd name="T21" fmla="*/ 0 w 201"/>
                <a:gd name="T22" fmla="*/ 0 h 158"/>
                <a:gd name="T23" fmla="*/ 201 w 201"/>
                <a:gd name="T24" fmla="*/ 158 h 1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1" h="158">
                  <a:moveTo>
                    <a:pt x="165" y="158"/>
                  </a:moveTo>
                  <a:lnTo>
                    <a:pt x="201" y="76"/>
                  </a:lnTo>
                  <a:lnTo>
                    <a:pt x="132" y="31"/>
                  </a:lnTo>
                  <a:lnTo>
                    <a:pt x="29" y="0"/>
                  </a:lnTo>
                  <a:lnTo>
                    <a:pt x="0" y="87"/>
                  </a:lnTo>
                  <a:lnTo>
                    <a:pt x="94" y="114"/>
                  </a:lnTo>
                  <a:lnTo>
                    <a:pt x="165" y="158"/>
                  </a:lnTo>
                  <a:close/>
                </a:path>
              </a:pathLst>
            </a:custGeom>
            <a:solidFill>
              <a:srgbClr val="FFFFFF"/>
            </a:solidFill>
            <a:ln w="3175">
              <a:solidFill>
                <a:srgbClr val="000000"/>
              </a:solidFill>
              <a:round/>
            </a:ln>
          </p:spPr>
          <p:txBody>
            <a:bodyPr/>
            <a:lstStyle/>
            <a:p>
              <a:endParaRPr lang="zh-CN" altLang="en-US" b="1"/>
            </a:p>
          </p:txBody>
        </p:sp>
        <p:sp>
          <p:nvSpPr>
            <p:cNvPr id="44333" name="Oval 119"/>
            <p:cNvSpPr>
              <a:spLocks noChangeArrowheads="1"/>
            </p:cNvSpPr>
            <p:nvPr/>
          </p:nvSpPr>
          <p:spPr bwMode="auto">
            <a:xfrm>
              <a:off x="304" y="1824"/>
              <a:ext cx="7" cy="9"/>
            </a:xfrm>
            <a:prstGeom prst="ellipse">
              <a:avLst/>
            </a:prstGeom>
            <a:solidFill>
              <a:srgbClr val="FFFFFF"/>
            </a:solidFill>
            <a:ln w="3175">
              <a:solidFill>
                <a:srgbClr val="000000"/>
              </a:solidFill>
              <a:round/>
            </a:ln>
          </p:spPr>
          <p:txBody>
            <a:bodyPr/>
            <a:lstStyle/>
            <a:p>
              <a:pPr eaLnBrk="1" hangingPunct="1"/>
              <a:endParaRPr lang="zh-CN" altLang="en-US" sz="3600" b="1">
                <a:solidFill>
                  <a:srgbClr val="4D4D4D"/>
                </a:solidFill>
                <a:latin typeface="Tahoma" panose="020B0604030504040204" pitchFamily="34" charset="0"/>
              </a:endParaRPr>
            </a:p>
          </p:txBody>
        </p:sp>
        <p:sp>
          <p:nvSpPr>
            <p:cNvPr id="44334" name="Freeform 120"/>
            <p:cNvSpPr/>
            <p:nvPr/>
          </p:nvSpPr>
          <p:spPr bwMode="auto">
            <a:xfrm>
              <a:off x="297" y="1826"/>
              <a:ext cx="10" cy="22"/>
            </a:xfrm>
            <a:custGeom>
              <a:avLst/>
              <a:gdLst>
                <a:gd name="T0" fmla="*/ 0 w 52"/>
                <a:gd name="T1" fmla="*/ 0 h 111"/>
                <a:gd name="T2" fmla="*/ 0 w 52"/>
                <a:gd name="T3" fmla="*/ 0 h 111"/>
                <a:gd name="T4" fmla="*/ 0 w 52"/>
                <a:gd name="T5" fmla="*/ 0 h 111"/>
                <a:gd name="T6" fmla="*/ 0 w 52"/>
                <a:gd name="T7" fmla="*/ 0 h 111"/>
                <a:gd name="T8" fmla="*/ 0 w 52"/>
                <a:gd name="T9" fmla="*/ 0 h 111"/>
                <a:gd name="T10" fmla="*/ 0 w 52"/>
                <a:gd name="T11" fmla="*/ 0 h 111"/>
                <a:gd name="T12" fmla="*/ 0 w 52"/>
                <a:gd name="T13" fmla="*/ 0 h 111"/>
                <a:gd name="T14" fmla="*/ 0 w 52"/>
                <a:gd name="T15" fmla="*/ 0 h 111"/>
                <a:gd name="T16" fmla="*/ 0 w 52"/>
                <a:gd name="T17" fmla="*/ 0 h 111"/>
                <a:gd name="T18" fmla="*/ 0 w 52"/>
                <a:gd name="T19" fmla="*/ 0 h 111"/>
                <a:gd name="T20" fmla="*/ 0 w 52"/>
                <a:gd name="T21" fmla="*/ 0 h 111"/>
                <a:gd name="T22" fmla="*/ 0 w 52"/>
                <a:gd name="T23" fmla="*/ 0 h 111"/>
                <a:gd name="T24" fmla="*/ 0 w 52"/>
                <a:gd name="T25" fmla="*/ 0 h 111"/>
                <a:gd name="T26" fmla="*/ 0 w 52"/>
                <a:gd name="T27" fmla="*/ 0 h 111"/>
                <a:gd name="T28" fmla="*/ 0 w 52"/>
                <a:gd name="T29" fmla="*/ 0 h 111"/>
                <a:gd name="T30" fmla="*/ 0 w 52"/>
                <a:gd name="T31" fmla="*/ 0 h 1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2"/>
                <a:gd name="T49" fmla="*/ 0 h 111"/>
                <a:gd name="T50" fmla="*/ 52 w 52"/>
                <a:gd name="T51" fmla="*/ 111 h 1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2" h="111">
                  <a:moveTo>
                    <a:pt x="4" y="74"/>
                  </a:moveTo>
                  <a:lnTo>
                    <a:pt x="7" y="55"/>
                  </a:lnTo>
                  <a:lnTo>
                    <a:pt x="5" y="36"/>
                  </a:lnTo>
                  <a:lnTo>
                    <a:pt x="4" y="23"/>
                  </a:lnTo>
                  <a:lnTo>
                    <a:pt x="0" y="13"/>
                  </a:lnTo>
                  <a:lnTo>
                    <a:pt x="4" y="4"/>
                  </a:lnTo>
                  <a:lnTo>
                    <a:pt x="11" y="0"/>
                  </a:lnTo>
                  <a:lnTo>
                    <a:pt x="27" y="6"/>
                  </a:lnTo>
                  <a:lnTo>
                    <a:pt x="33" y="16"/>
                  </a:lnTo>
                  <a:lnTo>
                    <a:pt x="37" y="27"/>
                  </a:lnTo>
                  <a:lnTo>
                    <a:pt x="39" y="39"/>
                  </a:lnTo>
                  <a:lnTo>
                    <a:pt x="40" y="59"/>
                  </a:lnTo>
                  <a:lnTo>
                    <a:pt x="52" y="79"/>
                  </a:lnTo>
                  <a:lnTo>
                    <a:pt x="23" y="111"/>
                  </a:lnTo>
                  <a:lnTo>
                    <a:pt x="11" y="103"/>
                  </a:lnTo>
                  <a:lnTo>
                    <a:pt x="4" y="74"/>
                  </a:lnTo>
                  <a:close/>
                </a:path>
              </a:pathLst>
            </a:custGeom>
            <a:solidFill>
              <a:srgbClr val="FFC080"/>
            </a:solidFill>
            <a:ln w="3175">
              <a:solidFill>
                <a:srgbClr val="402000"/>
              </a:solidFill>
              <a:round/>
            </a:ln>
          </p:spPr>
          <p:txBody>
            <a:bodyPr/>
            <a:lstStyle/>
            <a:p>
              <a:endParaRPr lang="zh-CN" altLang="en-US" b="1"/>
            </a:p>
          </p:txBody>
        </p:sp>
        <p:sp>
          <p:nvSpPr>
            <p:cNvPr id="44335" name="Freeform 121"/>
            <p:cNvSpPr/>
            <p:nvPr/>
          </p:nvSpPr>
          <p:spPr bwMode="auto">
            <a:xfrm>
              <a:off x="301" y="1841"/>
              <a:ext cx="7" cy="7"/>
            </a:xfrm>
            <a:custGeom>
              <a:avLst/>
              <a:gdLst>
                <a:gd name="T0" fmla="*/ 0 w 35"/>
                <a:gd name="T1" fmla="*/ 0 h 34"/>
                <a:gd name="T2" fmla="*/ 0 w 35"/>
                <a:gd name="T3" fmla="*/ 0 h 34"/>
                <a:gd name="T4" fmla="*/ 0 w 35"/>
                <a:gd name="T5" fmla="*/ 0 h 34"/>
                <a:gd name="T6" fmla="*/ 0 w 35"/>
                <a:gd name="T7" fmla="*/ 0 h 34"/>
                <a:gd name="T8" fmla="*/ 0 w 35"/>
                <a:gd name="T9" fmla="*/ 0 h 34"/>
                <a:gd name="T10" fmla="*/ 0 60000 65536"/>
                <a:gd name="T11" fmla="*/ 0 60000 65536"/>
                <a:gd name="T12" fmla="*/ 0 60000 65536"/>
                <a:gd name="T13" fmla="*/ 0 60000 65536"/>
                <a:gd name="T14" fmla="*/ 0 60000 65536"/>
                <a:gd name="T15" fmla="*/ 0 w 35"/>
                <a:gd name="T16" fmla="*/ 0 h 34"/>
                <a:gd name="T17" fmla="*/ 35 w 35"/>
                <a:gd name="T18" fmla="*/ 34 h 34"/>
              </a:gdLst>
              <a:ahLst/>
              <a:cxnLst>
                <a:cxn ang="T10">
                  <a:pos x="T0" y="T1"/>
                </a:cxn>
                <a:cxn ang="T11">
                  <a:pos x="T2" y="T3"/>
                </a:cxn>
                <a:cxn ang="T12">
                  <a:pos x="T4" y="T5"/>
                </a:cxn>
                <a:cxn ang="T13">
                  <a:pos x="T6" y="T7"/>
                </a:cxn>
                <a:cxn ang="T14">
                  <a:pos x="T8" y="T9"/>
                </a:cxn>
              </a:cxnLst>
              <a:rect l="T15" t="T16" r="T17" b="T18"/>
              <a:pathLst>
                <a:path w="35" h="34">
                  <a:moveTo>
                    <a:pt x="24" y="0"/>
                  </a:moveTo>
                  <a:lnTo>
                    <a:pt x="35" y="4"/>
                  </a:lnTo>
                  <a:lnTo>
                    <a:pt x="9" y="34"/>
                  </a:lnTo>
                  <a:lnTo>
                    <a:pt x="0" y="26"/>
                  </a:lnTo>
                  <a:lnTo>
                    <a:pt x="24" y="0"/>
                  </a:lnTo>
                  <a:close/>
                </a:path>
              </a:pathLst>
            </a:custGeom>
            <a:solidFill>
              <a:srgbClr val="FFC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336" name="Freeform 122"/>
            <p:cNvSpPr/>
            <p:nvPr/>
          </p:nvSpPr>
          <p:spPr bwMode="auto">
            <a:xfrm>
              <a:off x="312" y="1815"/>
              <a:ext cx="9" cy="20"/>
            </a:xfrm>
            <a:custGeom>
              <a:avLst/>
              <a:gdLst>
                <a:gd name="T0" fmla="*/ 0 w 48"/>
                <a:gd name="T1" fmla="*/ 0 h 97"/>
                <a:gd name="T2" fmla="*/ 0 w 48"/>
                <a:gd name="T3" fmla="*/ 0 h 97"/>
                <a:gd name="T4" fmla="*/ 0 w 48"/>
                <a:gd name="T5" fmla="*/ 0 h 97"/>
                <a:gd name="T6" fmla="*/ 0 w 48"/>
                <a:gd name="T7" fmla="*/ 0 h 97"/>
                <a:gd name="T8" fmla="*/ 0 w 48"/>
                <a:gd name="T9" fmla="*/ 0 h 97"/>
                <a:gd name="T10" fmla="*/ 0 w 48"/>
                <a:gd name="T11" fmla="*/ 0 h 97"/>
                <a:gd name="T12" fmla="*/ 0 w 48"/>
                <a:gd name="T13" fmla="*/ 0 h 97"/>
                <a:gd name="T14" fmla="*/ 0 w 48"/>
                <a:gd name="T15" fmla="*/ 0 h 97"/>
                <a:gd name="T16" fmla="*/ 0 w 48"/>
                <a:gd name="T17" fmla="*/ 0 h 97"/>
                <a:gd name="T18" fmla="*/ 0 w 48"/>
                <a:gd name="T19" fmla="*/ 0 h 97"/>
                <a:gd name="T20" fmla="*/ 0 w 48"/>
                <a:gd name="T21" fmla="*/ 0 h 97"/>
                <a:gd name="T22" fmla="*/ 0 w 48"/>
                <a:gd name="T23" fmla="*/ 0 h 97"/>
                <a:gd name="T24" fmla="*/ 0 w 48"/>
                <a:gd name="T25" fmla="*/ 0 h 97"/>
                <a:gd name="T26" fmla="*/ 0 w 48"/>
                <a:gd name="T27" fmla="*/ 0 h 97"/>
                <a:gd name="T28" fmla="*/ 0 w 48"/>
                <a:gd name="T29" fmla="*/ 0 h 97"/>
                <a:gd name="T30" fmla="*/ 0 w 48"/>
                <a:gd name="T31" fmla="*/ 0 h 97"/>
                <a:gd name="T32" fmla="*/ 0 w 48"/>
                <a:gd name="T33" fmla="*/ 0 h 97"/>
                <a:gd name="T34" fmla="*/ 0 w 48"/>
                <a:gd name="T35" fmla="*/ 0 h 97"/>
                <a:gd name="T36" fmla="*/ 0 w 48"/>
                <a:gd name="T37" fmla="*/ 0 h 9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8"/>
                <a:gd name="T58" fmla="*/ 0 h 97"/>
                <a:gd name="T59" fmla="*/ 48 w 48"/>
                <a:gd name="T60" fmla="*/ 97 h 9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8" h="97">
                  <a:moveTo>
                    <a:pt x="0" y="23"/>
                  </a:moveTo>
                  <a:lnTo>
                    <a:pt x="4" y="43"/>
                  </a:lnTo>
                  <a:lnTo>
                    <a:pt x="6" y="51"/>
                  </a:lnTo>
                  <a:lnTo>
                    <a:pt x="7" y="64"/>
                  </a:lnTo>
                  <a:lnTo>
                    <a:pt x="5" y="73"/>
                  </a:lnTo>
                  <a:lnTo>
                    <a:pt x="7" y="84"/>
                  </a:lnTo>
                  <a:lnTo>
                    <a:pt x="14" y="95"/>
                  </a:lnTo>
                  <a:lnTo>
                    <a:pt x="21" y="96"/>
                  </a:lnTo>
                  <a:lnTo>
                    <a:pt x="34" y="97"/>
                  </a:lnTo>
                  <a:lnTo>
                    <a:pt x="43" y="91"/>
                  </a:lnTo>
                  <a:lnTo>
                    <a:pt x="46" y="88"/>
                  </a:lnTo>
                  <a:lnTo>
                    <a:pt x="48" y="77"/>
                  </a:lnTo>
                  <a:lnTo>
                    <a:pt x="48" y="59"/>
                  </a:lnTo>
                  <a:lnTo>
                    <a:pt x="48" y="48"/>
                  </a:lnTo>
                  <a:lnTo>
                    <a:pt x="46" y="32"/>
                  </a:lnTo>
                  <a:lnTo>
                    <a:pt x="44" y="22"/>
                  </a:lnTo>
                  <a:lnTo>
                    <a:pt x="36" y="0"/>
                  </a:lnTo>
                  <a:lnTo>
                    <a:pt x="7" y="1"/>
                  </a:lnTo>
                  <a:lnTo>
                    <a:pt x="0" y="23"/>
                  </a:lnTo>
                  <a:close/>
                </a:path>
              </a:pathLst>
            </a:custGeom>
            <a:solidFill>
              <a:srgbClr val="FFC080"/>
            </a:solidFill>
            <a:ln w="3175">
              <a:solidFill>
                <a:srgbClr val="402000"/>
              </a:solidFill>
              <a:round/>
            </a:ln>
          </p:spPr>
          <p:txBody>
            <a:bodyPr/>
            <a:lstStyle/>
            <a:p>
              <a:endParaRPr lang="zh-CN" altLang="en-US" b="1"/>
            </a:p>
          </p:txBody>
        </p:sp>
        <p:sp>
          <p:nvSpPr>
            <p:cNvPr id="44337" name="Freeform 123"/>
            <p:cNvSpPr/>
            <p:nvPr/>
          </p:nvSpPr>
          <p:spPr bwMode="auto">
            <a:xfrm>
              <a:off x="315" y="1828"/>
              <a:ext cx="5" cy="4"/>
            </a:xfrm>
            <a:custGeom>
              <a:avLst/>
              <a:gdLst>
                <a:gd name="T0" fmla="*/ 0 w 24"/>
                <a:gd name="T1" fmla="*/ 0 h 20"/>
                <a:gd name="T2" fmla="*/ 0 w 24"/>
                <a:gd name="T3" fmla="*/ 0 h 20"/>
                <a:gd name="T4" fmla="*/ 0 w 24"/>
                <a:gd name="T5" fmla="*/ 0 h 20"/>
                <a:gd name="T6" fmla="*/ 0 w 24"/>
                <a:gd name="T7" fmla="*/ 0 h 20"/>
                <a:gd name="T8" fmla="*/ 0 w 24"/>
                <a:gd name="T9" fmla="*/ 0 h 20"/>
                <a:gd name="T10" fmla="*/ 0 w 24"/>
                <a:gd name="T11" fmla="*/ 0 h 20"/>
                <a:gd name="T12" fmla="*/ 0 w 24"/>
                <a:gd name="T13" fmla="*/ 0 h 20"/>
                <a:gd name="T14" fmla="*/ 0 w 24"/>
                <a:gd name="T15" fmla="*/ 0 h 20"/>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20"/>
                <a:gd name="T26" fmla="*/ 24 w 24"/>
                <a:gd name="T27" fmla="*/ 20 h 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20">
                  <a:moveTo>
                    <a:pt x="24" y="5"/>
                  </a:moveTo>
                  <a:lnTo>
                    <a:pt x="12" y="0"/>
                  </a:lnTo>
                  <a:lnTo>
                    <a:pt x="3" y="1"/>
                  </a:lnTo>
                  <a:lnTo>
                    <a:pt x="0" y="5"/>
                  </a:lnTo>
                  <a:lnTo>
                    <a:pt x="1" y="20"/>
                  </a:lnTo>
                  <a:lnTo>
                    <a:pt x="3" y="8"/>
                  </a:lnTo>
                  <a:lnTo>
                    <a:pt x="5" y="4"/>
                  </a:lnTo>
                  <a:lnTo>
                    <a:pt x="24" y="5"/>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44050" name="Group 124"/>
          <p:cNvGrpSpPr/>
          <p:nvPr/>
        </p:nvGrpSpPr>
        <p:grpSpPr bwMode="auto">
          <a:xfrm>
            <a:off x="1817688" y="5434013"/>
            <a:ext cx="220662" cy="112712"/>
            <a:chOff x="375" y="2315"/>
            <a:chExt cx="139" cy="71"/>
          </a:xfrm>
        </p:grpSpPr>
        <p:sp>
          <p:nvSpPr>
            <p:cNvPr id="44318" name="Freeform 125"/>
            <p:cNvSpPr/>
            <p:nvPr/>
          </p:nvSpPr>
          <p:spPr bwMode="auto">
            <a:xfrm>
              <a:off x="375" y="2315"/>
              <a:ext cx="139" cy="71"/>
            </a:xfrm>
            <a:custGeom>
              <a:avLst/>
              <a:gdLst>
                <a:gd name="T0" fmla="*/ 0 w 691"/>
                <a:gd name="T1" fmla="*/ 0 h 355"/>
                <a:gd name="T2" fmla="*/ 0 w 691"/>
                <a:gd name="T3" fmla="*/ 0 h 355"/>
                <a:gd name="T4" fmla="*/ 0 w 691"/>
                <a:gd name="T5" fmla="*/ 0 h 355"/>
                <a:gd name="T6" fmla="*/ 0 w 691"/>
                <a:gd name="T7" fmla="*/ 0 h 355"/>
                <a:gd name="T8" fmla="*/ 0 w 691"/>
                <a:gd name="T9" fmla="*/ 0 h 355"/>
                <a:gd name="T10" fmla="*/ 0 w 691"/>
                <a:gd name="T11" fmla="*/ 0 h 355"/>
                <a:gd name="T12" fmla="*/ 0 w 691"/>
                <a:gd name="T13" fmla="*/ 0 h 355"/>
                <a:gd name="T14" fmla="*/ 0 w 691"/>
                <a:gd name="T15" fmla="*/ 0 h 355"/>
                <a:gd name="T16" fmla="*/ 0 w 691"/>
                <a:gd name="T17" fmla="*/ 0 h 355"/>
                <a:gd name="T18" fmla="*/ 0 w 691"/>
                <a:gd name="T19" fmla="*/ 0 h 355"/>
                <a:gd name="T20" fmla="*/ 0 w 691"/>
                <a:gd name="T21" fmla="*/ 0 h 355"/>
                <a:gd name="T22" fmla="*/ 0 w 691"/>
                <a:gd name="T23" fmla="*/ 0 h 355"/>
                <a:gd name="T24" fmla="*/ 0 w 691"/>
                <a:gd name="T25" fmla="*/ 0 h 355"/>
                <a:gd name="T26" fmla="*/ 0 w 691"/>
                <a:gd name="T27" fmla="*/ 0 h 355"/>
                <a:gd name="T28" fmla="*/ 0 w 691"/>
                <a:gd name="T29" fmla="*/ 0 h 355"/>
                <a:gd name="T30" fmla="*/ 0 w 691"/>
                <a:gd name="T31" fmla="*/ 0 h 355"/>
                <a:gd name="T32" fmla="*/ 0 w 691"/>
                <a:gd name="T33" fmla="*/ 0 h 355"/>
                <a:gd name="T34" fmla="*/ 0 w 691"/>
                <a:gd name="T35" fmla="*/ 0 h 355"/>
                <a:gd name="T36" fmla="*/ 0 w 691"/>
                <a:gd name="T37" fmla="*/ 0 h 355"/>
                <a:gd name="T38" fmla="*/ 0 w 691"/>
                <a:gd name="T39" fmla="*/ 0 h 35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1"/>
                <a:gd name="T61" fmla="*/ 0 h 355"/>
                <a:gd name="T62" fmla="*/ 691 w 691"/>
                <a:gd name="T63" fmla="*/ 355 h 35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1" h="355">
                  <a:moveTo>
                    <a:pt x="279" y="11"/>
                  </a:moveTo>
                  <a:lnTo>
                    <a:pt x="274" y="104"/>
                  </a:lnTo>
                  <a:lnTo>
                    <a:pt x="455" y="189"/>
                  </a:lnTo>
                  <a:lnTo>
                    <a:pt x="607" y="226"/>
                  </a:lnTo>
                  <a:lnTo>
                    <a:pt x="691" y="263"/>
                  </a:lnTo>
                  <a:lnTo>
                    <a:pt x="687" y="313"/>
                  </a:lnTo>
                  <a:lnTo>
                    <a:pt x="577" y="343"/>
                  </a:lnTo>
                  <a:lnTo>
                    <a:pt x="413" y="355"/>
                  </a:lnTo>
                  <a:lnTo>
                    <a:pt x="274" y="331"/>
                  </a:lnTo>
                  <a:lnTo>
                    <a:pt x="188" y="307"/>
                  </a:lnTo>
                  <a:lnTo>
                    <a:pt x="183" y="334"/>
                  </a:lnTo>
                  <a:lnTo>
                    <a:pt x="74" y="331"/>
                  </a:lnTo>
                  <a:lnTo>
                    <a:pt x="7" y="318"/>
                  </a:lnTo>
                  <a:lnTo>
                    <a:pt x="7" y="270"/>
                  </a:lnTo>
                  <a:lnTo>
                    <a:pt x="0" y="242"/>
                  </a:lnTo>
                  <a:lnTo>
                    <a:pt x="0" y="173"/>
                  </a:lnTo>
                  <a:lnTo>
                    <a:pt x="18" y="135"/>
                  </a:lnTo>
                  <a:lnTo>
                    <a:pt x="53" y="91"/>
                  </a:lnTo>
                  <a:lnTo>
                    <a:pt x="60" y="0"/>
                  </a:lnTo>
                  <a:lnTo>
                    <a:pt x="279" y="11"/>
                  </a:lnTo>
                  <a:close/>
                </a:path>
              </a:pathLst>
            </a:custGeom>
            <a:solidFill>
              <a:srgbClr val="606060"/>
            </a:solidFill>
            <a:ln w="3175">
              <a:solidFill>
                <a:srgbClr val="000000"/>
              </a:solidFill>
              <a:round/>
            </a:ln>
          </p:spPr>
          <p:txBody>
            <a:bodyPr/>
            <a:lstStyle/>
            <a:p>
              <a:endParaRPr lang="zh-CN" altLang="en-US" b="1"/>
            </a:p>
          </p:txBody>
        </p:sp>
        <p:sp>
          <p:nvSpPr>
            <p:cNvPr id="44319" name="Freeform 126"/>
            <p:cNvSpPr/>
            <p:nvPr/>
          </p:nvSpPr>
          <p:spPr bwMode="auto">
            <a:xfrm>
              <a:off x="421" y="2341"/>
              <a:ext cx="42" cy="22"/>
            </a:xfrm>
            <a:custGeom>
              <a:avLst/>
              <a:gdLst>
                <a:gd name="T0" fmla="*/ 0 w 208"/>
                <a:gd name="T1" fmla="*/ 0 h 110"/>
                <a:gd name="T2" fmla="*/ 0 w 208"/>
                <a:gd name="T3" fmla="*/ 0 h 110"/>
                <a:gd name="T4" fmla="*/ 0 w 208"/>
                <a:gd name="T5" fmla="*/ 0 h 110"/>
                <a:gd name="T6" fmla="*/ 0 w 208"/>
                <a:gd name="T7" fmla="*/ 0 h 110"/>
                <a:gd name="T8" fmla="*/ 0 w 208"/>
                <a:gd name="T9" fmla="*/ 0 h 110"/>
                <a:gd name="T10" fmla="*/ 0 60000 65536"/>
                <a:gd name="T11" fmla="*/ 0 60000 65536"/>
                <a:gd name="T12" fmla="*/ 0 60000 65536"/>
                <a:gd name="T13" fmla="*/ 0 60000 65536"/>
                <a:gd name="T14" fmla="*/ 0 60000 65536"/>
                <a:gd name="T15" fmla="*/ 0 w 208"/>
                <a:gd name="T16" fmla="*/ 0 h 110"/>
                <a:gd name="T17" fmla="*/ 208 w 208"/>
                <a:gd name="T18" fmla="*/ 110 h 110"/>
              </a:gdLst>
              <a:ahLst/>
              <a:cxnLst>
                <a:cxn ang="T10">
                  <a:pos x="T0" y="T1"/>
                </a:cxn>
                <a:cxn ang="T11">
                  <a:pos x="T2" y="T3"/>
                </a:cxn>
                <a:cxn ang="T12">
                  <a:pos x="T4" y="T5"/>
                </a:cxn>
                <a:cxn ang="T13">
                  <a:pos x="T6" y="T7"/>
                </a:cxn>
                <a:cxn ang="T14">
                  <a:pos x="T8" y="T9"/>
                </a:cxn>
              </a:cxnLst>
              <a:rect l="T15" t="T16" r="T17" b="T18"/>
              <a:pathLst>
                <a:path w="208" h="110">
                  <a:moveTo>
                    <a:pt x="53" y="0"/>
                  </a:moveTo>
                  <a:lnTo>
                    <a:pt x="0" y="58"/>
                  </a:lnTo>
                  <a:lnTo>
                    <a:pt x="186" y="110"/>
                  </a:lnTo>
                  <a:lnTo>
                    <a:pt x="208" y="70"/>
                  </a:lnTo>
                  <a:lnTo>
                    <a:pt x="53"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320" name="Freeform 127"/>
            <p:cNvSpPr/>
            <p:nvPr/>
          </p:nvSpPr>
          <p:spPr bwMode="auto">
            <a:xfrm>
              <a:off x="463" y="2356"/>
              <a:ext cx="46" cy="13"/>
            </a:xfrm>
            <a:custGeom>
              <a:avLst/>
              <a:gdLst>
                <a:gd name="T0" fmla="*/ 0 w 233"/>
                <a:gd name="T1" fmla="*/ 0 h 67"/>
                <a:gd name="T2" fmla="*/ 0 w 233"/>
                <a:gd name="T3" fmla="*/ 0 h 67"/>
                <a:gd name="T4" fmla="*/ 0 w 233"/>
                <a:gd name="T5" fmla="*/ 0 h 67"/>
                <a:gd name="T6" fmla="*/ 0 w 233"/>
                <a:gd name="T7" fmla="*/ 0 h 67"/>
                <a:gd name="T8" fmla="*/ 0 w 233"/>
                <a:gd name="T9" fmla="*/ 0 h 67"/>
                <a:gd name="T10" fmla="*/ 0 w 233"/>
                <a:gd name="T11" fmla="*/ 0 h 67"/>
                <a:gd name="T12" fmla="*/ 0 w 233"/>
                <a:gd name="T13" fmla="*/ 0 h 67"/>
                <a:gd name="T14" fmla="*/ 0 60000 65536"/>
                <a:gd name="T15" fmla="*/ 0 60000 65536"/>
                <a:gd name="T16" fmla="*/ 0 60000 65536"/>
                <a:gd name="T17" fmla="*/ 0 60000 65536"/>
                <a:gd name="T18" fmla="*/ 0 60000 65536"/>
                <a:gd name="T19" fmla="*/ 0 60000 65536"/>
                <a:gd name="T20" fmla="*/ 0 60000 65536"/>
                <a:gd name="T21" fmla="*/ 0 w 233"/>
                <a:gd name="T22" fmla="*/ 0 h 67"/>
                <a:gd name="T23" fmla="*/ 233 w 233"/>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3" h="67">
                  <a:moveTo>
                    <a:pt x="27" y="0"/>
                  </a:moveTo>
                  <a:lnTo>
                    <a:pt x="0" y="32"/>
                  </a:lnTo>
                  <a:lnTo>
                    <a:pt x="115" y="62"/>
                  </a:lnTo>
                  <a:lnTo>
                    <a:pt x="168" y="67"/>
                  </a:lnTo>
                  <a:lnTo>
                    <a:pt x="233" y="64"/>
                  </a:lnTo>
                  <a:lnTo>
                    <a:pt x="165" y="30"/>
                  </a:lnTo>
                  <a:lnTo>
                    <a:pt x="27"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321" name="Freeform 128"/>
            <p:cNvSpPr/>
            <p:nvPr/>
          </p:nvSpPr>
          <p:spPr bwMode="auto">
            <a:xfrm>
              <a:off x="376" y="2341"/>
              <a:ext cx="134" cy="41"/>
            </a:xfrm>
            <a:custGeom>
              <a:avLst/>
              <a:gdLst>
                <a:gd name="T0" fmla="*/ 0 w 670"/>
                <a:gd name="T1" fmla="*/ 0 h 209"/>
                <a:gd name="T2" fmla="*/ 0 w 670"/>
                <a:gd name="T3" fmla="*/ 0 h 209"/>
                <a:gd name="T4" fmla="*/ 0 w 670"/>
                <a:gd name="T5" fmla="*/ 0 h 209"/>
                <a:gd name="T6" fmla="*/ 0 w 670"/>
                <a:gd name="T7" fmla="*/ 0 h 209"/>
                <a:gd name="T8" fmla="*/ 0 w 670"/>
                <a:gd name="T9" fmla="*/ 0 h 209"/>
                <a:gd name="T10" fmla="*/ 0 w 670"/>
                <a:gd name="T11" fmla="*/ 0 h 209"/>
                <a:gd name="T12" fmla="*/ 0 w 670"/>
                <a:gd name="T13" fmla="*/ 0 h 209"/>
                <a:gd name="T14" fmla="*/ 0 w 670"/>
                <a:gd name="T15" fmla="*/ 0 h 209"/>
                <a:gd name="T16" fmla="*/ 0 w 670"/>
                <a:gd name="T17" fmla="*/ 0 h 209"/>
                <a:gd name="T18" fmla="*/ 0 w 670"/>
                <a:gd name="T19" fmla="*/ 0 h 209"/>
                <a:gd name="T20" fmla="*/ 0 w 670"/>
                <a:gd name="T21" fmla="*/ 0 h 209"/>
                <a:gd name="T22" fmla="*/ 0 w 670"/>
                <a:gd name="T23" fmla="*/ 0 h 209"/>
                <a:gd name="T24" fmla="*/ 0 w 670"/>
                <a:gd name="T25" fmla="*/ 0 h 209"/>
                <a:gd name="T26" fmla="*/ 0 w 670"/>
                <a:gd name="T27" fmla="*/ 0 h 209"/>
                <a:gd name="T28" fmla="*/ 0 w 670"/>
                <a:gd name="T29" fmla="*/ 0 h 209"/>
                <a:gd name="T30" fmla="*/ 0 w 670"/>
                <a:gd name="T31" fmla="*/ 0 h 209"/>
                <a:gd name="T32" fmla="*/ 0 w 670"/>
                <a:gd name="T33" fmla="*/ 0 h 209"/>
                <a:gd name="T34" fmla="*/ 0 w 670"/>
                <a:gd name="T35" fmla="*/ 0 h 209"/>
                <a:gd name="T36" fmla="*/ 0 w 670"/>
                <a:gd name="T37" fmla="*/ 0 h 2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0"/>
                <a:gd name="T58" fmla="*/ 0 h 209"/>
                <a:gd name="T59" fmla="*/ 670 w 670"/>
                <a:gd name="T60" fmla="*/ 209 h 20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0" h="209">
                  <a:moveTo>
                    <a:pt x="670" y="178"/>
                  </a:moveTo>
                  <a:lnTo>
                    <a:pt x="670" y="146"/>
                  </a:lnTo>
                  <a:lnTo>
                    <a:pt x="582" y="155"/>
                  </a:lnTo>
                  <a:lnTo>
                    <a:pt x="442" y="134"/>
                  </a:lnTo>
                  <a:lnTo>
                    <a:pt x="361" y="116"/>
                  </a:lnTo>
                  <a:lnTo>
                    <a:pt x="206" y="66"/>
                  </a:lnTo>
                  <a:lnTo>
                    <a:pt x="140" y="58"/>
                  </a:lnTo>
                  <a:lnTo>
                    <a:pt x="73" y="34"/>
                  </a:lnTo>
                  <a:lnTo>
                    <a:pt x="40" y="0"/>
                  </a:lnTo>
                  <a:lnTo>
                    <a:pt x="0" y="43"/>
                  </a:lnTo>
                  <a:lnTo>
                    <a:pt x="0" y="132"/>
                  </a:lnTo>
                  <a:lnTo>
                    <a:pt x="49" y="146"/>
                  </a:lnTo>
                  <a:lnTo>
                    <a:pt x="170" y="162"/>
                  </a:lnTo>
                  <a:lnTo>
                    <a:pt x="218" y="167"/>
                  </a:lnTo>
                  <a:lnTo>
                    <a:pt x="298" y="196"/>
                  </a:lnTo>
                  <a:lnTo>
                    <a:pt x="388" y="209"/>
                  </a:lnTo>
                  <a:lnTo>
                    <a:pt x="452" y="209"/>
                  </a:lnTo>
                  <a:lnTo>
                    <a:pt x="553" y="209"/>
                  </a:lnTo>
                  <a:lnTo>
                    <a:pt x="670" y="17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322" name="Freeform 129"/>
            <p:cNvSpPr/>
            <p:nvPr/>
          </p:nvSpPr>
          <p:spPr bwMode="auto">
            <a:xfrm>
              <a:off x="386" y="2317"/>
              <a:ext cx="44" cy="34"/>
            </a:xfrm>
            <a:custGeom>
              <a:avLst/>
              <a:gdLst>
                <a:gd name="T0" fmla="*/ 0 w 219"/>
                <a:gd name="T1" fmla="*/ 0 h 171"/>
                <a:gd name="T2" fmla="*/ 0 w 219"/>
                <a:gd name="T3" fmla="*/ 0 h 171"/>
                <a:gd name="T4" fmla="*/ 0 w 219"/>
                <a:gd name="T5" fmla="*/ 0 h 171"/>
                <a:gd name="T6" fmla="*/ 0 w 219"/>
                <a:gd name="T7" fmla="*/ 0 h 171"/>
                <a:gd name="T8" fmla="*/ 0 w 219"/>
                <a:gd name="T9" fmla="*/ 0 h 171"/>
                <a:gd name="T10" fmla="*/ 0 w 219"/>
                <a:gd name="T11" fmla="*/ 0 h 171"/>
                <a:gd name="T12" fmla="*/ 0 w 219"/>
                <a:gd name="T13" fmla="*/ 0 h 171"/>
                <a:gd name="T14" fmla="*/ 0 w 219"/>
                <a:gd name="T15" fmla="*/ 0 h 171"/>
                <a:gd name="T16" fmla="*/ 0 w 219"/>
                <a:gd name="T17" fmla="*/ 0 h 171"/>
                <a:gd name="T18" fmla="*/ 0 w 219"/>
                <a:gd name="T19" fmla="*/ 0 h 1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9"/>
                <a:gd name="T31" fmla="*/ 0 h 171"/>
                <a:gd name="T32" fmla="*/ 219 w 219"/>
                <a:gd name="T33" fmla="*/ 171 h 17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9" h="171">
                  <a:moveTo>
                    <a:pt x="214" y="11"/>
                  </a:moveTo>
                  <a:lnTo>
                    <a:pt x="207" y="96"/>
                  </a:lnTo>
                  <a:lnTo>
                    <a:pt x="219" y="114"/>
                  </a:lnTo>
                  <a:lnTo>
                    <a:pt x="170" y="171"/>
                  </a:lnTo>
                  <a:lnTo>
                    <a:pt x="103" y="171"/>
                  </a:lnTo>
                  <a:lnTo>
                    <a:pt x="26" y="146"/>
                  </a:lnTo>
                  <a:lnTo>
                    <a:pt x="0" y="112"/>
                  </a:lnTo>
                  <a:lnTo>
                    <a:pt x="15" y="89"/>
                  </a:lnTo>
                  <a:lnTo>
                    <a:pt x="20" y="0"/>
                  </a:lnTo>
                  <a:lnTo>
                    <a:pt x="214" y="11"/>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44051" name="Group 130"/>
          <p:cNvGrpSpPr/>
          <p:nvPr/>
        </p:nvGrpSpPr>
        <p:grpSpPr bwMode="auto">
          <a:xfrm>
            <a:off x="1822450" y="5237163"/>
            <a:ext cx="92075" cy="225425"/>
            <a:chOff x="378" y="2191"/>
            <a:chExt cx="58" cy="142"/>
          </a:xfrm>
        </p:grpSpPr>
        <p:sp>
          <p:nvSpPr>
            <p:cNvPr id="44316" name="Freeform 131"/>
            <p:cNvSpPr/>
            <p:nvPr/>
          </p:nvSpPr>
          <p:spPr bwMode="auto">
            <a:xfrm>
              <a:off x="378" y="2191"/>
              <a:ext cx="58" cy="142"/>
            </a:xfrm>
            <a:custGeom>
              <a:avLst/>
              <a:gdLst>
                <a:gd name="T0" fmla="*/ 0 w 292"/>
                <a:gd name="T1" fmla="*/ 0 h 710"/>
                <a:gd name="T2" fmla="*/ 0 w 292"/>
                <a:gd name="T3" fmla="*/ 0 h 710"/>
                <a:gd name="T4" fmla="*/ 0 w 292"/>
                <a:gd name="T5" fmla="*/ 0 h 710"/>
                <a:gd name="T6" fmla="*/ 0 w 292"/>
                <a:gd name="T7" fmla="*/ 0 h 710"/>
                <a:gd name="T8" fmla="*/ 0 w 292"/>
                <a:gd name="T9" fmla="*/ 0 h 710"/>
                <a:gd name="T10" fmla="*/ 0 w 292"/>
                <a:gd name="T11" fmla="*/ 0 h 710"/>
                <a:gd name="T12" fmla="*/ 0 w 292"/>
                <a:gd name="T13" fmla="*/ 0 h 710"/>
                <a:gd name="T14" fmla="*/ 0 w 292"/>
                <a:gd name="T15" fmla="*/ 0 h 710"/>
                <a:gd name="T16" fmla="*/ 0 60000 65536"/>
                <a:gd name="T17" fmla="*/ 0 60000 65536"/>
                <a:gd name="T18" fmla="*/ 0 60000 65536"/>
                <a:gd name="T19" fmla="*/ 0 60000 65536"/>
                <a:gd name="T20" fmla="*/ 0 60000 65536"/>
                <a:gd name="T21" fmla="*/ 0 60000 65536"/>
                <a:gd name="T22" fmla="*/ 0 60000 65536"/>
                <a:gd name="T23" fmla="*/ 0 60000 65536"/>
                <a:gd name="T24" fmla="*/ 0 w 292"/>
                <a:gd name="T25" fmla="*/ 0 h 710"/>
                <a:gd name="T26" fmla="*/ 292 w 292"/>
                <a:gd name="T27" fmla="*/ 710 h 7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2" h="710">
                  <a:moveTo>
                    <a:pt x="24" y="15"/>
                  </a:moveTo>
                  <a:lnTo>
                    <a:pt x="6" y="256"/>
                  </a:lnTo>
                  <a:lnTo>
                    <a:pt x="10" y="454"/>
                  </a:lnTo>
                  <a:lnTo>
                    <a:pt x="0" y="678"/>
                  </a:lnTo>
                  <a:lnTo>
                    <a:pt x="144" y="710"/>
                  </a:lnTo>
                  <a:lnTo>
                    <a:pt x="283" y="710"/>
                  </a:lnTo>
                  <a:lnTo>
                    <a:pt x="292" y="0"/>
                  </a:lnTo>
                  <a:lnTo>
                    <a:pt x="24" y="15"/>
                  </a:lnTo>
                  <a:close/>
                </a:path>
              </a:pathLst>
            </a:custGeom>
            <a:solidFill>
              <a:srgbClr val="606060"/>
            </a:solidFill>
            <a:ln w="3175">
              <a:solidFill>
                <a:srgbClr val="000000"/>
              </a:solidFill>
              <a:round/>
            </a:ln>
          </p:spPr>
          <p:txBody>
            <a:bodyPr/>
            <a:lstStyle/>
            <a:p>
              <a:endParaRPr lang="zh-CN" altLang="en-US" b="1"/>
            </a:p>
          </p:txBody>
        </p:sp>
        <p:sp>
          <p:nvSpPr>
            <p:cNvPr id="44317" name="Freeform 132"/>
            <p:cNvSpPr/>
            <p:nvPr/>
          </p:nvSpPr>
          <p:spPr bwMode="auto">
            <a:xfrm>
              <a:off x="383" y="2193"/>
              <a:ext cx="50" cy="136"/>
            </a:xfrm>
            <a:custGeom>
              <a:avLst/>
              <a:gdLst>
                <a:gd name="T0" fmla="*/ 0 w 252"/>
                <a:gd name="T1" fmla="*/ 0 h 681"/>
                <a:gd name="T2" fmla="*/ 0 w 252"/>
                <a:gd name="T3" fmla="*/ 0 h 681"/>
                <a:gd name="T4" fmla="*/ 0 w 252"/>
                <a:gd name="T5" fmla="*/ 0 h 681"/>
                <a:gd name="T6" fmla="*/ 0 w 252"/>
                <a:gd name="T7" fmla="*/ 0 h 681"/>
                <a:gd name="T8" fmla="*/ 0 w 252"/>
                <a:gd name="T9" fmla="*/ 0 h 681"/>
                <a:gd name="T10" fmla="*/ 0 w 252"/>
                <a:gd name="T11" fmla="*/ 0 h 681"/>
                <a:gd name="T12" fmla="*/ 0 w 252"/>
                <a:gd name="T13" fmla="*/ 0 h 681"/>
                <a:gd name="T14" fmla="*/ 0 w 252"/>
                <a:gd name="T15" fmla="*/ 0 h 681"/>
                <a:gd name="T16" fmla="*/ 0 60000 65536"/>
                <a:gd name="T17" fmla="*/ 0 60000 65536"/>
                <a:gd name="T18" fmla="*/ 0 60000 65536"/>
                <a:gd name="T19" fmla="*/ 0 60000 65536"/>
                <a:gd name="T20" fmla="*/ 0 60000 65536"/>
                <a:gd name="T21" fmla="*/ 0 60000 65536"/>
                <a:gd name="T22" fmla="*/ 0 60000 65536"/>
                <a:gd name="T23" fmla="*/ 0 60000 65536"/>
                <a:gd name="T24" fmla="*/ 0 w 252"/>
                <a:gd name="T25" fmla="*/ 0 h 681"/>
                <a:gd name="T26" fmla="*/ 252 w 252"/>
                <a:gd name="T27" fmla="*/ 681 h 6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2" h="681">
                  <a:moveTo>
                    <a:pt x="23" y="21"/>
                  </a:moveTo>
                  <a:lnTo>
                    <a:pt x="0" y="223"/>
                  </a:lnTo>
                  <a:lnTo>
                    <a:pt x="5" y="385"/>
                  </a:lnTo>
                  <a:lnTo>
                    <a:pt x="5" y="633"/>
                  </a:lnTo>
                  <a:lnTo>
                    <a:pt x="128" y="681"/>
                  </a:lnTo>
                  <a:lnTo>
                    <a:pt x="238" y="681"/>
                  </a:lnTo>
                  <a:lnTo>
                    <a:pt x="252" y="0"/>
                  </a:lnTo>
                  <a:lnTo>
                    <a:pt x="23" y="2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44052" name="Group 133"/>
          <p:cNvGrpSpPr/>
          <p:nvPr/>
        </p:nvGrpSpPr>
        <p:grpSpPr bwMode="auto">
          <a:xfrm>
            <a:off x="1870075" y="5465763"/>
            <a:ext cx="223838" cy="112712"/>
            <a:chOff x="408" y="2335"/>
            <a:chExt cx="141" cy="71"/>
          </a:xfrm>
        </p:grpSpPr>
        <p:sp>
          <p:nvSpPr>
            <p:cNvPr id="44311" name="Freeform 134"/>
            <p:cNvSpPr/>
            <p:nvPr/>
          </p:nvSpPr>
          <p:spPr bwMode="auto">
            <a:xfrm>
              <a:off x="408" y="2335"/>
              <a:ext cx="141" cy="71"/>
            </a:xfrm>
            <a:custGeom>
              <a:avLst/>
              <a:gdLst>
                <a:gd name="T0" fmla="*/ 0 w 703"/>
                <a:gd name="T1" fmla="*/ 0 h 356"/>
                <a:gd name="T2" fmla="*/ 0 w 703"/>
                <a:gd name="T3" fmla="*/ 0 h 356"/>
                <a:gd name="T4" fmla="*/ 0 w 703"/>
                <a:gd name="T5" fmla="*/ 0 h 356"/>
                <a:gd name="T6" fmla="*/ 0 w 703"/>
                <a:gd name="T7" fmla="*/ 0 h 356"/>
                <a:gd name="T8" fmla="*/ 0 w 703"/>
                <a:gd name="T9" fmla="*/ 0 h 356"/>
                <a:gd name="T10" fmla="*/ 0 w 703"/>
                <a:gd name="T11" fmla="*/ 0 h 356"/>
                <a:gd name="T12" fmla="*/ 0 w 703"/>
                <a:gd name="T13" fmla="*/ 0 h 356"/>
                <a:gd name="T14" fmla="*/ 0 w 703"/>
                <a:gd name="T15" fmla="*/ 0 h 356"/>
                <a:gd name="T16" fmla="*/ 0 w 703"/>
                <a:gd name="T17" fmla="*/ 0 h 356"/>
                <a:gd name="T18" fmla="*/ 0 w 703"/>
                <a:gd name="T19" fmla="*/ 0 h 356"/>
                <a:gd name="T20" fmla="*/ 0 w 703"/>
                <a:gd name="T21" fmla="*/ 0 h 356"/>
                <a:gd name="T22" fmla="*/ 0 w 703"/>
                <a:gd name="T23" fmla="*/ 0 h 356"/>
                <a:gd name="T24" fmla="*/ 0 w 703"/>
                <a:gd name="T25" fmla="*/ 0 h 356"/>
                <a:gd name="T26" fmla="*/ 0 w 703"/>
                <a:gd name="T27" fmla="*/ 0 h 356"/>
                <a:gd name="T28" fmla="*/ 0 w 703"/>
                <a:gd name="T29" fmla="*/ 0 h 356"/>
                <a:gd name="T30" fmla="*/ 0 w 703"/>
                <a:gd name="T31" fmla="*/ 0 h 356"/>
                <a:gd name="T32" fmla="*/ 0 w 703"/>
                <a:gd name="T33" fmla="*/ 0 h 356"/>
                <a:gd name="T34" fmla="*/ 0 w 703"/>
                <a:gd name="T35" fmla="*/ 0 h 356"/>
                <a:gd name="T36" fmla="*/ 0 w 703"/>
                <a:gd name="T37" fmla="*/ 0 h 356"/>
                <a:gd name="T38" fmla="*/ 0 w 703"/>
                <a:gd name="T39" fmla="*/ 0 h 3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03"/>
                <a:gd name="T61" fmla="*/ 0 h 356"/>
                <a:gd name="T62" fmla="*/ 703 w 703"/>
                <a:gd name="T63" fmla="*/ 356 h 35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03" h="356">
                  <a:moveTo>
                    <a:pt x="285" y="13"/>
                  </a:moveTo>
                  <a:lnTo>
                    <a:pt x="280" y="104"/>
                  </a:lnTo>
                  <a:lnTo>
                    <a:pt x="463" y="191"/>
                  </a:lnTo>
                  <a:lnTo>
                    <a:pt x="617" y="227"/>
                  </a:lnTo>
                  <a:lnTo>
                    <a:pt x="703" y="264"/>
                  </a:lnTo>
                  <a:lnTo>
                    <a:pt x="698" y="314"/>
                  </a:lnTo>
                  <a:lnTo>
                    <a:pt x="588" y="345"/>
                  </a:lnTo>
                  <a:lnTo>
                    <a:pt x="420" y="356"/>
                  </a:lnTo>
                  <a:lnTo>
                    <a:pt x="280" y="332"/>
                  </a:lnTo>
                  <a:lnTo>
                    <a:pt x="194" y="307"/>
                  </a:lnTo>
                  <a:lnTo>
                    <a:pt x="188" y="335"/>
                  </a:lnTo>
                  <a:lnTo>
                    <a:pt x="76" y="332"/>
                  </a:lnTo>
                  <a:lnTo>
                    <a:pt x="8" y="320"/>
                  </a:lnTo>
                  <a:lnTo>
                    <a:pt x="8" y="271"/>
                  </a:lnTo>
                  <a:lnTo>
                    <a:pt x="0" y="243"/>
                  </a:lnTo>
                  <a:lnTo>
                    <a:pt x="0" y="174"/>
                  </a:lnTo>
                  <a:lnTo>
                    <a:pt x="22" y="136"/>
                  </a:lnTo>
                  <a:lnTo>
                    <a:pt x="56" y="94"/>
                  </a:lnTo>
                  <a:lnTo>
                    <a:pt x="64" y="0"/>
                  </a:lnTo>
                  <a:lnTo>
                    <a:pt x="285" y="13"/>
                  </a:lnTo>
                  <a:close/>
                </a:path>
              </a:pathLst>
            </a:custGeom>
            <a:solidFill>
              <a:srgbClr val="606060"/>
            </a:solidFill>
            <a:ln w="3175">
              <a:solidFill>
                <a:srgbClr val="000000"/>
              </a:solidFill>
              <a:round/>
            </a:ln>
          </p:spPr>
          <p:txBody>
            <a:bodyPr/>
            <a:lstStyle/>
            <a:p>
              <a:endParaRPr lang="zh-CN" altLang="en-US" b="1"/>
            </a:p>
          </p:txBody>
        </p:sp>
        <p:sp>
          <p:nvSpPr>
            <p:cNvPr id="44312" name="Freeform 135"/>
            <p:cNvSpPr/>
            <p:nvPr/>
          </p:nvSpPr>
          <p:spPr bwMode="auto">
            <a:xfrm>
              <a:off x="455" y="2361"/>
              <a:ext cx="42" cy="22"/>
            </a:xfrm>
            <a:custGeom>
              <a:avLst/>
              <a:gdLst>
                <a:gd name="T0" fmla="*/ 0 w 210"/>
                <a:gd name="T1" fmla="*/ 0 h 111"/>
                <a:gd name="T2" fmla="*/ 0 w 210"/>
                <a:gd name="T3" fmla="*/ 0 h 111"/>
                <a:gd name="T4" fmla="*/ 0 w 210"/>
                <a:gd name="T5" fmla="*/ 0 h 111"/>
                <a:gd name="T6" fmla="*/ 0 w 210"/>
                <a:gd name="T7" fmla="*/ 0 h 111"/>
                <a:gd name="T8" fmla="*/ 0 w 210"/>
                <a:gd name="T9" fmla="*/ 0 h 111"/>
                <a:gd name="T10" fmla="*/ 0 60000 65536"/>
                <a:gd name="T11" fmla="*/ 0 60000 65536"/>
                <a:gd name="T12" fmla="*/ 0 60000 65536"/>
                <a:gd name="T13" fmla="*/ 0 60000 65536"/>
                <a:gd name="T14" fmla="*/ 0 60000 65536"/>
                <a:gd name="T15" fmla="*/ 0 w 210"/>
                <a:gd name="T16" fmla="*/ 0 h 111"/>
                <a:gd name="T17" fmla="*/ 210 w 210"/>
                <a:gd name="T18" fmla="*/ 111 h 111"/>
              </a:gdLst>
              <a:ahLst/>
              <a:cxnLst>
                <a:cxn ang="T10">
                  <a:pos x="T0" y="T1"/>
                </a:cxn>
                <a:cxn ang="T11">
                  <a:pos x="T2" y="T3"/>
                </a:cxn>
                <a:cxn ang="T12">
                  <a:pos x="T4" y="T5"/>
                </a:cxn>
                <a:cxn ang="T13">
                  <a:pos x="T6" y="T7"/>
                </a:cxn>
                <a:cxn ang="T14">
                  <a:pos x="T8" y="T9"/>
                </a:cxn>
              </a:cxnLst>
              <a:rect l="T15" t="T16" r="T17" b="T18"/>
              <a:pathLst>
                <a:path w="210" h="111">
                  <a:moveTo>
                    <a:pt x="53" y="0"/>
                  </a:moveTo>
                  <a:lnTo>
                    <a:pt x="0" y="60"/>
                  </a:lnTo>
                  <a:lnTo>
                    <a:pt x="187" y="111"/>
                  </a:lnTo>
                  <a:lnTo>
                    <a:pt x="210" y="71"/>
                  </a:lnTo>
                  <a:lnTo>
                    <a:pt x="53"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313" name="Freeform 136"/>
            <p:cNvSpPr/>
            <p:nvPr/>
          </p:nvSpPr>
          <p:spPr bwMode="auto">
            <a:xfrm>
              <a:off x="497" y="2377"/>
              <a:ext cx="47" cy="13"/>
            </a:xfrm>
            <a:custGeom>
              <a:avLst/>
              <a:gdLst>
                <a:gd name="T0" fmla="*/ 0 w 237"/>
                <a:gd name="T1" fmla="*/ 0 h 66"/>
                <a:gd name="T2" fmla="*/ 0 w 237"/>
                <a:gd name="T3" fmla="*/ 0 h 66"/>
                <a:gd name="T4" fmla="*/ 0 w 237"/>
                <a:gd name="T5" fmla="*/ 0 h 66"/>
                <a:gd name="T6" fmla="*/ 0 w 237"/>
                <a:gd name="T7" fmla="*/ 0 h 66"/>
                <a:gd name="T8" fmla="*/ 0 w 237"/>
                <a:gd name="T9" fmla="*/ 0 h 66"/>
                <a:gd name="T10" fmla="*/ 0 w 237"/>
                <a:gd name="T11" fmla="*/ 0 h 66"/>
                <a:gd name="T12" fmla="*/ 0 w 237"/>
                <a:gd name="T13" fmla="*/ 0 h 66"/>
                <a:gd name="T14" fmla="*/ 0 60000 65536"/>
                <a:gd name="T15" fmla="*/ 0 60000 65536"/>
                <a:gd name="T16" fmla="*/ 0 60000 65536"/>
                <a:gd name="T17" fmla="*/ 0 60000 65536"/>
                <a:gd name="T18" fmla="*/ 0 60000 65536"/>
                <a:gd name="T19" fmla="*/ 0 60000 65536"/>
                <a:gd name="T20" fmla="*/ 0 60000 65536"/>
                <a:gd name="T21" fmla="*/ 0 w 237"/>
                <a:gd name="T22" fmla="*/ 0 h 66"/>
                <a:gd name="T23" fmla="*/ 237 w 237"/>
                <a:gd name="T24" fmla="*/ 66 h 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7" h="66">
                  <a:moveTo>
                    <a:pt x="27" y="0"/>
                  </a:moveTo>
                  <a:lnTo>
                    <a:pt x="0" y="31"/>
                  </a:lnTo>
                  <a:lnTo>
                    <a:pt x="116" y="59"/>
                  </a:lnTo>
                  <a:lnTo>
                    <a:pt x="171" y="66"/>
                  </a:lnTo>
                  <a:lnTo>
                    <a:pt x="237" y="61"/>
                  </a:lnTo>
                  <a:lnTo>
                    <a:pt x="168" y="28"/>
                  </a:lnTo>
                  <a:lnTo>
                    <a:pt x="27"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314" name="Freeform 137"/>
            <p:cNvSpPr/>
            <p:nvPr/>
          </p:nvSpPr>
          <p:spPr bwMode="auto">
            <a:xfrm>
              <a:off x="410" y="2361"/>
              <a:ext cx="135" cy="42"/>
            </a:xfrm>
            <a:custGeom>
              <a:avLst/>
              <a:gdLst>
                <a:gd name="T0" fmla="*/ 0 w 678"/>
                <a:gd name="T1" fmla="*/ 0 h 211"/>
                <a:gd name="T2" fmla="*/ 0 w 678"/>
                <a:gd name="T3" fmla="*/ 0 h 211"/>
                <a:gd name="T4" fmla="*/ 0 w 678"/>
                <a:gd name="T5" fmla="*/ 0 h 211"/>
                <a:gd name="T6" fmla="*/ 0 w 678"/>
                <a:gd name="T7" fmla="*/ 0 h 211"/>
                <a:gd name="T8" fmla="*/ 0 w 678"/>
                <a:gd name="T9" fmla="*/ 0 h 211"/>
                <a:gd name="T10" fmla="*/ 0 w 678"/>
                <a:gd name="T11" fmla="*/ 0 h 211"/>
                <a:gd name="T12" fmla="*/ 0 w 678"/>
                <a:gd name="T13" fmla="*/ 0 h 211"/>
                <a:gd name="T14" fmla="*/ 0 w 678"/>
                <a:gd name="T15" fmla="*/ 0 h 211"/>
                <a:gd name="T16" fmla="*/ 0 w 678"/>
                <a:gd name="T17" fmla="*/ 0 h 211"/>
                <a:gd name="T18" fmla="*/ 0 w 678"/>
                <a:gd name="T19" fmla="*/ 0 h 211"/>
                <a:gd name="T20" fmla="*/ 0 w 678"/>
                <a:gd name="T21" fmla="*/ 0 h 211"/>
                <a:gd name="T22" fmla="*/ 0 w 678"/>
                <a:gd name="T23" fmla="*/ 0 h 211"/>
                <a:gd name="T24" fmla="*/ 0 w 678"/>
                <a:gd name="T25" fmla="*/ 0 h 211"/>
                <a:gd name="T26" fmla="*/ 0 w 678"/>
                <a:gd name="T27" fmla="*/ 0 h 211"/>
                <a:gd name="T28" fmla="*/ 0 w 678"/>
                <a:gd name="T29" fmla="*/ 0 h 211"/>
                <a:gd name="T30" fmla="*/ 0 w 678"/>
                <a:gd name="T31" fmla="*/ 0 h 211"/>
                <a:gd name="T32" fmla="*/ 0 w 678"/>
                <a:gd name="T33" fmla="*/ 0 h 211"/>
                <a:gd name="T34" fmla="*/ 0 w 678"/>
                <a:gd name="T35" fmla="*/ 0 h 211"/>
                <a:gd name="T36" fmla="*/ 0 w 678"/>
                <a:gd name="T37" fmla="*/ 0 h 2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8"/>
                <a:gd name="T58" fmla="*/ 0 h 211"/>
                <a:gd name="T59" fmla="*/ 678 w 678"/>
                <a:gd name="T60" fmla="*/ 211 h 2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8" h="211">
                  <a:moveTo>
                    <a:pt x="678" y="178"/>
                  </a:moveTo>
                  <a:lnTo>
                    <a:pt x="678" y="147"/>
                  </a:lnTo>
                  <a:lnTo>
                    <a:pt x="590" y="156"/>
                  </a:lnTo>
                  <a:lnTo>
                    <a:pt x="446" y="136"/>
                  </a:lnTo>
                  <a:lnTo>
                    <a:pt x="365" y="117"/>
                  </a:lnTo>
                  <a:lnTo>
                    <a:pt x="209" y="66"/>
                  </a:lnTo>
                  <a:lnTo>
                    <a:pt x="140" y="60"/>
                  </a:lnTo>
                  <a:lnTo>
                    <a:pt x="74" y="35"/>
                  </a:lnTo>
                  <a:lnTo>
                    <a:pt x="39" y="0"/>
                  </a:lnTo>
                  <a:lnTo>
                    <a:pt x="0" y="44"/>
                  </a:lnTo>
                  <a:lnTo>
                    <a:pt x="0" y="133"/>
                  </a:lnTo>
                  <a:lnTo>
                    <a:pt x="50" y="147"/>
                  </a:lnTo>
                  <a:lnTo>
                    <a:pt x="171" y="162"/>
                  </a:lnTo>
                  <a:lnTo>
                    <a:pt x="220" y="170"/>
                  </a:lnTo>
                  <a:lnTo>
                    <a:pt x="300" y="197"/>
                  </a:lnTo>
                  <a:lnTo>
                    <a:pt x="392" y="211"/>
                  </a:lnTo>
                  <a:lnTo>
                    <a:pt x="458" y="211"/>
                  </a:lnTo>
                  <a:lnTo>
                    <a:pt x="560" y="211"/>
                  </a:lnTo>
                  <a:lnTo>
                    <a:pt x="678" y="17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315" name="Freeform 138"/>
            <p:cNvSpPr/>
            <p:nvPr/>
          </p:nvSpPr>
          <p:spPr bwMode="auto">
            <a:xfrm>
              <a:off x="419" y="2337"/>
              <a:ext cx="45" cy="34"/>
            </a:xfrm>
            <a:custGeom>
              <a:avLst/>
              <a:gdLst>
                <a:gd name="T0" fmla="*/ 0 w 224"/>
                <a:gd name="T1" fmla="*/ 0 h 170"/>
                <a:gd name="T2" fmla="*/ 0 w 224"/>
                <a:gd name="T3" fmla="*/ 0 h 170"/>
                <a:gd name="T4" fmla="*/ 0 w 224"/>
                <a:gd name="T5" fmla="*/ 0 h 170"/>
                <a:gd name="T6" fmla="*/ 0 w 224"/>
                <a:gd name="T7" fmla="*/ 0 h 170"/>
                <a:gd name="T8" fmla="*/ 0 w 224"/>
                <a:gd name="T9" fmla="*/ 0 h 170"/>
                <a:gd name="T10" fmla="*/ 0 w 224"/>
                <a:gd name="T11" fmla="*/ 0 h 170"/>
                <a:gd name="T12" fmla="*/ 0 w 224"/>
                <a:gd name="T13" fmla="*/ 0 h 170"/>
                <a:gd name="T14" fmla="*/ 0 w 224"/>
                <a:gd name="T15" fmla="*/ 0 h 170"/>
                <a:gd name="T16" fmla="*/ 0 w 224"/>
                <a:gd name="T17" fmla="*/ 0 h 170"/>
                <a:gd name="T18" fmla="*/ 0 w 224"/>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4"/>
                <a:gd name="T31" fmla="*/ 0 h 170"/>
                <a:gd name="T32" fmla="*/ 224 w 224"/>
                <a:gd name="T33" fmla="*/ 170 h 1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4" h="170">
                  <a:moveTo>
                    <a:pt x="216" y="12"/>
                  </a:moveTo>
                  <a:lnTo>
                    <a:pt x="210" y="95"/>
                  </a:lnTo>
                  <a:lnTo>
                    <a:pt x="224" y="114"/>
                  </a:lnTo>
                  <a:lnTo>
                    <a:pt x="173" y="170"/>
                  </a:lnTo>
                  <a:lnTo>
                    <a:pt x="105" y="170"/>
                  </a:lnTo>
                  <a:lnTo>
                    <a:pt x="28" y="145"/>
                  </a:lnTo>
                  <a:lnTo>
                    <a:pt x="0" y="112"/>
                  </a:lnTo>
                  <a:lnTo>
                    <a:pt x="16" y="89"/>
                  </a:lnTo>
                  <a:lnTo>
                    <a:pt x="20" y="0"/>
                  </a:lnTo>
                  <a:lnTo>
                    <a:pt x="216" y="12"/>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sp>
        <p:nvSpPr>
          <p:cNvPr id="44053" name="Oval 139"/>
          <p:cNvSpPr>
            <a:spLocks noChangeArrowheads="1"/>
          </p:cNvSpPr>
          <p:nvPr/>
        </p:nvSpPr>
        <p:spPr bwMode="auto">
          <a:xfrm>
            <a:off x="1536700" y="5467350"/>
            <a:ext cx="265113" cy="103188"/>
          </a:xfrm>
          <a:prstGeom prst="ellipse">
            <a:avLst/>
          </a:prstGeom>
          <a:solidFill>
            <a:srgbClr val="606060"/>
          </a:solidFill>
          <a:ln w="3175">
            <a:solidFill>
              <a:srgbClr val="000000"/>
            </a:solidFill>
            <a:round/>
          </a:ln>
        </p:spPr>
        <p:txBody>
          <a:bodyPr/>
          <a:lstStyle/>
          <a:p>
            <a:pPr eaLnBrk="1" hangingPunct="1"/>
            <a:endParaRPr lang="zh-CN" altLang="en-US" sz="3600" b="1">
              <a:solidFill>
                <a:srgbClr val="4D4D4D"/>
              </a:solidFill>
              <a:latin typeface="Tahoma" panose="020B0604030504040204" pitchFamily="34" charset="0"/>
            </a:endParaRPr>
          </a:p>
        </p:txBody>
      </p:sp>
      <p:sp>
        <p:nvSpPr>
          <p:cNvPr id="44054" name="Rectangle 140"/>
          <p:cNvSpPr>
            <a:spLocks noChangeArrowheads="1"/>
          </p:cNvSpPr>
          <p:nvPr/>
        </p:nvSpPr>
        <p:spPr bwMode="auto">
          <a:xfrm>
            <a:off x="1633538" y="5262563"/>
            <a:ext cx="69850" cy="234950"/>
          </a:xfrm>
          <a:prstGeom prst="rect">
            <a:avLst/>
          </a:prstGeom>
          <a:solidFill>
            <a:srgbClr val="606060"/>
          </a:solidFill>
          <a:ln w="3175">
            <a:solidFill>
              <a:srgbClr val="000000"/>
            </a:solidFill>
            <a:miter lim="800000"/>
          </a:ln>
        </p:spPr>
        <p:txBody>
          <a:bodyPr/>
          <a:lstStyle/>
          <a:p>
            <a:pPr eaLnBrk="1" hangingPunct="1"/>
            <a:endParaRPr lang="zh-CN" altLang="en-US" sz="3600" b="1">
              <a:solidFill>
                <a:srgbClr val="4D4D4D"/>
              </a:solidFill>
              <a:latin typeface="Tahoma" panose="020B0604030504040204" pitchFamily="34" charset="0"/>
            </a:endParaRPr>
          </a:p>
        </p:txBody>
      </p:sp>
      <p:grpSp>
        <p:nvGrpSpPr>
          <p:cNvPr id="44055" name="Group 141"/>
          <p:cNvGrpSpPr/>
          <p:nvPr/>
        </p:nvGrpSpPr>
        <p:grpSpPr bwMode="auto">
          <a:xfrm>
            <a:off x="1511300" y="5173663"/>
            <a:ext cx="350838" cy="122237"/>
            <a:chOff x="182" y="2151"/>
            <a:chExt cx="221" cy="77"/>
          </a:xfrm>
        </p:grpSpPr>
        <p:sp>
          <p:nvSpPr>
            <p:cNvPr id="44309" name="Freeform 142"/>
            <p:cNvSpPr/>
            <p:nvPr/>
          </p:nvSpPr>
          <p:spPr bwMode="auto">
            <a:xfrm>
              <a:off x="182" y="2151"/>
              <a:ext cx="221" cy="77"/>
            </a:xfrm>
            <a:custGeom>
              <a:avLst/>
              <a:gdLst>
                <a:gd name="T0" fmla="*/ 0 w 1106"/>
                <a:gd name="T1" fmla="*/ 0 h 386"/>
                <a:gd name="T2" fmla="*/ 0 w 1106"/>
                <a:gd name="T3" fmla="*/ 0 h 386"/>
                <a:gd name="T4" fmla="*/ 0 w 1106"/>
                <a:gd name="T5" fmla="*/ 0 h 386"/>
                <a:gd name="T6" fmla="*/ 0 w 1106"/>
                <a:gd name="T7" fmla="*/ 0 h 386"/>
                <a:gd name="T8" fmla="*/ 0 w 1106"/>
                <a:gd name="T9" fmla="*/ 0 h 386"/>
                <a:gd name="T10" fmla="*/ 0 w 1106"/>
                <a:gd name="T11" fmla="*/ 0 h 386"/>
                <a:gd name="T12" fmla="*/ 0 w 1106"/>
                <a:gd name="T13" fmla="*/ 0 h 386"/>
                <a:gd name="T14" fmla="*/ 0 w 1106"/>
                <a:gd name="T15" fmla="*/ 0 h 386"/>
                <a:gd name="T16" fmla="*/ 0 60000 65536"/>
                <a:gd name="T17" fmla="*/ 0 60000 65536"/>
                <a:gd name="T18" fmla="*/ 0 60000 65536"/>
                <a:gd name="T19" fmla="*/ 0 60000 65536"/>
                <a:gd name="T20" fmla="*/ 0 60000 65536"/>
                <a:gd name="T21" fmla="*/ 0 60000 65536"/>
                <a:gd name="T22" fmla="*/ 0 60000 65536"/>
                <a:gd name="T23" fmla="*/ 0 60000 65536"/>
                <a:gd name="T24" fmla="*/ 0 w 1106"/>
                <a:gd name="T25" fmla="*/ 0 h 386"/>
                <a:gd name="T26" fmla="*/ 1106 w 1106"/>
                <a:gd name="T27" fmla="*/ 386 h 3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06" h="386">
                  <a:moveTo>
                    <a:pt x="1106" y="202"/>
                  </a:moveTo>
                  <a:lnTo>
                    <a:pt x="1099" y="321"/>
                  </a:lnTo>
                  <a:lnTo>
                    <a:pt x="735" y="386"/>
                  </a:lnTo>
                  <a:lnTo>
                    <a:pt x="334" y="386"/>
                  </a:lnTo>
                  <a:lnTo>
                    <a:pt x="19" y="288"/>
                  </a:lnTo>
                  <a:lnTo>
                    <a:pt x="0" y="10"/>
                  </a:lnTo>
                  <a:lnTo>
                    <a:pt x="625" y="0"/>
                  </a:lnTo>
                  <a:lnTo>
                    <a:pt x="1106" y="202"/>
                  </a:lnTo>
                  <a:close/>
                </a:path>
              </a:pathLst>
            </a:custGeom>
            <a:solidFill>
              <a:srgbClr val="404040"/>
            </a:solidFill>
            <a:ln w="3175">
              <a:solidFill>
                <a:srgbClr val="000000"/>
              </a:solidFill>
              <a:round/>
            </a:ln>
          </p:spPr>
          <p:txBody>
            <a:bodyPr/>
            <a:lstStyle/>
            <a:p>
              <a:endParaRPr lang="zh-CN" altLang="en-US" b="1"/>
            </a:p>
          </p:txBody>
        </p:sp>
        <p:sp>
          <p:nvSpPr>
            <p:cNvPr id="44310" name="Freeform 143"/>
            <p:cNvSpPr/>
            <p:nvPr/>
          </p:nvSpPr>
          <p:spPr bwMode="auto">
            <a:xfrm>
              <a:off x="187" y="2180"/>
              <a:ext cx="211" cy="45"/>
            </a:xfrm>
            <a:custGeom>
              <a:avLst/>
              <a:gdLst>
                <a:gd name="T0" fmla="*/ 0 w 1055"/>
                <a:gd name="T1" fmla="*/ 0 h 221"/>
                <a:gd name="T2" fmla="*/ 0 w 1055"/>
                <a:gd name="T3" fmla="*/ 0 h 221"/>
                <a:gd name="T4" fmla="*/ 0 w 1055"/>
                <a:gd name="T5" fmla="*/ 0 h 221"/>
                <a:gd name="T6" fmla="*/ 0 w 1055"/>
                <a:gd name="T7" fmla="*/ 0 h 221"/>
                <a:gd name="T8" fmla="*/ 0 w 1055"/>
                <a:gd name="T9" fmla="*/ 0 h 221"/>
                <a:gd name="T10" fmla="*/ 0 w 1055"/>
                <a:gd name="T11" fmla="*/ 0 h 221"/>
                <a:gd name="T12" fmla="*/ 0 w 1055"/>
                <a:gd name="T13" fmla="*/ 0 h 221"/>
                <a:gd name="T14" fmla="*/ 0 w 1055"/>
                <a:gd name="T15" fmla="*/ 0 h 221"/>
                <a:gd name="T16" fmla="*/ 0 w 1055"/>
                <a:gd name="T17" fmla="*/ 0 h 2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55"/>
                <a:gd name="T28" fmla="*/ 0 h 221"/>
                <a:gd name="T29" fmla="*/ 1055 w 1055"/>
                <a:gd name="T30" fmla="*/ 221 h 2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55" h="221">
                  <a:moveTo>
                    <a:pt x="1055" y="75"/>
                  </a:moveTo>
                  <a:lnTo>
                    <a:pt x="1049" y="162"/>
                  </a:lnTo>
                  <a:lnTo>
                    <a:pt x="721" y="221"/>
                  </a:lnTo>
                  <a:lnTo>
                    <a:pt x="296" y="221"/>
                  </a:lnTo>
                  <a:lnTo>
                    <a:pt x="0" y="119"/>
                  </a:lnTo>
                  <a:lnTo>
                    <a:pt x="0" y="0"/>
                  </a:lnTo>
                  <a:lnTo>
                    <a:pt x="283" y="119"/>
                  </a:lnTo>
                  <a:lnTo>
                    <a:pt x="716" y="124"/>
                  </a:lnTo>
                  <a:lnTo>
                    <a:pt x="1055" y="75"/>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sp>
        <p:nvSpPr>
          <p:cNvPr id="44056" name="Freeform 144"/>
          <p:cNvSpPr/>
          <p:nvPr/>
        </p:nvSpPr>
        <p:spPr bwMode="auto">
          <a:xfrm>
            <a:off x="1500188" y="5045075"/>
            <a:ext cx="479425" cy="444500"/>
          </a:xfrm>
          <a:custGeom>
            <a:avLst/>
            <a:gdLst>
              <a:gd name="T0" fmla="*/ 2147483646 w 1507"/>
              <a:gd name="T1" fmla="*/ 2147483646 h 1401"/>
              <a:gd name="T2" fmla="*/ 2147483646 w 1507"/>
              <a:gd name="T3" fmla="*/ 2147483646 h 1401"/>
              <a:gd name="T4" fmla="*/ 2147483646 w 1507"/>
              <a:gd name="T5" fmla="*/ 2147483646 h 1401"/>
              <a:gd name="T6" fmla="*/ 2147483646 w 1507"/>
              <a:gd name="T7" fmla="*/ 2147483646 h 1401"/>
              <a:gd name="T8" fmla="*/ 2147483646 w 1507"/>
              <a:gd name="T9" fmla="*/ 2147483646 h 1401"/>
              <a:gd name="T10" fmla="*/ 2147483646 w 1507"/>
              <a:gd name="T11" fmla="*/ 2147483646 h 1401"/>
              <a:gd name="T12" fmla="*/ 2147483646 w 1507"/>
              <a:gd name="T13" fmla="*/ 2147483646 h 1401"/>
              <a:gd name="T14" fmla="*/ 2147483646 w 1507"/>
              <a:gd name="T15" fmla="*/ 2147483646 h 1401"/>
              <a:gd name="T16" fmla="*/ 2147483646 w 1507"/>
              <a:gd name="T17" fmla="*/ 2147483646 h 1401"/>
              <a:gd name="T18" fmla="*/ 2147483646 w 1507"/>
              <a:gd name="T19" fmla="*/ 2147483646 h 1401"/>
              <a:gd name="T20" fmla="*/ 2147483646 w 1507"/>
              <a:gd name="T21" fmla="*/ 2147483646 h 1401"/>
              <a:gd name="T22" fmla="*/ 2147483646 w 1507"/>
              <a:gd name="T23" fmla="*/ 2147483646 h 1401"/>
              <a:gd name="T24" fmla="*/ 2147483646 w 1507"/>
              <a:gd name="T25" fmla="*/ 2147483646 h 1401"/>
              <a:gd name="T26" fmla="*/ 2147483646 w 1507"/>
              <a:gd name="T27" fmla="*/ 2147483646 h 1401"/>
              <a:gd name="T28" fmla="*/ 2147483646 w 1507"/>
              <a:gd name="T29" fmla="*/ 2147483646 h 1401"/>
              <a:gd name="T30" fmla="*/ 2147483646 w 1507"/>
              <a:gd name="T31" fmla="*/ 2147483646 h 1401"/>
              <a:gd name="T32" fmla="*/ 2147483646 w 1507"/>
              <a:gd name="T33" fmla="*/ 2147483646 h 1401"/>
              <a:gd name="T34" fmla="*/ 2147483646 w 1507"/>
              <a:gd name="T35" fmla="*/ 2147483646 h 1401"/>
              <a:gd name="T36" fmla="*/ 2147483646 w 1507"/>
              <a:gd name="T37" fmla="*/ 2147483646 h 1401"/>
              <a:gd name="T38" fmla="*/ 2147483646 w 1507"/>
              <a:gd name="T39" fmla="*/ 0 h 1401"/>
              <a:gd name="T40" fmla="*/ 2147483646 w 1507"/>
              <a:gd name="T41" fmla="*/ 2147483646 h 1401"/>
              <a:gd name="T42" fmla="*/ 2147483646 w 1507"/>
              <a:gd name="T43" fmla="*/ 2147483646 h 1401"/>
              <a:gd name="T44" fmla="*/ 2147483646 w 1507"/>
              <a:gd name="T45" fmla="*/ 2147483646 h 1401"/>
              <a:gd name="T46" fmla="*/ 2147483646 w 1507"/>
              <a:gd name="T47" fmla="*/ 2147483646 h 1401"/>
              <a:gd name="T48" fmla="*/ 2147483646 w 1507"/>
              <a:gd name="T49" fmla="*/ 2147483646 h 1401"/>
              <a:gd name="T50" fmla="*/ 0 w 1507"/>
              <a:gd name="T51" fmla="*/ 2147483646 h 1401"/>
              <a:gd name="T52" fmla="*/ 2147483646 w 1507"/>
              <a:gd name="T53" fmla="*/ 2147483646 h 1401"/>
              <a:gd name="T54" fmla="*/ 2147483646 w 1507"/>
              <a:gd name="T55" fmla="*/ 2147483646 h 1401"/>
              <a:gd name="T56" fmla="*/ 2147483646 w 1507"/>
              <a:gd name="T57" fmla="*/ 2147483646 h 1401"/>
              <a:gd name="T58" fmla="*/ 2147483646 w 1507"/>
              <a:gd name="T59" fmla="*/ 2147483646 h 1401"/>
              <a:gd name="T60" fmla="*/ 2147483646 w 1507"/>
              <a:gd name="T61" fmla="*/ 2147483646 h 1401"/>
              <a:gd name="T62" fmla="*/ 2147483646 w 1507"/>
              <a:gd name="T63" fmla="*/ 2147483646 h 1401"/>
              <a:gd name="T64" fmla="*/ 2147483646 w 1507"/>
              <a:gd name="T65" fmla="*/ 2147483646 h 1401"/>
              <a:gd name="T66" fmla="*/ 2147483646 w 1507"/>
              <a:gd name="T67" fmla="*/ 2147483646 h 1401"/>
              <a:gd name="T68" fmla="*/ 2147483646 w 1507"/>
              <a:gd name="T69" fmla="*/ 2147483646 h 1401"/>
              <a:gd name="T70" fmla="*/ 2147483646 w 1507"/>
              <a:gd name="T71" fmla="*/ 2147483646 h 1401"/>
              <a:gd name="T72" fmla="*/ 2147483646 w 1507"/>
              <a:gd name="T73" fmla="*/ 2147483646 h 1401"/>
              <a:gd name="T74" fmla="*/ 2147483646 w 1507"/>
              <a:gd name="T75" fmla="*/ 2147483646 h 1401"/>
              <a:gd name="T76" fmla="*/ 2147483646 w 1507"/>
              <a:gd name="T77" fmla="*/ 2147483646 h 1401"/>
              <a:gd name="T78" fmla="*/ 2147483646 w 1507"/>
              <a:gd name="T79" fmla="*/ 2147483646 h 1401"/>
              <a:gd name="T80" fmla="*/ 2147483646 w 1507"/>
              <a:gd name="T81" fmla="*/ 2147483646 h 1401"/>
              <a:gd name="T82" fmla="*/ 2147483646 w 1507"/>
              <a:gd name="T83" fmla="*/ 2147483646 h 1401"/>
              <a:gd name="T84" fmla="*/ 2147483646 w 1507"/>
              <a:gd name="T85" fmla="*/ 2147483646 h 1401"/>
              <a:gd name="T86" fmla="*/ 2147483646 w 1507"/>
              <a:gd name="T87" fmla="*/ 2147483646 h 1401"/>
              <a:gd name="T88" fmla="*/ 2147483646 w 1507"/>
              <a:gd name="T89" fmla="*/ 2147483646 h 1401"/>
              <a:gd name="T90" fmla="*/ 2147483646 w 1507"/>
              <a:gd name="T91" fmla="*/ 2147483646 h 1401"/>
              <a:gd name="T92" fmla="*/ 2147483646 w 1507"/>
              <a:gd name="T93" fmla="*/ 2147483646 h 1401"/>
              <a:gd name="T94" fmla="*/ 2147483646 w 1507"/>
              <a:gd name="T95" fmla="*/ 2147483646 h 1401"/>
              <a:gd name="T96" fmla="*/ 2147483646 w 1507"/>
              <a:gd name="T97" fmla="*/ 2147483646 h 1401"/>
              <a:gd name="T98" fmla="*/ 2147483646 w 1507"/>
              <a:gd name="T99" fmla="*/ 2147483646 h 1401"/>
              <a:gd name="T100" fmla="*/ 2147483646 w 1507"/>
              <a:gd name="T101" fmla="*/ 2147483646 h 1401"/>
              <a:gd name="T102" fmla="*/ 2147483646 w 1507"/>
              <a:gd name="T103" fmla="*/ 2147483646 h 1401"/>
              <a:gd name="T104" fmla="*/ 2147483646 w 1507"/>
              <a:gd name="T105" fmla="*/ 2147483646 h 1401"/>
              <a:gd name="T106" fmla="*/ 2147483646 w 1507"/>
              <a:gd name="T107" fmla="*/ 2147483646 h 1401"/>
              <a:gd name="T108" fmla="*/ 2147483646 w 1507"/>
              <a:gd name="T109" fmla="*/ 2147483646 h 1401"/>
              <a:gd name="T110" fmla="*/ 2147483646 w 1507"/>
              <a:gd name="T111" fmla="*/ 2147483646 h 1401"/>
              <a:gd name="T112" fmla="*/ 2147483646 w 1507"/>
              <a:gd name="T113" fmla="*/ 2147483646 h 140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507"/>
              <a:gd name="T172" fmla="*/ 0 h 1401"/>
              <a:gd name="T173" fmla="*/ 1507 w 1507"/>
              <a:gd name="T174" fmla="*/ 1401 h 140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507" h="1401">
                <a:moveTo>
                  <a:pt x="1501" y="789"/>
                </a:moveTo>
                <a:lnTo>
                  <a:pt x="1493" y="649"/>
                </a:lnTo>
                <a:lnTo>
                  <a:pt x="1495" y="499"/>
                </a:lnTo>
                <a:lnTo>
                  <a:pt x="1489" y="385"/>
                </a:lnTo>
                <a:lnTo>
                  <a:pt x="1424" y="317"/>
                </a:lnTo>
                <a:lnTo>
                  <a:pt x="1345" y="278"/>
                </a:lnTo>
                <a:lnTo>
                  <a:pt x="1166" y="213"/>
                </a:lnTo>
                <a:lnTo>
                  <a:pt x="903" y="149"/>
                </a:lnTo>
                <a:lnTo>
                  <a:pt x="852" y="144"/>
                </a:lnTo>
                <a:lnTo>
                  <a:pt x="817" y="149"/>
                </a:lnTo>
                <a:lnTo>
                  <a:pt x="809" y="135"/>
                </a:lnTo>
                <a:lnTo>
                  <a:pt x="794" y="122"/>
                </a:lnTo>
                <a:lnTo>
                  <a:pt x="777" y="125"/>
                </a:lnTo>
                <a:lnTo>
                  <a:pt x="754" y="126"/>
                </a:lnTo>
                <a:lnTo>
                  <a:pt x="745" y="100"/>
                </a:lnTo>
                <a:lnTo>
                  <a:pt x="726" y="85"/>
                </a:lnTo>
                <a:lnTo>
                  <a:pt x="704" y="82"/>
                </a:lnTo>
                <a:lnTo>
                  <a:pt x="678" y="82"/>
                </a:lnTo>
                <a:lnTo>
                  <a:pt x="681" y="59"/>
                </a:lnTo>
                <a:lnTo>
                  <a:pt x="651" y="0"/>
                </a:lnTo>
                <a:lnTo>
                  <a:pt x="37" y="16"/>
                </a:lnTo>
                <a:lnTo>
                  <a:pt x="39" y="79"/>
                </a:lnTo>
                <a:lnTo>
                  <a:pt x="28" y="135"/>
                </a:lnTo>
                <a:lnTo>
                  <a:pt x="18" y="175"/>
                </a:lnTo>
                <a:lnTo>
                  <a:pt x="8" y="225"/>
                </a:lnTo>
                <a:lnTo>
                  <a:pt x="0" y="306"/>
                </a:lnTo>
                <a:lnTo>
                  <a:pt x="9" y="354"/>
                </a:lnTo>
                <a:lnTo>
                  <a:pt x="28" y="399"/>
                </a:lnTo>
                <a:lnTo>
                  <a:pt x="49" y="438"/>
                </a:lnTo>
                <a:lnTo>
                  <a:pt x="78" y="451"/>
                </a:lnTo>
                <a:lnTo>
                  <a:pt x="122" y="464"/>
                </a:lnTo>
                <a:lnTo>
                  <a:pt x="180" y="483"/>
                </a:lnTo>
                <a:lnTo>
                  <a:pt x="208" y="514"/>
                </a:lnTo>
                <a:lnTo>
                  <a:pt x="240" y="541"/>
                </a:lnTo>
                <a:lnTo>
                  <a:pt x="289" y="564"/>
                </a:lnTo>
                <a:lnTo>
                  <a:pt x="348" y="582"/>
                </a:lnTo>
                <a:lnTo>
                  <a:pt x="441" y="594"/>
                </a:lnTo>
                <a:lnTo>
                  <a:pt x="520" y="594"/>
                </a:lnTo>
                <a:lnTo>
                  <a:pt x="581" y="587"/>
                </a:lnTo>
                <a:lnTo>
                  <a:pt x="637" y="582"/>
                </a:lnTo>
                <a:lnTo>
                  <a:pt x="678" y="604"/>
                </a:lnTo>
                <a:lnTo>
                  <a:pt x="758" y="600"/>
                </a:lnTo>
                <a:lnTo>
                  <a:pt x="1078" y="645"/>
                </a:lnTo>
                <a:lnTo>
                  <a:pt x="1165" y="655"/>
                </a:lnTo>
                <a:lnTo>
                  <a:pt x="1133" y="845"/>
                </a:lnTo>
                <a:lnTo>
                  <a:pt x="1130" y="942"/>
                </a:lnTo>
                <a:lnTo>
                  <a:pt x="1149" y="1066"/>
                </a:lnTo>
                <a:lnTo>
                  <a:pt x="1169" y="1212"/>
                </a:lnTo>
                <a:lnTo>
                  <a:pt x="1169" y="1363"/>
                </a:lnTo>
                <a:lnTo>
                  <a:pt x="1244" y="1385"/>
                </a:lnTo>
                <a:lnTo>
                  <a:pt x="1339" y="1395"/>
                </a:lnTo>
                <a:lnTo>
                  <a:pt x="1420" y="1401"/>
                </a:lnTo>
                <a:lnTo>
                  <a:pt x="1507" y="1391"/>
                </a:lnTo>
                <a:lnTo>
                  <a:pt x="1501" y="1252"/>
                </a:lnTo>
                <a:lnTo>
                  <a:pt x="1501" y="1024"/>
                </a:lnTo>
                <a:lnTo>
                  <a:pt x="1501" y="824"/>
                </a:lnTo>
                <a:lnTo>
                  <a:pt x="1501" y="789"/>
                </a:lnTo>
                <a:close/>
              </a:path>
            </a:pathLst>
          </a:custGeom>
          <a:solidFill>
            <a:srgbClr val="606060"/>
          </a:solidFill>
          <a:ln w="3175">
            <a:solidFill>
              <a:srgbClr val="000000"/>
            </a:solidFill>
            <a:round/>
          </a:ln>
        </p:spPr>
        <p:txBody>
          <a:bodyPr/>
          <a:lstStyle/>
          <a:p>
            <a:endParaRPr lang="zh-CN" altLang="en-US" b="1"/>
          </a:p>
        </p:txBody>
      </p:sp>
      <p:sp>
        <p:nvSpPr>
          <p:cNvPr id="44057" name="Freeform 145"/>
          <p:cNvSpPr/>
          <p:nvPr/>
        </p:nvSpPr>
        <p:spPr bwMode="auto">
          <a:xfrm>
            <a:off x="1506538" y="5062538"/>
            <a:ext cx="468312" cy="420687"/>
          </a:xfrm>
          <a:custGeom>
            <a:avLst/>
            <a:gdLst>
              <a:gd name="T0" fmla="*/ 2147483646 w 1473"/>
              <a:gd name="T1" fmla="*/ 2147483646 h 1324"/>
              <a:gd name="T2" fmla="*/ 2147483646 w 1473"/>
              <a:gd name="T3" fmla="*/ 2147483646 h 1324"/>
              <a:gd name="T4" fmla="*/ 2147483646 w 1473"/>
              <a:gd name="T5" fmla="*/ 2147483646 h 1324"/>
              <a:gd name="T6" fmla="*/ 2147483646 w 1473"/>
              <a:gd name="T7" fmla="*/ 2147483646 h 1324"/>
              <a:gd name="T8" fmla="*/ 2147483646 w 1473"/>
              <a:gd name="T9" fmla="*/ 2147483646 h 1324"/>
              <a:gd name="T10" fmla="*/ 2147483646 w 1473"/>
              <a:gd name="T11" fmla="*/ 2147483646 h 1324"/>
              <a:gd name="T12" fmla="*/ 2147483646 w 1473"/>
              <a:gd name="T13" fmla="*/ 2147483646 h 1324"/>
              <a:gd name="T14" fmla="*/ 2147483646 w 1473"/>
              <a:gd name="T15" fmla="*/ 2147483646 h 1324"/>
              <a:gd name="T16" fmla="*/ 2147483646 w 1473"/>
              <a:gd name="T17" fmla="*/ 2147483646 h 1324"/>
              <a:gd name="T18" fmla="*/ 2147483646 w 1473"/>
              <a:gd name="T19" fmla="*/ 2147483646 h 1324"/>
              <a:gd name="T20" fmla="*/ 2147483646 w 1473"/>
              <a:gd name="T21" fmla="*/ 2147483646 h 1324"/>
              <a:gd name="T22" fmla="*/ 2147483646 w 1473"/>
              <a:gd name="T23" fmla="*/ 2147483646 h 1324"/>
              <a:gd name="T24" fmla="*/ 2147483646 w 1473"/>
              <a:gd name="T25" fmla="*/ 2147483646 h 1324"/>
              <a:gd name="T26" fmla="*/ 2147483646 w 1473"/>
              <a:gd name="T27" fmla="*/ 2147483646 h 1324"/>
              <a:gd name="T28" fmla="*/ 2147483646 w 1473"/>
              <a:gd name="T29" fmla="*/ 2147483646 h 1324"/>
              <a:gd name="T30" fmla="*/ 2147483646 w 1473"/>
              <a:gd name="T31" fmla="*/ 2147483646 h 1324"/>
              <a:gd name="T32" fmla="*/ 2147483646 w 1473"/>
              <a:gd name="T33" fmla="*/ 2147483646 h 1324"/>
              <a:gd name="T34" fmla="*/ 2147483646 w 1473"/>
              <a:gd name="T35" fmla="*/ 2147483646 h 1324"/>
              <a:gd name="T36" fmla="*/ 2147483646 w 1473"/>
              <a:gd name="T37" fmla="*/ 2147483646 h 1324"/>
              <a:gd name="T38" fmla="*/ 2147483646 w 1473"/>
              <a:gd name="T39" fmla="*/ 2147483646 h 1324"/>
              <a:gd name="T40" fmla="*/ 2147483646 w 1473"/>
              <a:gd name="T41" fmla="*/ 2147483646 h 1324"/>
              <a:gd name="T42" fmla="*/ 2147483646 w 1473"/>
              <a:gd name="T43" fmla="*/ 2147483646 h 1324"/>
              <a:gd name="T44" fmla="*/ 2147483646 w 1473"/>
              <a:gd name="T45" fmla="*/ 2147483646 h 1324"/>
              <a:gd name="T46" fmla="*/ 2147483646 w 1473"/>
              <a:gd name="T47" fmla="*/ 2147483646 h 1324"/>
              <a:gd name="T48" fmla="*/ 2147483646 w 1473"/>
              <a:gd name="T49" fmla="*/ 2147483646 h 1324"/>
              <a:gd name="T50" fmla="*/ 2147483646 w 1473"/>
              <a:gd name="T51" fmla="*/ 2147483646 h 1324"/>
              <a:gd name="T52" fmla="*/ 2147483646 w 1473"/>
              <a:gd name="T53" fmla="*/ 2147483646 h 1324"/>
              <a:gd name="T54" fmla="*/ 2147483646 w 1473"/>
              <a:gd name="T55" fmla="*/ 2147483646 h 1324"/>
              <a:gd name="T56" fmla="*/ 2147483646 w 1473"/>
              <a:gd name="T57" fmla="*/ 2147483646 h 1324"/>
              <a:gd name="T58" fmla="*/ 2147483646 w 1473"/>
              <a:gd name="T59" fmla="*/ 2147483646 h 1324"/>
              <a:gd name="T60" fmla="*/ 2147483646 w 1473"/>
              <a:gd name="T61" fmla="*/ 2147483646 h 1324"/>
              <a:gd name="T62" fmla="*/ 2147483646 w 1473"/>
              <a:gd name="T63" fmla="*/ 2147483646 h 1324"/>
              <a:gd name="T64" fmla="*/ 2147483646 w 1473"/>
              <a:gd name="T65" fmla="*/ 2147483646 h 1324"/>
              <a:gd name="T66" fmla="*/ 2147483646 w 1473"/>
              <a:gd name="T67" fmla="*/ 2147483646 h 1324"/>
              <a:gd name="T68" fmla="*/ 2147483646 w 1473"/>
              <a:gd name="T69" fmla="*/ 2147483646 h 1324"/>
              <a:gd name="T70" fmla="*/ 2147483646 w 1473"/>
              <a:gd name="T71" fmla="*/ 2147483646 h 1324"/>
              <a:gd name="T72" fmla="*/ 2147483646 w 1473"/>
              <a:gd name="T73" fmla="*/ 2147483646 h 1324"/>
              <a:gd name="T74" fmla="*/ 2147483646 w 1473"/>
              <a:gd name="T75" fmla="*/ 2147483646 h 1324"/>
              <a:gd name="T76" fmla="*/ 2147483646 w 1473"/>
              <a:gd name="T77" fmla="*/ 2147483646 h 132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473"/>
              <a:gd name="T118" fmla="*/ 0 h 1324"/>
              <a:gd name="T119" fmla="*/ 1473 w 1473"/>
              <a:gd name="T120" fmla="*/ 1324 h 132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473" h="1324">
                <a:moveTo>
                  <a:pt x="49" y="23"/>
                </a:moveTo>
                <a:lnTo>
                  <a:pt x="46" y="66"/>
                </a:lnTo>
                <a:lnTo>
                  <a:pt x="29" y="49"/>
                </a:lnTo>
                <a:lnTo>
                  <a:pt x="10" y="144"/>
                </a:lnTo>
                <a:lnTo>
                  <a:pt x="0" y="254"/>
                </a:lnTo>
                <a:lnTo>
                  <a:pt x="39" y="367"/>
                </a:lnTo>
                <a:lnTo>
                  <a:pt x="130" y="393"/>
                </a:lnTo>
                <a:lnTo>
                  <a:pt x="120" y="367"/>
                </a:lnTo>
                <a:lnTo>
                  <a:pt x="169" y="406"/>
                </a:lnTo>
                <a:lnTo>
                  <a:pt x="211" y="449"/>
                </a:lnTo>
                <a:lnTo>
                  <a:pt x="306" y="494"/>
                </a:lnTo>
                <a:lnTo>
                  <a:pt x="421" y="504"/>
                </a:lnTo>
                <a:lnTo>
                  <a:pt x="562" y="511"/>
                </a:lnTo>
                <a:lnTo>
                  <a:pt x="620" y="504"/>
                </a:lnTo>
                <a:lnTo>
                  <a:pt x="569" y="481"/>
                </a:lnTo>
                <a:lnTo>
                  <a:pt x="546" y="423"/>
                </a:lnTo>
                <a:lnTo>
                  <a:pt x="588" y="471"/>
                </a:lnTo>
                <a:lnTo>
                  <a:pt x="641" y="501"/>
                </a:lnTo>
                <a:lnTo>
                  <a:pt x="688" y="527"/>
                </a:lnTo>
                <a:lnTo>
                  <a:pt x="737" y="520"/>
                </a:lnTo>
                <a:lnTo>
                  <a:pt x="706" y="497"/>
                </a:lnTo>
                <a:lnTo>
                  <a:pt x="672" y="469"/>
                </a:lnTo>
                <a:lnTo>
                  <a:pt x="725" y="488"/>
                </a:lnTo>
                <a:lnTo>
                  <a:pt x="776" y="527"/>
                </a:lnTo>
                <a:lnTo>
                  <a:pt x="946" y="546"/>
                </a:lnTo>
                <a:lnTo>
                  <a:pt x="1114" y="572"/>
                </a:lnTo>
                <a:lnTo>
                  <a:pt x="1165" y="585"/>
                </a:lnTo>
                <a:lnTo>
                  <a:pt x="1122" y="833"/>
                </a:lnTo>
                <a:lnTo>
                  <a:pt x="1155" y="1063"/>
                </a:lnTo>
                <a:lnTo>
                  <a:pt x="1159" y="1288"/>
                </a:lnTo>
                <a:lnTo>
                  <a:pt x="1266" y="1310"/>
                </a:lnTo>
                <a:lnTo>
                  <a:pt x="1360" y="1324"/>
                </a:lnTo>
                <a:lnTo>
                  <a:pt x="1473" y="1321"/>
                </a:lnTo>
                <a:lnTo>
                  <a:pt x="1468" y="998"/>
                </a:lnTo>
                <a:lnTo>
                  <a:pt x="1468" y="729"/>
                </a:lnTo>
                <a:lnTo>
                  <a:pt x="1451" y="579"/>
                </a:lnTo>
                <a:lnTo>
                  <a:pt x="1465" y="485"/>
                </a:lnTo>
                <a:lnTo>
                  <a:pt x="1455" y="381"/>
                </a:lnTo>
                <a:lnTo>
                  <a:pt x="1436" y="314"/>
                </a:lnTo>
                <a:lnTo>
                  <a:pt x="1355" y="261"/>
                </a:lnTo>
                <a:lnTo>
                  <a:pt x="1253" y="215"/>
                </a:lnTo>
                <a:lnTo>
                  <a:pt x="1057" y="150"/>
                </a:lnTo>
                <a:lnTo>
                  <a:pt x="897" y="105"/>
                </a:lnTo>
                <a:lnTo>
                  <a:pt x="809" y="98"/>
                </a:lnTo>
                <a:lnTo>
                  <a:pt x="773" y="150"/>
                </a:lnTo>
                <a:lnTo>
                  <a:pt x="662" y="205"/>
                </a:lnTo>
                <a:lnTo>
                  <a:pt x="722" y="157"/>
                </a:lnTo>
                <a:lnTo>
                  <a:pt x="767" y="131"/>
                </a:lnTo>
                <a:lnTo>
                  <a:pt x="783" y="95"/>
                </a:lnTo>
                <a:lnTo>
                  <a:pt x="776" y="79"/>
                </a:lnTo>
                <a:lnTo>
                  <a:pt x="744" y="79"/>
                </a:lnTo>
                <a:lnTo>
                  <a:pt x="725" y="98"/>
                </a:lnTo>
                <a:lnTo>
                  <a:pt x="706" y="117"/>
                </a:lnTo>
                <a:lnTo>
                  <a:pt x="656" y="137"/>
                </a:lnTo>
                <a:lnTo>
                  <a:pt x="702" y="98"/>
                </a:lnTo>
                <a:lnTo>
                  <a:pt x="722" y="68"/>
                </a:lnTo>
                <a:lnTo>
                  <a:pt x="708" y="49"/>
                </a:lnTo>
                <a:lnTo>
                  <a:pt x="669" y="36"/>
                </a:lnTo>
                <a:lnTo>
                  <a:pt x="618" y="82"/>
                </a:lnTo>
                <a:lnTo>
                  <a:pt x="569" y="112"/>
                </a:lnTo>
                <a:lnTo>
                  <a:pt x="627" y="45"/>
                </a:lnTo>
                <a:lnTo>
                  <a:pt x="646" y="20"/>
                </a:lnTo>
                <a:lnTo>
                  <a:pt x="646" y="0"/>
                </a:lnTo>
                <a:lnTo>
                  <a:pt x="597" y="7"/>
                </a:lnTo>
                <a:lnTo>
                  <a:pt x="553" y="40"/>
                </a:lnTo>
                <a:lnTo>
                  <a:pt x="523" y="63"/>
                </a:lnTo>
                <a:lnTo>
                  <a:pt x="383" y="75"/>
                </a:lnTo>
                <a:lnTo>
                  <a:pt x="386" y="40"/>
                </a:lnTo>
                <a:lnTo>
                  <a:pt x="345" y="26"/>
                </a:lnTo>
                <a:lnTo>
                  <a:pt x="345" y="72"/>
                </a:lnTo>
                <a:lnTo>
                  <a:pt x="303" y="82"/>
                </a:lnTo>
                <a:lnTo>
                  <a:pt x="211" y="95"/>
                </a:lnTo>
                <a:lnTo>
                  <a:pt x="218" y="45"/>
                </a:lnTo>
                <a:lnTo>
                  <a:pt x="185" y="45"/>
                </a:lnTo>
                <a:lnTo>
                  <a:pt x="182" y="95"/>
                </a:lnTo>
                <a:lnTo>
                  <a:pt x="130" y="91"/>
                </a:lnTo>
                <a:lnTo>
                  <a:pt x="75" y="79"/>
                </a:lnTo>
                <a:lnTo>
                  <a:pt x="72" y="40"/>
                </a:lnTo>
                <a:lnTo>
                  <a:pt x="49" y="23"/>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058" name="Freeform 146"/>
          <p:cNvSpPr/>
          <p:nvPr/>
        </p:nvSpPr>
        <p:spPr bwMode="auto">
          <a:xfrm>
            <a:off x="1571625" y="5132388"/>
            <a:ext cx="63500" cy="11112"/>
          </a:xfrm>
          <a:custGeom>
            <a:avLst/>
            <a:gdLst>
              <a:gd name="T0" fmla="*/ 0 w 199"/>
              <a:gd name="T1" fmla="*/ 0 h 33"/>
              <a:gd name="T2" fmla="*/ 2147483646 w 199"/>
              <a:gd name="T3" fmla="*/ 2147483646 h 33"/>
              <a:gd name="T4" fmla="*/ 2147483646 w 199"/>
              <a:gd name="T5" fmla="*/ 2147483646 h 33"/>
              <a:gd name="T6" fmla="*/ 0 w 199"/>
              <a:gd name="T7" fmla="*/ 0 h 33"/>
              <a:gd name="T8" fmla="*/ 0 60000 65536"/>
              <a:gd name="T9" fmla="*/ 0 60000 65536"/>
              <a:gd name="T10" fmla="*/ 0 60000 65536"/>
              <a:gd name="T11" fmla="*/ 0 60000 65536"/>
              <a:gd name="T12" fmla="*/ 0 w 199"/>
              <a:gd name="T13" fmla="*/ 0 h 33"/>
              <a:gd name="T14" fmla="*/ 199 w 199"/>
              <a:gd name="T15" fmla="*/ 33 h 33"/>
            </a:gdLst>
            <a:ahLst/>
            <a:cxnLst>
              <a:cxn ang="T8">
                <a:pos x="T0" y="T1"/>
              </a:cxn>
              <a:cxn ang="T9">
                <a:pos x="T2" y="T3"/>
              </a:cxn>
              <a:cxn ang="T10">
                <a:pos x="T4" y="T5"/>
              </a:cxn>
              <a:cxn ang="T11">
                <a:pos x="T6" y="T7"/>
              </a:cxn>
            </a:cxnLst>
            <a:rect l="T12" t="T13" r="T14" b="T15"/>
            <a:pathLst>
              <a:path w="199" h="33">
                <a:moveTo>
                  <a:pt x="0" y="0"/>
                </a:moveTo>
                <a:lnTo>
                  <a:pt x="93" y="33"/>
                </a:lnTo>
                <a:lnTo>
                  <a:pt x="199" y="2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059" name="Freeform 147"/>
          <p:cNvSpPr/>
          <p:nvPr/>
        </p:nvSpPr>
        <p:spPr bwMode="auto">
          <a:xfrm>
            <a:off x="1508125" y="5114925"/>
            <a:ext cx="39688" cy="12700"/>
          </a:xfrm>
          <a:custGeom>
            <a:avLst/>
            <a:gdLst>
              <a:gd name="T0" fmla="*/ 0 w 122"/>
              <a:gd name="T1" fmla="*/ 0 h 40"/>
              <a:gd name="T2" fmla="*/ 2147483646 w 122"/>
              <a:gd name="T3" fmla="*/ 2147483646 h 40"/>
              <a:gd name="T4" fmla="*/ 2147483646 w 122"/>
              <a:gd name="T5" fmla="*/ 2147483646 h 40"/>
              <a:gd name="T6" fmla="*/ 2147483646 w 122"/>
              <a:gd name="T7" fmla="*/ 2147483646 h 40"/>
              <a:gd name="T8" fmla="*/ 0 w 122"/>
              <a:gd name="T9" fmla="*/ 0 h 40"/>
              <a:gd name="T10" fmla="*/ 0 60000 65536"/>
              <a:gd name="T11" fmla="*/ 0 60000 65536"/>
              <a:gd name="T12" fmla="*/ 0 60000 65536"/>
              <a:gd name="T13" fmla="*/ 0 60000 65536"/>
              <a:gd name="T14" fmla="*/ 0 60000 65536"/>
              <a:gd name="T15" fmla="*/ 0 w 122"/>
              <a:gd name="T16" fmla="*/ 0 h 40"/>
              <a:gd name="T17" fmla="*/ 122 w 122"/>
              <a:gd name="T18" fmla="*/ 40 h 40"/>
            </a:gdLst>
            <a:ahLst/>
            <a:cxnLst>
              <a:cxn ang="T10">
                <a:pos x="T0" y="T1"/>
              </a:cxn>
              <a:cxn ang="T11">
                <a:pos x="T2" y="T3"/>
              </a:cxn>
              <a:cxn ang="T12">
                <a:pos x="T4" y="T5"/>
              </a:cxn>
              <a:cxn ang="T13">
                <a:pos x="T6" y="T7"/>
              </a:cxn>
              <a:cxn ang="T14">
                <a:pos x="T8" y="T9"/>
              </a:cxn>
            </a:cxnLst>
            <a:rect l="T15" t="T16" r="T17" b="T18"/>
            <a:pathLst>
              <a:path w="122" h="40">
                <a:moveTo>
                  <a:pt x="0" y="0"/>
                </a:moveTo>
                <a:lnTo>
                  <a:pt x="32" y="25"/>
                </a:lnTo>
                <a:lnTo>
                  <a:pt x="122" y="38"/>
                </a:lnTo>
                <a:lnTo>
                  <a:pt x="30" y="40"/>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060" name="Freeform 148"/>
          <p:cNvSpPr/>
          <p:nvPr/>
        </p:nvSpPr>
        <p:spPr bwMode="auto">
          <a:xfrm>
            <a:off x="1670050" y="5105400"/>
            <a:ext cx="60325" cy="31750"/>
          </a:xfrm>
          <a:custGeom>
            <a:avLst/>
            <a:gdLst>
              <a:gd name="T0" fmla="*/ 0 w 187"/>
              <a:gd name="T1" fmla="*/ 0 h 102"/>
              <a:gd name="T2" fmla="*/ 2147483646 w 187"/>
              <a:gd name="T3" fmla="*/ 2147483646 h 102"/>
              <a:gd name="T4" fmla="*/ 2147483646 w 187"/>
              <a:gd name="T5" fmla="*/ 2147483646 h 102"/>
              <a:gd name="T6" fmla="*/ 2147483646 w 187"/>
              <a:gd name="T7" fmla="*/ 2147483646 h 102"/>
              <a:gd name="T8" fmla="*/ 2147483646 w 187"/>
              <a:gd name="T9" fmla="*/ 2147483646 h 102"/>
              <a:gd name="T10" fmla="*/ 2147483646 w 187"/>
              <a:gd name="T11" fmla="*/ 2147483646 h 102"/>
              <a:gd name="T12" fmla="*/ 2147483646 w 187"/>
              <a:gd name="T13" fmla="*/ 2147483646 h 102"/>
              <a:gd name="T14" fmla="*/ 2147483646 w 187"/>
              <a:gd name="T15" fmla="*/ 2147483646 h 102"/>
              <a:gd name="T16" fmla="*/ 0 w 187"/>
              <a:gd name="T17" fmla="*/ 0 h 1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7"/>
              <a:gd name="T28" fmla="*/ 0 h 102"/>
              <a:gd name="T29" fmla="*/ 187 w 187"/>
              <a:gd name="T30" fmla="*/ 102 h 10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7" h="102">
                <a:moveTo>
                  <a:pt x="0" y="0"/>
                </a:moveTo>
                <a:lnTo>
                  <a:pt x="84" y="9"/>
                </a:lnTo>
                <a:lnTo>
                  <a:pt x="101" y="23"/>
                </a:lnTo>
                <a:lnTo>
                  <a:pt x="101" y="54"/>
                </a:lnTo>
                <a:lnTo>
                  <a:pt x="106" y="89"/>
                </a:lnTo>
                <a:lnTo>
                  <a:pt x="187" y="102"/>
                </a:lnTo>
                <a:lnTo>
                  <a:pt x="90" y="98"/>
                </a:lnTo>
                <a:lnTo>
                  <a:pt x="7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061" name="Freeform 149"/>
          <p:cNvSpPr/>
          <p:nvPr/>
        </p:nvSpPr>
        <p:spPr bwMode="auto">
          <a:xfrm>
            <a:off x="1730375" y="5178425"/>
            <a:ext cx="193675" cy="47625"/>
          </a:xfrm>
          <a:custGeom>
            <a:avLst/>
            <a:gdLst>
              <a:gd name="T0" fmla="*/ 0 w 609"/>
              <a:gd name="T1" fmla="*/ 0 h 150"/>
              <a:gd name="T2" fmla="*/ 2147483646 w 609"/>
              <a:gd name="T3" fmla="*/ 2147483646 h 150"/>
              <a:gd name="T4" fmla="*/ 2147483646 w 609"/>
              <a:gd name="T5" fmla="*/ 2147483646 h 150"/>
              <a:gd name="T6" fmla="*/ 2147483646 w 609"/>
              <a:gd name="T7" fmla="*/ 2147483646 h 150"/>
              <a:gd name="T8" fmla="*/ 2147483646 w 609"/>
              <a:gd name="T9" fmla="*/ 2147483646 h 150"/>
              <a:gd name="T10" fmla="*/ 2147483646 w 609"/>
              <a:gd name="T11" fmla="*/ 2147483646 h 150"/>
              <a:gd name="T12" fmla="*/ 2147483646 w 609"/>
              <a:gd name="T13" fmla="*/ 2147483646 h 150"/>
              <a:gd name="T14" fmla="*/ 2147483646 w 609"/>
              <a:gd name="T15" fmla="*/ 2147483646 h 150"/>
              <a:gd name="T16" fmla="*/ 2147483646 w 609"/>
              <a:gd name="T17" fmla="*/ 2147483646 h 150"/>
              <a:gd name="T18" fmla="*/ 2147483646 w 609"/>
              <a:gd name="T19" fmla="*/ 2147483646 h 150"/>
              <a:gd name="T20" fmla="*/ 2147483646 w 609"/>
              <a:gd name="T21" fmla="*/ 2147483646 h 150"/>
              <a:gd name="T22" fmla="*/ 2147483646 w 609"/>
              <a:gd name="T23" fmla="*/ 2147483646 h 150"/>
              <a:gd name="T24" fmla="*/ 2147483646 w 609"/>
              <a:gd name="T25" fmla="*/ 2147483646 h 150"/>
              <a:gd name="T26" fmla="*/ 0 w 609"/>
              <a:gd name="T27" fmla="*/ 0 h 15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09"/>
              <a:gd name="T43" fmla="*/ 0 h 150"/>
              <a:gd name="T44" fmla="*/ 609 w 609"/>
              <a:gd name="T45" fmla="*/ 150 h 15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09" h="150">
                <a:moveTo>
                  <a:pt x="0" y="0"/>
                </a:moveTo>
                <a:lnTo>
                  <a:pt x="154" y="7"/>
                </a:lnTo>
                <a:lnTo>
                  <a:pt x="313" y="44"/>
                </a:lnTo>
                <a:lnTo>
                  <a:pt x="431" y="51"/>
                </a:lnTo>
                <a:lnTo>
                  <a:pt x="527" y="71"/>
                </a:lnTo>
                <a:lnTo>
                  <a:pt x="563" y="122"/>
                </a:lnTo>
                <a:lnTo>
                  <a:pt x="609" y="150"/>
                </a:lnTo>
                <a:lnTo>
                  <a:pt x="563" y="141"/>
                </a:lnTo>
                <a:lnTo>
                  <a:pt x="521" y="84"/>
                </a:lnTo>
                <a:lnTo>
                  <a:pt x="392" y="58"/>
                </a:lnTo>
                <a:lnTo>
                  <a:pt x="313" y="58"/>
                </a:lnTo>
                <a:lnTo>
                  <a:pt x="252" y="44"/>
                </a:lnTo>
                <a:lnTo>
                  <a:pt x="146" y="17"/>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062" name="Freeform 150"/>
          <p:cNvSpPr/>
          <p:nvPr/>
        </p:nvSpPr>
        <p:spPr bwMode="auto">
          <a:xfrm>
            <a:off x="1536700" y="4527550"/>
            <a:ext cx="168275" cy="184150"/>
          </a:xfrm>
          <a:custGeom>
            <a:avLst/>
            <a:gdLst>
              <a:gd name="T0" fmla="*/ 2147483646 w 529"/>
              <a:gd name="T1" fmla="*/ 2147483646 h 580"/>
              <a:gd name="T2" fmla="*/ 2147483646 w 529"/>
              <a:gd name="T3" fmla="*/ 2147483646 h 580"/>
              <a:gd name="T4" fmla="*/ 2147483646 w 529"/>
              <a:gd name="T5" fmla="*/ 2147483646 h 580"/>
              <a:gd name="T6" fmla="*/ 2147483646 w 529"/>
              <a:gd name="T7" fmla="*/ 2147483646 h 580"/>
              <a:gd name="T8" fmla="*/ 2147483646 w 529"/>
              <a:gd name="T9" fmla="*/ 2147483646 h 580"/>
              <a:gd name="T10" fmla="*/ 2147483646 w 529"/>
              <a:gd name="T11" fmla="*/ 2147483646 h 580"/>
              <a:gd name="T12" fmla="*/ 2147483646 w 529"/>
              <a:gd name="T13" fmla="*/ 2147483646 h 580"/>
              <a:gd name="T14" fmla="*/ 2147483646 w 529"/>
              <a:gd name="T15" fmla="*/ 2147483646 h 580"/>
              <a:gd name="T16" fmla="*/ 2147483646 w 529"/>
              <a:gd name="T17" fmla="*/ 2147483646 h 580"/>
              <a:gd name="T18" fmla="*/ 2147483646 w 529"/>
              <a:gd name="T19" fmla="*/ 2147483646 h 580"/>
              <a:gd name="T20" fmla="*/ 2147483646 w 529"/>
              <a:gd name="T21" fmla="*/ 2147483646 h 580"/>
              <a:gd name="T22" fmla="*/ 2147483646 w 529"/>
              <a:gd name="T23" fmla="*/ 2147483646 h 580"/>
              <a:gd name="T24" fmla="*/ 2147483646 w 529"/>
              <a:gd name="T25" fmla="*/ 2147483646 h 580"/>
              <a:gd name="T26" fmla="*/ 2147483646 w 529"/>
              <a:gd name="T27" fmla="*/ 2147483646 h 580"/>
              <a:gd name="T28" fmla="*/ 2147483646 w 529"/>
              <a:gd name="T29" fmla="*/ 2147483646 h 580"/>
              <a:gd name="T30" fmla="*/ 2147483646 w 529"/>
              <a:gd name="T31" fmla="*/ 2147483646 h 580"/>
              <a:gd name="T32" fmla="*/ 2147483646 w 529"/>
              <a:gd name="T33" fmla="*/ 2147483646 h 580"/>
              <a:gd name="T34" fmla="*/ 2147483646 w 529"/>
              <a:gd name="T35" fmla="*/ 2147483646 h 580"/>
              <a:gd name="T36" fmla="*/ 2147483646 w 529"/>
              <a:gd name="T37" fmla="*/ 2147483646 h 580"/>
              <a:gd name="T38" fmla="*/ 2147483646 w 529"/>
              <a:gd name="T39" fmla="*/ 2147483646 h 580"/>
              <a:gd name="T40" fmla="*/ 2147483646 w 529"/>
              <a:gd name="T41" fmla="*/ 2147483646 h 580"/>
              <a:gd name="T42" fmla="*/ 2147483646 w 529"/>
              <a:gd name="T43" fmla="*/ 2147483646 h 580"/>
              <a:gd name="T44" fmla="*/ 2147483646 w 529"/>
              <a:gd name="T45" fmla="*/ 2147483646 h 580"/>
              <a:gd name="T46" fmla="*/ 2147483646 w 529"/>
              <a:gd name="T47" fmla="*/ 2147483646 h 580"/>
              <a:gd name="T48" fmla="*/ 2147483646 w 529"/>
              <a:gd name="T49" fmla="*/ 2147483646 h 580"/>
              <a:gd name="T50" fmla="*/ 2147483646 w 529"/>
              <a:gd name="T51" fmla="*/ 2147483646 h 580"/>
              <a:gd name="T52" fmla="*/ 2147483646 w 529"/>
              <a:gd name="T53" fmla="*/ 2147483646 h 580"/>
              <a:gd name="T54" fmla="*/ 2147483646 w 529"/>
              <a:gd name="T55" fmla="*/ 2147483646 h 580"/>
              <a:gd name="T56" fmla="*/ 2147483646 w 529"/>
              <a:gd name="T57" fmla="*/ 2147483646 h 580"/>
              <a:gd name="T58" fmla="*/ 0 w 529"/>
              <a:gd name="T59" fmla="*/ 2147483646 h 580"/>
              <a:gd name="T60" fmla="*/ 0 w 529"/>
              <a:gd name="T61" fmla="*/ 2147483646 h 580"/>
              <a:gd name="T62" fmla="*/ 2147483646 w 529"/>
              <a:gd name="T63" fmla="*/ 2147483646 h 580"/>
              <a:gd name="T64" fmla="*/ 2147483646 w 529"/>
              <a:gd name="T65" fmla="*/ 2147483646 h 580"/>
              <a:gd name="T66" fmla="*/ 2147483646 w 529"/>
              <a:gd name="T67" fmla="*/ 0 h 580"/>
              <a:gd name="T68" fmla="*/ 2147483646 w 529"/>
              <a:gd name="T69" fmla="*/ 2147483646 h 580"/>
              <a:gd name="T70" fmla="*/ 2147483646 w 529"/>
              <a:gd name="T71" fmla="*/ 2147483646 h 58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9"/>
              <a:gd name="T109" fmla="*/ 0 h 580"/>
              <a:gd name="T110" fmla="*/ 529 w 529"/>
              <a:gd name="T111" fmla="*/ 580 h 58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9" h="580">
                <a:moveTo>
                  <a:pt x="357" y="20"/>
                </a:moveTo>
                <a:lnTo>
                  <a:pt x="403" y="53"/>
                </a:lnTo>
                <a:lnTo>
                  <a:pt x="428" y="94"/>
                </a:lnTo>
                <a:lnTo>
                  <a:pt x="451" y="138"/>
                </a:lnTo>
                <a:lnTo>
                  <a:pt x="464" y="161"/>
                </a:lnTo>
                <a:lnTo>
                  <a:pt x="464" y="186"/>
                </a:lnTo>
                <a:lnTo>
                  <a:pt x="453" y="216"/>
                </a:lnTo>
                <a:lnTo>
                  <a:pt x="476" y="239"/>
                </a:lnTo>
                <a:lnTo>
                  <a:pt x="511" y="301"/>
                </a:lnTo>
                <a:lnTo>
                  <a:pt x="529" y="334"/>
                </a:lnTo>
                <a:lnTo>
                  <a:pt x="529" y="346"/>
                </a:lnTo>
                <a:lnTo>
                  <a:pt x="526" y="357"/>
                </a:lnTo>
                <a:lnTo>
                  <a:pt x="510" y="361"/>
                </a:lnTo>
                <a:lnTo>
                  <a:pt x="487" y="362"/>
                </a:lnTo>
                <a:lnTo>
                  <a:pt x="475" y="366"/>
                </a:lnTo>
                <a:lnTo>
                  <a:pt x="476" y="391"/>
                </a:lnTo>
                <a:lnTo>
                  <a:pt x="483" y="421"/>
                </a:lnTo>
                <a:lnTo>
                  <a:pt x="469" y="437"/>
                </a:lnTo>
                <a:lnTo>
                  <a:pt x="473" y="459"/>
                </a:lnTo>
                <a:lnTo>
                  <a:pt x="462" y="472"/>
                </a:lnTo>
                <a:lnTo>
                  <a:pt x="452" y="511"/>
                </a:lnTo>
                <a:lnTo>
                  <a:pt x="436" y="523"/>
                </a:lnTo>
                <a:lnTo>
                  <a:pt x="411" y="523"/>
                </a:lnTo>
                <a:lnTo>
                  <a:pt x="375" y="517"/>
                </a:lnTo>
                <a:lnTo>
                  <a:pt x="339" y="511"/>
                </a:lnTo>
                <a:lnTo>
                  <a:pt x="342" y="580"/>
                </a:lnTo>
                <a:lnTo>
                  <a:pt x="60" y="488"/>
                </a:lnTo>
                <a:lnTo>
                  <a:pt x="83" y="435"/>
                </a:lnTo>
                <a:lnTo>
                  <a:pt x="78" y="394"/>
                </a:lnTo>
                <a:lnTo>
                  <a:pt x="0" y="316"/>
                </a:lnTo>
                <a:lnTo>
                  <a:pt x="0" y="111"/>
                </a:lnTo>
                <a:lnTo>
                  <a:pt x="52" y="55"/>
                </a:lnTo>
                <a:lnTo>
                  <a:pt x="117" y="25"/>
                </a:lnTo>
                <a:lnTo>
                  <a:pt x="186" y="0"/>
                </a:lnTo>
                <a:lnTo>
                  <a:pt x="276" y="13"/>
                </a:lnTo>
                <a:lnTo>
                  <a:pt x="357" y="20"/>
                </a:lnTo>
                <a:close/>
              </a:path>
            </a:pathLst>
          </a:custGeom>
          <a:solidFill>
            <a:srgbClr val="FFC080"/>
          </a:solidFill>
          <a:ln w="3175">
            <a:solidFill>
              <a:srgbClr val="402000"/>
            </a:solidFill>
            <a:round/>
          </a:ln>
        </p:spPr>
        <p:txBody>
          <a:bodyPr/>
          <a:lstStyle/>
          <a:p>
            <a:endParaRPr lang="zh-CN" altLang="en-US" b="1"/>
          </a:p>
        </p:txBody>
      </p:sp>
      <p:sp>
        <p:nvSpPr>
          <p:cNvPr id="44063" name="Freeform 151"/>
          <p:cNvSpPr/>
          <p:nvPr/>
        </p:nvSpPr>
        <p:spPr bwMode="auto">
          <a:xfrm>
            <a:off x="1685925" y="4638675"/>
            <a:ext cx="9525" cy="1588"/>
          </a:xfrm>
          <a:custGeom>
            <a:avLst/>
            <a:gdLst>
              <a:gd name="T0" fmla="*/ 2147483646 w 30"/>
              <a:gd name="T1" fmla="*/ 2147483646 h 6"/>
              <a:gd name="T2" fmla="*/ 2147483646 w 30"/>
              <a:gd name="T3" fmla="*/ 2147483646 h 6"/>
              <a:gd name="T4" fmla="*/ 2147483646 w 30"/>
              <a:gd name="T5" fmla="*/ 2147483646 h 6"/>
              <a:gd name="T6" fmla="*/ 2147483646 w 30"/>
              <a:gd name="T7" fmla="*/ 2147483646 h 6"/>
              <a:gd name="T8" fmla="*/ 0 w 30"/>
              <a:gd name="T9" fmla="*/ 2147483646 h 6"/>
              <a:gd name="T10" fmla="*/ 2147483646 w 30"/>
              <a:gd name="T11" fmla="*/ 0 h 6"/>
              <a:gd name="T12" fmla="*/ 2147483646 w 30"/>
              <a:gd name="T13" fmla="*/ 214748364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2"/>
                </a:moveTo>
                <a:lnTo>
                  <a:pt x="23" y="6"/>
                </a:lnTo>
                <a:lnTo>
                  <a:pt x="8" y="5"/>
                </a:lnTo>
                <a:lnTo>
                  <a:pt x="2" y="6"/>
                </a:lnTo>
                <a:lnTo>
                  <a:pt x="0" y="1"/>
                </a:lnTo>
                <a:lnTo>
                  <a:pt x="9" y="0"/>
                </a:lnTo>
                <a:lnTo>
                  <a:pt x="30" y="2"/>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064" name="Freeform 152"/>
          <p:cNvSpPr/>
          <p:nvPr/>
        </p:nvSpPr>
        <p:spPr bwMode="auto">
          <a:xfrm>
            <a:off x="1682750" y="4632325"/>
            <a:ext cx="3175" cy="6350"/>
          </a:xfrm>
          <a:custGeom>
            <a:avLst/>
            <a:gdLst>
              <a:gd name="T0" fmla="*/ 2147483646 w 11"/>
              <a:gd name="T1" fmla="*/ 0 h 22"/>
              <a:gd name="T2" fmla="*/ 2147483646 w 11"/>
              <a:gd name="T3" fmla="*/ 2147483646 h 22"/>
              <a:gd name="T4" fmla="*/ 2147483646 w 11"/>
              <a:gd name="T5" fmla="*/ 2147483646 h 22"/>
              <a:gd name="T6" fmla="*/ 2147483646 w 11"/>
              <a:gd name="T7" fmla="*/ 2147483646 h 22"/>
              <a:gd name="T8" fmla="*/ 0 w 11"/>
              <a:gd name="T9" fmla="*/ 2147483646 h 22"/>
              <a:gd name="T10" fmla="*/ 0 w 11"/>
              <a:gd name="T11" fmla="*/ 2147483646 h 22"/>
              <a:gd name="T12" fmla="*/ 2147483646 w 11"/>
              <a:gd name="T13" fmla="*/ 0 h 22"/>
              <a:gd name="T14" fmla="*/ 0 60000 65536"/>
              <a:gd name="T15" fmla="*/ 0 60000 65536"/>
              <a:gd name="T16" fmla="*/ 0 60000 65536"/>
              <a:gd name="T17" fmla="*/ 0 60000 65536"/>
              <a:gd name="T18" fmla="*/ 0 60000 65536"/>
              <a:gd name="T19" fmla="*/ 0 60000 65536"/>
              <a:gd name="T20" fmla="*/ 0 60000 65536"/>
              <a:gd name="T21" fmla="*/ 0 w 11"/>
              <a:gd name="T22" fmla="*/ 0 h 22"/>
              <a:gd name="T23" fmla="*/ 11 w 11"/>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 h="22">
                <a:moveTo>
                  <a:pt x="11" y="0"/>
                </a:moveTo>
                <a:lnTo>
                  <a:pt x="3" y="6"/>
                </a:lnTo>
                <a:lnTo>
                  <a:pt x="3" y="12"/>
                </a:lnTo>
                <a:lnTo>
                  <a:pt x="2" y="22"/>
                </a:lnTo>
                <a:lnTo>
                  <a:pt x="0" y="8"/>
                </a:lnTo>
                <a:lnTo>
                  <a:pt x="0" y="1"/>
                </a:lnTo>
                <a:lnTo>
                  <a:pt x="11"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065" name="Freeform 153"/>
          <p:cNvSpPr/>
          <p:nvPr/>
        </p:nvSpPr>
        <p:spPr bwMode="auto">
          <a:xfrm>
            <a:off x="1674813" y="4610100"/>
            <a:ext cx="4762" cy="12700"/>
          </a:xfrm>
          <a:custGeom>
            <a:avLst/>
            <a:gdLst>
              <a:gd name="T0" fmla="*/ 0 w 13"/>
              <a:gd name="T1" fmla="*/ 0 h 42"/>
              <a:gd name="T2" fmla="*/ 2147483646 w 13"/>
              <a:gd name="T3" fmla="*/ 2147483646 h 42"/>
              <a:gd name="T4" fmla="*/ 2147483646 w 13"/>
              <a:gd name="T5" fmla="*/ 2147483646 h 42"/>
              <a:gd name="T6" fmla="*/ 2147483646 w 13"/>
              <a:gd name="T7" fmla="*/ 2147483646 h 42"/>
              <a:gd name="T8" fmla="*/ 0 w 13"/>
              <a:gd name="T9" fmla="*/ 0 h 42"/>
              <a:gd name="T10" fmla="*/ 0 60000 65536"/>
              <a:gd name="T11" fmla="*/ 0 60000 65536"/>
              <a:gd name="T12" fmla="*/ 0 60000 65536"/>
              <a:gd name="T13" fmla="*/ 0 60000 65536"/>
              <a:gd name="T14" fmla="*/ 0 60000 65536"/>
              <a:gd name="T15" fmla="*/ 0 w 13"/>
              <a:gd name="T16" fmla="*/ 0 h 42"/>
              <a:gd name="T17" fmla="*/ 13 w 13"/>
              <a:gd name="T18" fmla="*/ 42 h 42"/>
            </a:gdLst>
            <a:ahLst/>
            <a:cxnLst>
              <a:cxn ang="T10">
                <a:pos x="T0" y="T1"/>
              </a:cxn>
              <a:cxn ang="T11">
                <a:pos x="T2" y="T3"/>
              </a:cxn>
              <a:cxn ang="T12">
                <a:pos x="T4" y="T5"/>
              </a:cxn>
              <a:cxn ang="T13">
                <a:pos x="T6" y="T7"/>
              </a:cxn>
              <a:cxn ang="T14">
                <a:pos x="T8" y="T9"/>
              </a:cxn>
            </a:cxnLst>
            <a:rect l="T15" t="T16" r="T17" b="T18"/>
            <a:pathLst>
              <a:path w="13" h="42">
                <a:moveTo>
                  <a:pt x="0" y="0"/>
                </a:moveTo>
                <a:lnTo>
                  <a:pt x="9" y="24"/>
                </a:lnTo>
                <a:lnTo>
                  <a:pt x="13" y="42"/>
                </a:lnTo>
                <a:lnTo>
                  <a:pt x="6" y="30"/>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066" name="Freeform 154"/>
          <p:cNvSpPr/>
          <p:nvPr/>
        </p:nvSpPr>
        <p:spPr bwMode="auto">
          <a:xfrm>
            <a:off x="1657350" y="4595813"/>
            <a:ext cx="19050" cy="11112"/>
          </a:xfrm>
          <a:custGeom>
            <a:avLst/>
            <a:gdLst>
              <a:gd name="T0" fmla="*/ 2147483646 w 56"/>
              <a:gd name="T1" fmla="*/ 0 h 36"/>
              <a:gd name="T2" fmla="*/ 2147483646 w 56"/>
              <a:gd name="T3" fmla="*/ 2147483646 h 36"/>
              <a:gd name="T4" fmla="*/ 2147483646 w 56"/>
              <a:gd name="T5" fmla="*/ 2147483646 h 36"/>
              <a:gd name="T6" fmla="*/ 2147483646 w 56"/>
              <a:gd name="T7" fmla="*/ 2147483646 h 36"/>
              <a:gd name="T8" fmla="*/ 2147483646 w 56"/>
              <a:gd name="T9" fmla="*/ 2147483646 h 36"/>
              <a:gd name="T10" fmla="*/ 2147483646 w 56"/>
              <a:gd name="T11" fmla="*/ 2147483646 h 36"/>
              <a:gd name="T12" fmla="*/ 2147483646 w 56"/>
              <a:gd name="T13" fmla="*/ 2147483646 h 36"/>
              <a:gd name="T14" fmla="*/ 2147483646 w 56"/>
              <a:gd name="T15" fmla="*/ 2147483646 h 36"/>
              <a:gd name="T16" fmla="*/ 0 w 56"/>
              <a:gd name="T17" fmla="*/ 2147483646 h 36"/>
              <a:gd name="T18" fmla="*/ 2147483646 w 56"/>
              <a:gd name="T19" fmla="*/ 2147483646 h 36"/>
              <a:gd name="T20" fmla="*/ 2147483646 w 56"/>
              <a:gd name="T21" fmla="*/ 0 h 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
              <a:gd name="T34" fmla="*/ 0 h 36"/>
              <a:gd name="T35" fmla="*/ 56 w 56"/>
              <a:gd name="T36" fmla="*/ 36 h 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 h="36">
                <a:moveTo>
                  <a:pt x="56" y="0"/>
                </a:moveTo>
                <a:lnTo>
                  <a:pt x="45" y="20"/>
                </a:lnTo>
                <a:lnTo>
                  <a:pt x="47" y="26"/>
                </a:lnTo>
                <a:lnTo>
                  <a:pt x="47" y="29"/>
                </a:lnTo>
                <a:lnTo>
                  <a:pt x="51" y="36"/>
                </a:lnTo>
                <a:lnTo>
                  <a:pt x="43" y="24"/>
                </a:lnTo>
                <a:lnTo>
                  <a:pt x="32" y="24"/>
                </a:lnTo>
                <a:lnTo>
                  <a:pt x="20" y="20"/>
                </a:lnTo>
                <a:lnTo>
                  <a:pt x="0" y="19"/>
                </a:lnTo>
                <a:lnTo>
                  <a:pt x="20" y="7"/>
                </a:lnTo>
                <a:lnTo>
                  <a:pt x="56"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067" name="Freeform 155"/>
          <p:cNvSpPr/>
          <p:nvPr/>
        </p:nvSpPr>
        <p:spPr bwMode="auto">
          <a:xfrm>
            <a:off x="1649413" y="4578350"/>
            <a:ext cx="31750" cy="11113"/>
          </a:xfrm>
          <a:custGeom>
            <a:avLst/>
            <a:gdLst>
              <a:gd name="T0" fmla="*/ 2147483646 w 96"/>
              <a:gd name="T1" fmla="*/ 2147483646 h 34"/>
              <a:gd name="T2" fmla="*/ 2147483646 w 96"/>
              <a:gd name="T3" fmla="*/ 2147483646 h 34"/>
              <a:gd name="T4" fmla="*/ 2147483646 w 96"/>
              <a:gd name="T5" fmla="*/ 2147483646 h 34"/>
              <a:gd name="T6" fmla="*/ 2147483646 w 96"/>
              <a:gd name="T7" fmla="*/ 2147483646 h 34"/>
              <a:gd name="T8" fmla="*/ 2147483646 w 96"/>
              <a:gd name="T9" fmla="*/ 2147483646 h 34"/>
              <a:gd name="T10" fmla="*/ 2147483646 w 96"/>
              <a:gd name="T11" fmla="*/ 2147483646 h 34"/>
              <a:gd name="T12" fmla="*/ 0 w 96"/>
              <a:gd name="T13" fmla="*/ 2147483646 h 34"/>
              <a:gd name="T14" fmla="*/ 2147483646 w 96"/>
              <a:gd name="T15" fmla="*/ 2147483646 h 34"/>
              <a:gd name="T16" fmla="*/ 2147483646 w 96"/>
              <a:gd name="T17" fmla="*/ 2147483646 h 34"/>
              <a:gd name="T18" fmla="*/ 2147483646 w 96"/>
              <a:gd name="T19" fmla="*/ 0 h 34"/>
              <a:gd name="T20" fmla="*/ 2147483646 w 96"/>
              <a:gd name="T21" fmla="*/ 2147483646 h 34"/>
              <a:gd name="T22" fmla="*/ 2147483646 w 96"/>
              <a:gd name="T23" fmla="*/ 2147483646 h 34"/>
              <a:gd name="T24" fmla="*/ 2147483646 w 96"/>
              <a:gd name="T25" fmla="*/ 2147483646 h 34"/>
              <a:gd name="T26" fmla="*/ 2147483646 w 96"/>
              <a:gd name="T27" fmla="*/ 2147483646 h 34"/>
              <a:gd name="T28" fmla="*/ 2147483646 w 96"/>
              <a:gd name="T29" fmla="*/ 2147483646 h 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6"/>
              <a:gd name="T46" fmla="*/ 0 h 34"/>
              <a:gd name="T47" fmla="*/ 96 w 96"/>
              <a:gd name="T48" fmla="*/ 34 h 3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6" h="34">
                <a:moveTo>
                  <a:pt x="96" y="17"/>
                </a:moveTo>
                <a:lnTo>
                  <a:pt x="92" y="29"/>
                </a:lnTo>
                <a:lnTo>
                  <a:pt x="81" y="34"/>
                </a:lnTo>
                <a:lnTo>
                  <a:pt x="66" y="24"/>
                </a:lnTo>
                <a:lnTo>
                  <a:pt x="47" y="17"/>
                </a:lnTo>
                <a:lnTo>
                  <a:pt x="15" y="17"/>
                </a:lnTo>
                <a:lnTo>
                  <a:pt x="0" y="18"/>
                </a:lnTo>
                <a:lnTo>
                  <a:pt x="24" y="9"/>
                </a:lnTo>
                <a:lnTo>
                  <a:pt x="41" y="4"/>
                </a:lnTo>
                <a:lnTo>
                  <a:pt x="39" y="0"/>
                </a:lnTo>
                <a:lnTo>
                  <a:pt x="56" y="7"/>
                </a:lnTo>
                <a:lnTo>
                  <a:pt x="54" y="2"/>
                </a:lnTo>
                <a:lnTo>
                  <a:pt x="68" y="9"/>
                </a:lnTo>
                <a:lnTo>
                  <a:pt x="79" y="9"/>
                </a:lnTo>
                <a:lnTo>
                  <a:pt x="96" y="17"/>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068" name="Freeform 156"/>
          <p:cNvSpPr/>
          <p:nvPr/>
        </p:nvSpPr>
        <p:spPr bwMode="auto">
          <a:xfrm>
            <a:off x="1593850" y="4594225"/>
            <a:ext cx="17463" cy="34925"/>
          </a:xfrm>
          <a:custGeom>
            <a:avLst/>
            <a:gdLst>
              <a:gd name="T0" fmla="*/ 2147483646 w 56"/>
              <a:gd name="T1" fmla="*/ 2147483646 h 113"/>
              <a:gd name="T2" fmla="*/ 2147483646 w 56"/>
              <a:gd name="T3" fmla="*/ 2147483646 h 113"/>
              <a:gd name="T4" fmla="*/ 2147483646 w 56"/>
              <a:gd name="T5" fmla="*/ 2147483646 h 113"/>
              <a:gd name="T6" fmla="*/ 2147483646 w 56"/>
              <a:gd name="T7" fmla="*/ 2147483646 h 113"/>
              <a:gd name="T8" fmla="*/ 2147483646 w 56"/>
              <a:gd name="T9" fmla="*/ 2147483646 h 113"/>
              <a:gd name="T10" fmla="*/ 2147483646 w 56"/>
              <a:gd name="T11" fmla="*/ 2147483646 h 113"/>
              <a:gd name="T12" fmla="*/ 2147483646 w 56"/>
              <a:gd name="T13" fmla="*/ 2147483646 h 113"/>
              <a:gd name="T14" fmla="*/ 2147483646 w 56"/>
              <a:gd name="T15" fmla="*/ 2147483646 h 113"/>
              <a:gd name="T16" fmla="*/ 2147483646 w 56"/>
              <a:gd name="T17" fmla="*/ 2147483646 h 113"/>
              <a:gd name="T18" fmla="*/ 2147483646 w 56"/>
              <a:gd name="T19" fmla="*/ 2147483646 h 113"/>
              <a:gd name="T20" fmla="*/ 2147483646 w 56"/>
              <a:gd name="T21" fmla="*/ 2147483646 h 113"/>
              <a:gd name="T22" fmla="*/ 2147483646 w 56"/>
              <a:gd name="T23" fmla="*/ 2147483646 h 113"/>
              <a:gd name="T24" fmla="*/ 2147483646 w 56"/>
              <a:gd name="T25" fmla="*/ 2147483646 h 113"/>
              <a:gd name="T26" fmla="*/ 2147483646 w 56"/>
              <a:gd name="T27" fmla="*/ 2147483646 h 113"/>
              <a:gd name="T28" fmla="*/ 2147483646 w 56"/>
              <a:gd name="T29" fmla="*/ 2147483646 h 113"/>
              <a:gd name="T30" fmla="*/ 2147483646 w 56"/>
              <a:gd name="T31" fmla="*/ 2147483646 h 113"/>
              <a:gd name="T32" fmla="*/ 2147483646 w 56"/>
              <a:gd name="T33" fmla="*/ 2147483646 h 113"/>
              <a:gd name="T34" fmla="*/ 0 w 56"/>
              <a:gd name="T35" fmla="*/ 2147483646 h 113"/>
              <a:gd name="T36" fmla="*/ 2147483646 w 56"/>
              <a:gd name="T37" fmla="*/ 2147483646 h 113"/>
              <a:gd name="T38" fmla="*/ 2147483646 w 56"/>
              <a:gd name="T39" fmla="*/ 2147483646 h 113"/>
              <a:gd name="T40" fmla="*/ 2147483646 w 56"/>
              <a:gd name="T41" fmla="*/ 0 h 113"/>
              <a:gd name="T42" fmla="*/ 2147483646 w 56"/>
              <a:gd name="T43" fmla="*/ 2147483646 h 113"/>
              <a:gd name="T44" fmla="*/ 2147483646 w 56"/>
              <a:gd name="T45" fmla="*/ 2147483646 h 1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6"/>
              <a:gd name="T70" fmla="*/ 0 h 113"/>
              <a:gd name="T71" fmla="*/ 56 w 56"/>
              <a:gd name="T72" fmla="*/ 113 h 11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6" h="113">
                <a:moveTo>
                  <a:pt x="56" y="21"/>
                </a:moveTo>
                <a:lnTo>
                  <a:pt x="39" y="8"/>
                </a:lnTo>
                <a:lnTo>
                  <a:pt x="19" y="11"/>
                </a:lnTo>
                <a:lnTo>
                  <a:pt x="8" y="29"/>
                </a:lnTo>
                <a:lnTo>
                  <a:pt x="6" y="55"/>
                </a:lnTo>
                <a:lnTo>
                  <a:pt x="8" y="75"/>
                </a:lnTo>
                <a:lnTo>
                  <a:pt x="15" y="91"/>
                </a:lnTo>
                <a:lnTo>
                  <a:pt x="24" y="66"/>
                </a:lnTo>
                <a:lnTo>
                  <a:pt x="35" y="52"/>
                </a:lnTo>
                <a:lnTo>
                  <a:pt x="53" y="42"/>
                </a:lnTo>
                <a:lnTo>
                  <a:pt x="38" y="62"/>
                </a:lnTo>
                <a:lnTo>
                  <a:pt x="22" y="79"/>
                </a:lnTo>
                <a:lnTo>
                  <a:pt x="21" y="95"/>
                </a:lnTo>
                <a:lnTo>
                  <a:pt x="28" y="110"/>
                </a:lnTo>
                <a:lnTo>
                  <a:pt x="37" y="113"/>
                </a:lnTo>
                <a:lnTo>
                  <a:pt x="14" y="107"/>
                </a:lnTo>
                <a:lnTo>
                  <a:pt x="2" y="83"/>
                </a:lnTo>
                <a:lnTo>
                  <a:pt x="0" y="52"/>
                </a:lnTo>
                <a:lnTo>
                  <a:pt x="2" y="24"/>
                </a:lnTo>
                <a:lnTo>
                  <a:pt x="15" y="5"/>
                </a:lnTo>
                <a:lnTo>
                  <a:pt x="32" y="0"/>
                </a:lnTo>
                <a:lnTo>
                  <a:pt x="48" y="3"/>
                </a:lnTo>
                <a:lnTo>
                  <a:pt x="56" y="21"/>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069" name="Freeform 157"/>
          <p:cNvSpPr/>
          <p:nvPr/>
        </p:nvSpPr>
        <p:spPr bwMode="auto">
          <a:xfrm>
            <a:off x="1587500" y="4587875"/>
            <a:ext cx="28575" cy="49213"/>
          </a:xfrm>
          <a:custGeom>
            <a:avLst/>
            <a:gdLst>
              <a:gd name="T0" fmla="*/ 2147483646 w 91"/>
              <a:gd name="T1" fmla="*/ 2147483646 h 153"/>
              <a:gd name="T2" fmla="*/ 2147483646 w 91"/>
              <a:gd name="T3" fmla="*/ 2147483646 h 153"/>
              <a:gd name="T4" fmla="*/ 2147483646 w 91"/>
              <a:gd name="T5" fmla="*/ 2147483646 h 153"/>
              <a:gd name="T6" fmla="*/ 2147483646 w 91"/>
              <a:gd name="T7" fmla="*/ 2147483646 h 153"/>
              <a:gd name="T8" fmla="*/ 2147483646 w 91"/>
              <a:gd name="T9" fmla="*/ 2147483646 h 153"/>
              <a:gd name="T10" fmla="*/ 2147483646 w 91"/>
              <a:gd name="T11" fmla="*/ 2147483646 h 153"/>
              <a:gd name="T12" fmla="*/ 2147483646 w 91"/>
              <a:gd name="T13" fmla="*/ 2147483646 h 153"/>
              <a:gd name="T14" fmla="*/ 2147483646 w 91"/>
              <a:gd name="T15" fmla="*/ 2147483646 h 153"/>
              <a:gd name="T16" fmla="*/ 2147483646 w 91"/>
              <a:gd name="T17" fmla="*/ 2147483646 h 153"/>
              <a:gd name="T18" fmla="*/ 2147483646 w 91"/>
              <a:gd name="T19" fmla="*/ 2147483646 h 153"/>
              <a:gd name="T20" fmla="*/ 2147483646 w 91"/>
              <a:gd name="T21" fmla="*/ 2147483646 h 153"/>
              <a:gd name="T22" fmla="*/ 2147483646 w 91"/>
              <a:gd name="T23" fmla="*/ 2147483646 h 153"/>
              <a:gd name="T24" fmla="*/ 2147483646 w 91"/>
              <a:gd name="T25" fmla="*/ 2147483646 h 153"/>
              <a:gd name="T26" fmla="*/ 2147483646 w 91"/>
              <a:gd name="T27" fmla="*/ 2147483646 h 153"/>
              <a:gd name="T28" fmla="*/ 2147483646 w 91"/>
              <a:gd name="T29" fmla="*/ 2147483646 h 153"/>
              <a:gd name="T30" fmla="*/ 2147483646 w 91"/>
              <a:gd name="T31" fmla="*/ 2147483646 h 153"/>
              <a:gd name="T32" fmla="*/ 2147483646 w 91"/>
              <a:gd name="T33" fmla="*/ 2147483646 h 153"/>
              <a:gd name="T34" fmla="*/ 2147483646 w 91"/>
              <a:gd name="T35" fmla="*/ 2147483646 h 153"/>
              <a:gd name="T36" fmla="*/ 2147483646 w 91"/>
              <a:gd name="T37" fmla="*/ 2147483646 h 153"/>
              <a:gd name="T38" fmla="*/ 0 w 91"/>
              <a:gd name="T39" fmla="*/ 2147483646 h 153"/>
              <a:gd name="T40" fmla="*/ 0 w 91"/>
              <a:gd name="T41" fmla="*/ 2147483646 h 153"/>
              <a:gd name="T42" fmla="*/ 2147483646 w 91"/>
              <a:gd name="T43" fmla="*/ 2147483646 h 153"/>
              <a:gd name="T44" fmla="*/ 2147483646 w 91"/>
              <a:gd name="T45" fmla="*/ 2147483646 h 153"/>
              <a:gd name="T46" fmla="*/ 2147483646 w 91"/>
              <a:gd name="T47" fmla="*/ 0 h 153"/>
              <a:gd name="T48" fmla="*/ 2147483646 w 91"/>
              <a:gd name="T49" fmla="*/ 2147483646 h 153"/>
              <a:gd name="T50" fmla="*/ 2147483646 w 91"/>
              <a:gd name="T51" fmla="*/ 2147483646 h 153"/>
              <a:gd name="T52" fmla="*/ 2147483646 w 91"/>
              <a:gd name="T53" fmla="*/ 2147483646 h 15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1"/>
              <a:gd name="T82" fmla="*/ 0 h 153"/>
              <a:gd name="T83" fmla="*/ 91 w 91"/>
              <a:gd name="T84" fmla="*/ 153 h 15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1" h="153">
                <a:moveTo>
                  <a:pt x="91" y="38"/>
                </a:moveTo>
                <a:lnTo>
                  <a:pt x="76" y="13"/>
                </a:lnTo>
                <a:lnTo>
                  <a:pt x="54" y="7"/>
                </a:lnTo>
                <a:lnTo>
                  <a:pt x="24" y="12"/>
                </a:lnTo>
                <a:lnTo>
                  <a:pt x="14" y="25"/>
                </a:lnTo>
                <a:lnTo>
                  <a:pt x="7" y="48"/>
                </a:lnTo>
                <a:lnTo>
                  <a:pt x="7" y="66"/>
                </a:lnTo>
                <a:lnTo>
                  <a:pt x="11" y="79"/>
                </a:lnTo>
                <a:lnTo>
                  <a:pt x="11" y="98"/>
                </a:lnTo>
                <a:lnTo>
                  <a:pt x="15" y="120"/>
                </a:lnTo>
                <a:lnTo>
                  <a:pt x="34" y="142"/>
                </a:lnTo>
                <a:lnTo>
                  <a:pt x="47" y="142"/>
                </a:lnTo>
                <a:lnTo>
                  <a:pt x="63" y="142"/>
                </a:lnTo>
                <a:lnTo>
                  <a:pt x="63" y="144"/>
                </a:lnTo>
                <a:lnTo>
                  <a:pt x="51" y="153"/>
                </a:lnTo>
                <a:lnTo>
                  <a:pt x="36" y="151"/>
                </a:lnTo>
                <a:lnTo>
                  <a:pt x="19" y="144"/>
                </a:lnTo>
                <a:lnTo>
                  <a:pt x="6" y="121"/>
                </a:lnTo>
                <a:lnTo>
                  <a:pt x="5" y="86"/>
                </a:lnTo>
                <a:lnTo>
                  <a:pt x="0" y="62"/>
                </a:lnTo>
                <a:lnTo>
                  <a:pt x="0" y="41"/>
                </a:lnTo>
                <a:lnTo>
                  <a:pt x="9" y="23"/>
                </a:lnTo>
                <a:lnTo>
                  <a:pt x="18" y="7"/>
                </a:lnTo>
                <a:lnTo>
                  <a:pt x="42" y="0"/>
                </a:lnTo>
                <a:lnTo>
                  <a:pt x="76" y="5"/>
                </a:lnTo>
                <a:lnTo>
                  <a:pt x="89" y="13"/>
                </a:lnTo>
                <a:lnTo>
                  <a:pt x="91" y="38"/>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070" name="Freeform 158"/>
          <p:cNvSpPr/>
          <p:nvPr/>
        </p:nvSpPr>
        <p:spPr bwMode="auto">
          <a:xfrm>
            <a:off x="1604963" y="4640263"/>
            <a:ext cx="26987" cy="41275"/>
          </a:xfrm>
          <a:custGeom>
            <a:avLst/>
            <a:gdLst>
              <a:gd name="T0" fmla="*/ 0 w 83"/>
              <a:gd name="T1" fmla="*/ 0 h 127"/>
              <a:gd name="T2" fmla="*/ 2147483646 w 83"/>
              <a:gd name="T3" fmla="*/ 2147483646 h 127"/>
              <a:gd name="T4" fmla="*/ 2147483646 w 83"/>
              <a:gd name="T5" fmla="*/ 2147483646 h 127"/>
              <a:gd name="T6" fmla="*/ 2147483646 w 83"/>
              <a:gd name="T7" fmla="*/ 2147483646 h 127"/>
              <a:gd name="T8" fmla="*/ 2147483646 w 83"/>
              <a:gd name="T9" fmla="*/ 2147483646 h 127"/>
              <a:gd name="T10" fmla="*/ 2147483646 w 83"/>
              <a:gd name="T11" fmla="*/ 2147483646 h 127"/>
              <a:gd name="T12" fmla="*/ 2147483646 w 83"/>
              <a:gd name="T13" fmla="*/ 2147483646 h 127"/>
              <a:gd name="T14" fmla="*/ 2147483646 w 83"/>
              <a:gd name="T15" fmla="*/ 2147483646 h 127"/>
              <a:gd name="T16" fmla="*/ 2147483646 w 83"/>
              <a:gd name="T17" fmla="*/ 2147483646 h 127"/>
              <a:gd name="T18" fmla="*/ 0 w 83"/>
              <a:gd name="T19" fmla="*/ 0 h 1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3"/>
              <a:gd name="T31" fmla="*/ 0 h 127"/>
              <a:gd name="T32" fmla="*/ 83 w 83"/>
              <a:gd name="T33" fmla="*/ 127 h 1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3" h="127">
                <a:moveTo>
                  <a:pt x="0" y="0"/>
                </a:moveTo>
                <a:lnTo>
                  <a:pt x="10" y="27"/>
                </a:lnTo>
                <a:lnTo>
                  <a:pt x="27" y="57"/>
                </a:lnTo>
                <a:lnTo>
                  <a:pt x="45" y="83"/>
                </a:lnTo>
                <a:lnTo>
                  <a:pt x="70" y="116"/>
                </a:lnTo>
                <a:lnTo>
                  <a:pt x="83" y="127"/>
                </a:lnTo>
                <a:lnTo>
                  <a:pt x="55" y="113"/>
                </a:lnTo>
                <a:lnTo>
                  <a:pt x="33" y="82"/>
                </a:lnTo>
                <a:lnTo>
                  <a:pt x="12" y="46"/>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071" name="Freeform 159"/>
          <p:cNvSpPr/>
          <p:nvPr/>
        </p:nvSpPr>
        <p:spPr bwMode="auto">
          <a:xfrm>
            <a:off x="1524000" y="4502150"/>
            <a:ext cx="150813" cy="152400"/>
          </a:xfrm>
          <a:custGeom>
            <a:avLst/>
            <a:gdLst>
              <a:gd name="T0" fmla="*/ 2147483646 w 478"/>
              <a:gd name="T1" fmla="*/ 2147483646 h 480"/>
              <a:gd name="T2" fmla="*/ 2147483646 w 478"/>
              <a:gd name="T3" fmla="*/ 2147483646 h 480"/>
              <a:gd name="T4" fmla="*/ 2147483646 w 478"/>
              <a:gd name="T5" fmla="*/ 2147483646 h 480"/>
              <a:gd name="T6" fmla="*/ 2147483646 w 478"/>
              <a:gd name="T7" fmla="*/ 2147483646 h 480"/>
              <a:gd name="T8" fmla="*/ 2147483646 w 478"/>
              <a:gd name="T9" fmla="*/ 2147483646 h 480"/>
              <a:gd name="T10" fmla="*/ 2147483646 w 478"/>
              <a:gd name="T11" fmla="*/ 2147483646 h 480"/>
              <a:gd name="T12" fmla="*/ 2147483646 w 478"/>
              <a:gd name="T13" fmla="*/ 2147483646 h 480"/>
              <a:gd name="T14" fmla="*/ 2147483646 w 478"/>
              <a:gd name="T15" fmla="*/ 2147483646 h 480"/>
              <a:gd name="T16" fmla="*/ 2147483646 w 478"/>
              <a:gd name="T17" fmla="*/ 2147483646 h 480"/>
              <a:gd name="T18" fmla="*/ 2147483646 w 478"/>
              <a:gd name="T19" fmla="*/ 2147483646 h 480"/>
              <a:gd name="T20" fmla="*/ 2147483646 w 478"/>
              <a:gd name="T21" fmla="*/ 2147483646 h 480"/>
              <a:gd name="T22" fmla="*/ 2147483646 w 478"/>
              <a:gd name="T23" fmla="*/ 2147483646 h 480"/>
              <a:gd name="T24" fmla="*/ 2147483646 w 478"/>
              <a:gd name="T25" fmla="*/ 2147483646 h 480"/>
              <a:gd name="T26" fmla="*/ 2147483646 w 478"/>
              <a:gd name="T27" fmla="*/ 2147483646 h 480"/>
              <a:gd name="T28" fmla="*/ 2147483646 w 478"/>
              <a:gd name="T29" fmla="*/ 2147483646 h 480"/>
              <a:gd name="T30" fmla="*/ 2147483646 w 478"/>
              <a:gd name="T31" fmla="*/ 2147483646 h 480"/>
              <a:gd name="T32" fmla="*/ 2147483646 w 478"/>
              <a:gd name="T33" fmla="*/ 2147483646 h 480"/>
              <a:gd name="T34" fmla="*/ 2147483646 w 478"/>
              <a:gd name="T35" fmla="*/ 2147483646 h 480"/>
              <a:gd name="T36" fmla="*/ 2147483646 w 478"/>
              <a:gd name="T37" fmla="*/ 2147483646 h 480"/>
              <a:gd name="T38" fmla="*/ 2147483646 w 478"/>
              <a:gd name="T39" fmla="*/ 2147483646 h 480"/>
              <a:gd name="T40" fmla="*/ 2147483646 w 478"/>
              <a:gd name="T41" fmla="*/ 2147483646 h 480"/>
              <a:gd name="T42" fmla="*/ 2147483646 w 478"/>
              <a:gd name="T43" fmla="*/ 2147483646 h 480"/>
              <a:gd name="T44" fmla="*/ 2147483646 w 478"/>
              <a:gd name="T45" fmla="*/ 2147483646 h 480"/>
              <a:gd name="T46" fmla="*/ 2147483646 w 478"/>
              <a:gd name="T47" fmla="*/ 2147483646 h 480"/>
              <a:gd name="T48" fmla="*/ 2147483646 w 478"/>
              <a:gd name="T49" fmla="*/ 2147483646 h 480"/>
              <a:gd name="T50" fmla="*/ 0 w 478"/>
              <a:gd name="T51" fmla="*/ 2147483646 h 480"/>
              <a:gd name="T52" fmla="*/ 2147483646 w 478"/>
              <a:gd name="T53" fmla="*/ 2147483646 h 480"/>
              <a:gd name="T54" fmla="*/ 2147483646 w 478"/>
              <a:gd name="T55" fmla="*/ 2147483646 h 480"/>
              <a:gd name="T56" fmla="*/ 2147483646 w 478"/>
              <a:gd name="T57" fmla="*/ 2147483646 h 480"/>
              <a:gd name="T58" fmla="*/ 2147483646 w 478"/>
              <a:gd name="T59" fmla="*/ 2147483646 h 480"/>
              <a:gd name="T60" fmla="*/ 2147483646 w 478"/>
              <a:gd name="T61" fmla="*/ 0 h 480"/>
              <a:gd name="T62" fmla="*/ 2147483646 w 478"/>
              <a:gd name="T63" fmla="*/ 2147483646 h 480"/>
              <a:gd name="T64" fmla="*/ 2147483646 w 478"/>
              <a:gd name="T65" fmla="*/ 2147483646 h 480"/>
              <a:gd name="T66" fmla="*/ 2147483646 w 478"/>
              <a:gd name="T67" fmla="*/ 2147483646 h 480"/>
              <a:gd name="T68" fmla="*/ 2147483646 w 478"/>
              <a:gd name="T69" fmla="*/ 2147483646 h 480"/>
              <a:gd name="T70" fmla="*/ 2147483646 w 478"/>
              <a:gd name="T71" fmla="*/ 2147483646 h 480"/>
              <a:gd name="T72" fmla="*/ 2147483646 w 478"/>
              <a:gd name="T73" fmla="*/ 2147483646 h 480"/>
              <a:gd name="T74" fmla="*/ 2147483646 w 478"/>
              <a:gd name="T75" fmla="*/ 2147483646 h 4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78"/>
              <a:gd name="T115" fmla="*/ 0 h 480"/>
              <a:gd name="T116" fmla="*/ 478 w 478"/>
              <a:gd name="T117" fmla="*/ 480 h 48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78" h="480">
                <a:moveTo>
                  <a:pt x="440" y="138"/>
                </a:moveTo>
                <a:lnTo>
                  <a:pt x="367" y="127"/>
                </a:lnTo>
                <a:lnTo>
                  <a:pt x="320" y="133"/>
                </a:lnTo>
                <a:lnTo>
                  <a:pt x="290" y="168"/>
                </a:lnTo>
                <a:lnTo>
                  <a:pt x="308" y="209"/>
                </a:lnTo>
                <a:lnTo>
                  <a:pt x="331" y="224"/>
                </a:lnTo>
                <a:lnTo>
                  <a:pt x="338" y="262"/>
                </a:lnTo>
                <a:lnTo>
                  <a:pt x="324" y="287"/>
                </a:lnTo>
                <a:lnTo>
                  <a:pt x="335" y="325"/>
                </a:lnTo>
                <a:lnTo>
                  <a:pt x="306" y="325"/>
                </a:lnTo>
                <a:lnTo>
                  <a:pt x="298" y="282"/>
                </a:lnTo>
                <a:lnTo>
                  <a:pt x="280" y="262"/>
                </a:lnTo>
                <a:lnTo>
                  <a:pt x="243" y="262"/>
                </a:lnTo>
                <a:lnTo>
                  <a:pt x="209" y="271"/>
                </a:lnTo>
                <a:lnTo>
                  <a:pt x="197" y="301"/>
                </a:lnTo>
                <a:lnTo>
                  <a:pt x="193" y="341"/>
                </a:lnTo>
                <a:lnTo>
                  <a:pt x="197" y="370"/>
                </a:lnTo>
                <a:lnTo>
                  <a:pt x="197" y="391"/>
                </a:lnTo>
                <a:lnTo>
                  <a:pt x="195" y="416"/>
                </a:lnTo>
                <a:lnTo>
                  <a:pt x="172" y="439"/>
                </a:lnTo>
                <a:lnTo>
                  <a:pt x="156" y="453"/>
                </a:lnTo>
                <a:lnTo>
                  <a:pt x="115" y="480"/>
                </a:lnTo>
                <a:lnTo>
                  <a:pt x="37" y="399"/>
                </a:lnTo>
                <a:lnTo>
                  <a:pt x="14" y="334"/>
                </a:lnTo>
                <a:lnTo>
                  <a:pt x="5" y="229"/>
                </a:lnTo>
                <a:lnTo>
                  <a:pt x="0" y="154"/>
                </a:lnTo>
                <a:lnTo>
                  <a:pt x="9" y="82"/>
                </a:lnTo>
                <a:lnTo>
                  <a:pt x="30" y="42"/>
                </a:lnTo>
                <a:lnTo>
                  <a:pt x="78" y="15"/>
                </a:lnTo>
                <a:lnTo>
                  <a:pt x="121" y="7"/>
                </a:lnTo>
                <a:lnTo>
                  <a:pt x="204" y="0"/>
                </a:lnTo>
                <a:lnTo>
                  <a:pt x="285" y="5"/>
                </a:lnTo>
                <a:lnTo>
                  <a:pt x="387" y="22"/>
                </a:lnTo>
                <a:lnTo>
                  <a:pt x="432" y="44"/>
                </a:lnTo>
                <a:lnTo>
                  <a:pt x="455" y="67"/>
                </a:lnTo>
                <a:lnTo>
                  <a:pt x="478" y="102"/>
                </a:lnTo>
                <a:lnTo>
                  <a:pt x="475" y="120"/>
                </a:lnTo>
                <a:lnTo>
                  <a:pt x="440" y="138"/>
                </a:lnTo>
                <a:close/>
              </a:path>
            </a:pathLst>
          </a:custGeom>
          <a:solidFill>
            <a:srgbClr val="603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072" name="Freeform 160"/>
          <p:cNvSpPr/>
          <p:nvPr/>
        </p:nvSpPr>
        <p:spPr bwMode="auto">
          <a:xfrm>
            <a:off x="1527175" y="4503738"/>
            <a:ext cx="144463" cy="146050"/>
          </a:xfrm>
          <a:custGeom>
            <a:avLst/>
            <a:gdLst>
              <a:gd name="T0" fmla="*/ 2147483646 w 455"/>
              <a:gd name="T1" fmla="*/ 2147483646 h 460"/>
              <a:gd name="T2" fmla="*/ 2147483646 w 455"/>
              <a:gd name="T3" fmla="*/ 2147483646 h 460"/>
              <a:gd name="T4" fmla="*/ 2147483646 w 455"/>
              <a:gd name="T5" fmla="*/ 2147483646 h 460"/>
              <a:gd name="T6" fmla="*/ 2147483646 w 455"/>
              <a:gd name="T7" fmla="*/ 2147483646 h 460"/>
              <a:gd name="T8" fmla="*/ 2147483646 w 455"/>
              <a:gd name="T9" fmla="*/ 2147483646 h 460"/>
              <a:gd name="T10" fmla="*/ 2147483646 w 455"/>
              <a:gd name="T11" fmla="*/ 2147483646 h 460"/>
              <a:gd name="T12" fmla="*/ 2147483646 w 455"/>
              <a:gd name="T13" fmla="*/ 2147483646 h 460"/>
              <a:gd name="T14" fmla="*/ 2147483646 w 455"/>
              <a:gd name="T15" fmla="*/ 2147483646 h 460"/>
              <a:gd name="T16" fmla="*/ 2147483646 w 455"/>
              <a:gd name="T17" fmla="*/ 2147483646 h 460"/>
              <a:gd name="T18" fmla="*/ 2147483646 w 455"/>
              <a:gd name="T19" fmla="*/ 2147483646 h 460"/>
              <a:gd name="T20" fmla="*/ 2147483646 w 455"/>
              <a:gd name="T21" fmla="*/ 2147483646 h 460"/>
              <a:gd name="T22" fmla="*/ 2147483646 w 455"/>
              <a:gd name="T23" fmla="*/ 2147483646 h 460"/>
              <a:gd name="T24" fmla="*/ 2147483646 w 455"/>
              <a:gd name="T25" fmla="*/ 2147483646 h 460"/>
              <a:gd name="T26" fmla="*/ 2147483646 w 455"/>
              <a:gd name="T27" fmla="*/ 2147483646 h 460"/>
              <a:gd name="T28" fmla="*/ 2147483646 w 455"/>
              <a:gd name="T29" fmla="*/ 2147483646 h 460"/>
              <a:gd name="T30" fmla="*/ 2147483646 w 455"/>
              <a:gd name="T31" fmla="*/ 2147483646 h 460"/>
              <a:gd name="T32" fmla="*/ 2147483646 w 455"/>
              <a:gd name="T33" fmla="*/ 2147483646 h 460"/>
              <a:gd name="T34" fmla="*/ 2147483646 w 455"/>
              <a:gd name="T35" fmla="*/ 2147483646 h 460"/>
              <a:gd name="T36" fmla="*/ 2147483646 w 455"/>
              <a:gd name="T37" fmla="*/ 2147483646 h 460"/>
              <a:gd name="T38" fmla="*/ 2147483646 w 455"/>
              <a:gd name="T39" fmla="*/ 2147483646 h 460"/>
              <a:gd name="T40" fmla="*/ 2147483646 w 455"/>
              <a:gd name="T41" fmla="*/ 2147483646 h 460"/>
              <a:gd name="T42" fmla="*/ 2147483646 w 455"/>
              <a:gd name="T43" fmla="*/ 2147483646 h 460"/>
              <a:gd name="T44" fmla="*/ 2147483646 w 455"/>
              <a:gd name="T45" fmla="*/ 2147483646 h 460"/>
              <a:gd name="T46" fmla="*/ 2147483646 w 455"/>
              <a:gd name="T47" fmla="*/ 2147483646 h 460"/>
              <a:gd name="T48" fmla="*/ 2147483646 w 455"/>
              <a:gd name="T49" fmla="*/ 2147483646 h 460"/>
              <a:gd name="T50" fmla="*/ 2147483646 w 455"/>
              <a:gd name="T51" fmla="*/ 2147483646 h 460"/>
              <a:gd name="T52" fmla="*/ 2147483646 w 455"/>
              <a:gd name="T53" fmla="*/ 2147483646 h 460"/>
              <a:gd name="T54" fmla="*/ 2147483646 w 455"/>
              <a:gd name="T55" fmla="*/ 2147483646 h 460"/>
              <a:gd name="T56" fmla="*/ 2147483646 w 455"/>
              <a:gd name="T57" fmla="*/ 2147483646 h 460"/>
              <a:gd name="T58" fmla="*/ 2147483646 w 455"/>
              <a:gd name="T59" fmla="*/ 2147483646 h 460"/>
              <a:gd name="T60" fmla="*/ 2147483646 w 455"/>
              <a:gd name="T61" fmla="*/ 2147483646 h 460"/>
              <a:gd name="T62" fmla="*/ 2147483646 w 455"/>
              <a:gd name="T63" fmla="*/ 2147483646 h 460"/>
              <a:gd name="T64" fmla="*/ 2147483646 w 455"/>
              <a:gd name="T65" fmla="*/ 2147483646 h 460"/>
              <a:gd name="T66" fmla="*/ 2147483646 w 455"/>
              <a:gd name="T67" fmla="*/ 2147483646 h 460"/>
              <a:gd name="T68" fmla="*/ 2147483646 w 455"/>
              <a:gd name="T69" fmla="*/ 2147483646 h 460"/>
              <a:gd name="T70" fmla="*/ 2147483646 w 455"/>
              <a:gd name="T71" fmla="*/ 2147483646 h 460"/>
              <a:gd name="T72" fmla="*/ 2147483646 w 455"/>
              <a:gd name="T73" fmla="*/ 2147483646 h 460"/>
              <a:gd name="T74" fmla="*/ 2147483646 w 455"/>
              <a:gd name="T75" fmla="*/ 2147483646 h 460"/>
              <a:gd name="T76" fmla="*/ 2147483646 w 455"/>
              <a:gd name="T77" fmla="*/ 2147483646 h 460"/>
              <a:gd name="T78" fmla="*/ 2147483646 w 455"/>
              <a:gd name="T79" fmla="*/ 2147483646 h 460"/>
              <a:gd name="T80" fmla="*/ 2147483646 w 455"/>
              <a:gd name="T81" fmla="*/ 2147483646 h 460"/>
              <a:gd name="T82" fmla="*/ 2147483646 w 455"/>
              <a:gd name="T83" fmla="*/ 2147483646 h 460"/>
              <a:gd name="T84" fmla="*/ 2147483646 w 455"/>
              <a:gd name="T85" fmla="*/ 2147483646 h 460"/>
              <a:gd name="T86" fmla="*/ 2147483646 w 455"/>
              <a:gd name="T87" fmla="*/ 2147483646 h 46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55"/>
              <a:gd name="T133" fmla="*/ 0 h 460"/>
              <a:gd name="T134" fmla="*/ 455 w 455"/>
              <a:gd name="T135" fmla="*/ 460 h 46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55" h="460">
                <a:moveTo>
                  <a:pt x="379" y="28"/>
                </a:moveTo>
                <a:lnTo>
                  <a:pt x="418" y="44"/>
                </a:lnTo>
                <a:lnTo>
                  <a:pt x="436" y="69"/>
                </a:lnTo>
                <a:lnTo>
                  <a:pt x="447" y="85"/>
                </a:lnTo>
                <a:lnTo>
                  <a:pt x="455" y="98"/>
                </a:lnTo>
                <a:lnTo>
                  <a:pt x="444" y="108"/>
                </a:lnTo>
                <a:lnTo>
                  <a:pt x="425" y="120"/>
                </a:lnTo>
                <a:lnTo>
                  <a:pt x="376" y="113"/>
                </a:lnTo>
                <a:lnTo>
                  <a:pt x="339" y="113"/>
                </a:lnTo>
                <a:lnTo>
                  <a:pt x="315" y="100"/>
                </a:lnTo>
                <a:lnTo>
                  <a:pt x="279" y="92"/>
                </a:lnTo>
                <a:lnTo>
                  <a:pt x="247" y="90"/>
                </a:lnTo>
                <a:lnTo>
                  <a:pt x="209" y="92"/>
                </a:lnTo>
                <a:lnTo>
                  <a:pt x="264" y="98"/>
                </a:lnTo>
                <a:lnTo>
                  <a:pt x="291" y="105"/>
                </a:lnTo>
                <a:lnTo>
                  <a:pt x="311" y="113"/>
                </a:lnTo>
                <a:lnTo>
                  <a:pt x="315" y="115"/>
                </a:lnTo>
                <a:lnTo>
                  <a:pt x="302" y="120"/>
                </a:lnTo>
                <a:lnTo>
                  <a:pt x="291" y="131"/>
                </a:lnTo>
                <a:lnTo>
                  <a:pt x="272" y="120"/>
                </a:lnTo>
                <a:lnTo>
                  <a:pt x="256" y="116"/>
                </a:lnTo>
                <a:lnTo>
                  <a:pt x="223" y="110"/>
                </a:lnTo>
                <a:lnTo>
                  <a:pt x="212" y="110"/>
                </a:lnTo>
                <a:lnTo>
                  <a:pt x="246" y="122"/>
                </a:lnTo>
                <a:lnTo>
                  <a:pt x="270" y="133"/>
                </a:lnTo>
                <a:lnTo>
                  <a:pt x="283" y="142"/>
                </a:lnTo>
                <a:lnTo>
                  <a:pt x="272" y="154"/>
                </a:lnTo>
                <a:lnTo>
                  <a:pt x="246" y="145"/>
                </a:lnTo>
                <a:lnTo>
                  <a:pt x="223" y="140"/>
                </a:lnTo>
                <a:lnTo>
                  <a:pt x="264" y="161"/>
                </a:lnTo>
                <a:lnTo>
                  <a:pt x="277" y="170"/>
                </a:lnTo>
                <a:lnTo>
                  <a:pt x="281" y="189"/>
                </a:lnTo>
                <a:lnTo>
                  <a:pt x="289" y="199"/>
                </a:lnTo>
                <a:lnTo>
                  <a:pt x="264" y="187"/>
                </a:lnTo>
                <a:lnTo>
                  <a:pt x="241" y="183"/>
                </a:lnTo>
                <a:lnTo>
                  <a:pt x="205" y="181"/>
                </a:lnTo>
                <a:lnTo>
                  <a:pt x="259" y="197"/>
                </a:lnTo>
                <a:lnTo>
                  <a:pt x="293" y="210"/>
                </a:lnTo>
                <a:lnTo>
                  <a:pt x="315" y="222"/>
                </a:lnTo>
                <a:lnTo>
                  <a:pt x="318" y="239"/>
                </a:lnTo>
                <a:lnTo>
                  <a:pt x="291" y="227"/>
                </a:lnTo>
                <a:lnTo>
                  <a:pt x="254" y="214"/>
                </a:lnTo>
                <a:lnTo>
                  <a:pt x="237" y="214"/>
                </a:lnTo>
                <a:lnTo>
                  <a:pt x="277" y="228"/>
                </a:lnTo>
                <a:lnTo>
                  <a:pt x="309" y="242"/>
                </a:lnTo>
                <a:lnTo>
                  <a:pt x="320" y="253"/>
                </a:lnTo>
                <a:lnTo>
                  <a:pt x="315" y="264"/>
                </a:lnTo>
                <a:lnTo>
                  <a:pt x="291" y="255"/>
                </a:lnTo>
                <a:lnTo>
                  <a:pt x="269" y="246"/>
                </a:lnTo>
                <a:lnTo>
                  <a:pt x="221" y="244"/>
                </a:lnTo>
                <a:lnTo>
                  <a:pt x="202" y="246"/>
                </a:lnTo>
                <a:lnTo>
                  <a:pt x="158" y="249"/>
                </a:lnTo>
                <a:lnTo>
                  <a:pt x="107" y="242"/>
                </a:lnTo>
                <a:lnTo>
                  <a:pt x="137" y="253"/>
                </a:lnTo>
                <a:lnTo>
                  <a:pt x="191" y="262"/>
                </a:lnTo>
                <a:lnTo>
                  <a:pt x="181" y="280"/>
                </a:lnTo>
                <a:lnTo>
                  <a:pt x="141" y="271"/>
                </a:lnTo>
                <a:lnTo>
                  <a:pt x="104" y="258"/>
                </a:lnTo>
                <a:lnTo>
                  <a:pt x="79" y="246"/>
                </a:lnTo>
                <a:lnTo>
                  <a:pt x="126" y="280"/>
                </a:lnTo>
                <a:lnTo>
                  <a:pt x="156" y="290"/>
                </a:lnTo>
                <a:lnTo>
                  <a:pt x="181" y="298"/>
                </a:lnTo>
                <a:lnTo>
                  <a:pt x="178" y="317"/>
                </a:lnTo>
                <a:lnTo>
                  <a:pt x="141" y="310"/>
                </a:lnTo>
                <a:lnTo>
                  <a:pt x="113" y="302"/>
                </a:lnTo>
                <a:lnTo>
                  <a:pt x="131" y="315"/>
                </a:lnTo>
                <a:lnTo>
                  <a:pt x="161" y="323"/>
                </a:lnTo>
                <a:lnTo>
                  <a:pt x="178" y="325"/>
                </a:lnTo>
                <a:lnTo>
                  <a:pt x="178" y="365"/>
                </a:lnTo>
                <a:lnTo>
                  <a:pt x="143" y="351"/>
                </a:lnTo>
                <a:lnTo>
                  <a:pt x="116" y="341"/>
                </a:lnTo>
                <a:lnTo>
                  <a:pt x="145" y="363"/>
                </a:lnTo>
                <a:lnTo>
                  <a:pt x="182" y="379"/>
                </a:lnTo>
                <a:lnTo>
                  <a:pt x="181" y="397"/>
                </a:lnTo>
                <a:lnTo>
                  <a:pt x="159" y="418"/>
                </a:lnTo>
                <a:lnTo>
                  <a:pt x="141" y="395"/>
                </a:lnTo>
                <a:lnTo>
                  <a:pt x="116" y="365"/>
                </a:lnTo>
                <a:lnTo>
                  <a:pt x="100" y="337"/>
                </a:lnTo>
                <a:lnTo>
                  <a:pt x="116" y="381"/>
                </a:lnTo>
                <a:lnTo>
                  <a:pt x="131" y="397"/>
                </a:lnTo>
                <a:lnTo>
                  <a:pt x="156" y="429"/>
                </a:lnTo>
                <a:lnTo>
                  <a:pt x="137" y="449"/>
                </a:lnTo>
                <a:lnTo>
                  <a:pt x="109" y="424"/>
                </a:lnTo>
                <a:lnTo>
                  <a:pt x="88" y="395"/>
                </a:lnTo>
                <a:lnTo>
                  <a:pt x="69" y="363"/>
                </a:lnTo>
                <a:lnTo>
                  <a:pt x="86" y="409"/>
                </a:lnTo>
                <a:lnTo>
                  <a:pt x="104" y="430"/>
                </a:lnTo>
                <a:lnTo>
                  <a:pt x="121" y="452"/>
                </a:lnTo>
                <a:lnTo>
                  <a:pt x="107" y="460"/>
                </a:lnTo>
                <a:lnTo>
                  <a:pt x="69" y="429"/>
                </a:lnTo>
                <a:lnTo>
                  <a:pt x="34" y="379"/>
                </a:lnTo>
                <a:lnTo>
                  <a:pt x="21" y="341"/>
                </a:lnTo>
                <a:lnTo>
                  <a:pt x="12" y="275"/>
                </a:lnTo>
                <a:lnTo>
                  <a:pt x="7" y="227"/>
                </a:lnTo>
                <a:lnTo>
                  <a:pt x="0" y="170"/>
                </a:lnTo>
                <a:lnTo>
                  <a:pt x="39" y="181"/>
                </a:lnTo>
                <a:lnTo>
                  <a:pt x="81" y="197"/>
                </a:lnTo>
                <a:lnTo>
                  <a:pt x="145" y="212"/>
                </a:lnTo>
                <a:lnTo>
                  <a:pt x="88" y="189"/>
                </a:lnTo>
                <a:lnTo>
                  <a:pt x="67" y="177"/>
                </a:lnTo>
                <a:lnTo>
                  <a:pt x="26" y="162"/>
                </a:lnTo>
                <a:lnTo>
                  <a:pt x="5" y="158"/>
                </a:lnTo>
                <a:lnTo>
                  <a:pt x="5" y="129"/>
                </a:lnTo>
                <a:lnTo>
                  <a:pt x="10" y="92"/>
                </a:lnTo>
                <a:lnTo>
                  <a:pt x="61" y="100"/>
                </a:lnTo>
                <a:lnTo>
                  <a:pt x="94" y="110"/>
                </a:lnTo>
                <a:lnTo>
                  <a:pt x="135" y="129"/>
                </a:lnTo>
                <a:lnTo>
                  <a:pt x="97" y="100"/>
                </a:lnTo>
                <a:lnTo>
                  <a:pt x="54" y="88"/>
                </a:lnTo>
                <a:lnTo>
                  <a:pt x="12" y="77"/>
                </a:lnTo>
                <a:lnTo>
                  <a:pt x="21" y="49"/>
                </a:lnTo>
                <a:lnTo>
                  <a:pt x="34" y="31"/>
                </a:lnTo>
                <a:lnTo>
                  <a:pt x="73" y="19"/>
                </a:lnTo>
                <a:lnTo>
                  <a:pt x="111" y="28"/>
                </a:lnTo>
                <a:lnTo>
                  <a:pt x="145" y="53"/>
                </a:lnTo>
                <a:lnTo>
                  <a:pt x="121" y="25"/>
                </a:lnTo>
                <a:lnTo>
                  <a:pt x="86" y="10"/>
                </a:lnTo>
                <a:lnTo>
                  <a:pt x="126" y="4"/>
                </a:lnTo>
                <a:lnTo>
                  <a:pt x="156" y="2"/>
                </a:lnTo>
                <a:lnTo>
                  <a:pt x="198" y="8"/>
                </a:lnTo>
                <a:lnTo>
                  <a:pt x="226" y="27"/>
                </a:lnTo>
                <a:lnTo>
                  <a:pt x="272" y="35"/>
                </a:lnTo>
                <a:lnTo>
                  <a:pt x="241" y="23"/>
                </a:lnTo>
                <a:lnTo>
                  <a:pt x="218" y="8"/>
                </a:lnTo>
                <a:lnTo>
                  <a:pt x="205" y="0"/>
                </a:lnTo>
                <a:lnTo>
                  <a:pt x="249" y="2"/>
                </a:lnTo>
                <a:lnTo>
                  <a:pt x="289" y="4"/>
                </a:lnTo>
                <a:lnTo>
                  <a:pt x="313" y="15"/>
                </a:lnTo>
                <a:lnTo>
                  <a:pt x="337" y="37"/>
                </a:lnTo>
                <a:lnTo>
                  <a:pt x="356" y="67"/>
                </a:lnTo>
                <a:lnTo>
                  <a:pt x="346" y="33"/>
                </a:lnTo>
                <a:lnTo>
                  <a:pt x="322" y="10"/>
                </a:lnTo>
                <a:lnTo>
                  <a:pt x="379" y="28"/>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nvGrpSpPr>
          <p:cNvPr id="44073" name="Group 161"/>
          <p:cNvGrpSpPr/>
          <p:nvPr/>
        </p:nvGrpSpPr>
        <p:grpSpPr bwMode="auto">
          <a:xfrm>
            <a:off x="1820863" y="4873625"/>
            <a:ext cx="157162" cy="96838"/>
            <a:chOff x="377" y="1962"/>
            <a:chExt cx="99" cy="61"/>
          </a:xfrm>
        </p:grpSpPr>
        <p:sp>
          <p:nvSpPr>
            <p:cNvPr id="44299" name="Freeform 162"/>
            <p:cNvSpPr/>
            <p:nvPr/>
          </p:nvSpPr>
          <p:spPr bwMode="auto">
            <a:xfrm>
              <a:off x="377" y="1962"/>
              <a:ext cx="99" cy="61"/>
            </a:xfrm>
            <a:custGeom>
              <a:avLst/>
              <a:gdLst>
                <a:gd name="T0" fmla="*/ 0 w 497"/>
                <a:gd name="T1" fmla="*/ 0 h 305"/>
                <a:gd name="T2" fmla="*/ 0 w 497"/>
                <a:gd name="T3" fmla="*/ 0 h 305"/>
                <a:gd name="T4" fmla="*/ 0 w 497"/>
                <a:gd name="T5" fmla="*/ 0 h 305"/>
                <a:gd name="T6" fmla="*/ 0 w 497"/>
                <a:gd name="T7" fmla="*/ 0 h 305"/>
                <a:gd name="T8" fmla="*/ 0 w 497"/>
                <a:gd name="T9" fmla="*/ 0 h 305"/>
                <a:gd name="T10" fmla="*/ 0 w 497"/>
                <a:gd name="T11" fmla="*/ 0 h 305"/>
                <a:gd name="T12" fmla="*/ 0 w 497"/>
                <a:gd name="T13" fmla="*/ 0 h 305"/>
                <a:gd name="T14" fmla="*/ 0 w 497"/>
                <a:gd name="T15" fmla="*/ 0 h 305"/>
                <a:gd name="T16" fmla="*/ 0 w 497"/>
                <a:gd name="T17" fmla="*/ 0 h 305"/>
                <a:gd name="T18" fmla="*/ 0 w 497"/>
                <a:gd name="T19" fmla="*/ 0 h 305"/>
                <a:gd name="T20" fmla="*/ 0 w 497"/>
                <a:gd name="T21" fmla="*/ 0 h 305"/>
                <a:gd name="T22" fmla="*/ 0 w 497"/>
                <a:gd name="T23" fmla="*/ 0 h 305"/>
                <a:gd name="T24" fmla="*/ 0 w 497"/>
                <a:gd name="T25" fmla="*/ 0 h 305"/>
                <a:gd name="T26" fmla="*/ 0 w 497"/>
                <a:gd name="T27" fmla="*/ 0 h 305"/>
                <a:gd name="T28" fmla="*/ 0 w 497"/>
                <a:gd name="T29" fmla="*/ 0 h 305"/>
                <a:gd name="T30" fmla="*/ 0 w 497"/>
                <a:gd name="T31" fmla="*/ 0 h 305"/>
                <a:gd name="T32" fmla="*/ 0 w 497"/>
                <a:gd name="T33" fmla="*/ 0 h 305"/>
                <a:gd name="T34" fmla="*/ 0 w 497"/>
                <a:gd name="T35" fmla="*/ 0 h 305"/>
                <a:gd name="T36" fmla="*/ 0 w 497"/>
                <a:gd name="T37" fmla="*/ 0 h 305"/>
                <a:gd name="T38" fmla="*/ 0 w 497"/>
                <a:gd name="T39" fmla="*/ 0 h 305"/>
                <a:gd name="T40" fmla="*/ 0 w 497"/>
                <a:gd name="T41" fmla="*/ 0 h 305"/>
                <a:gd name="T42" fmla="*/ 0 w 497"/>
                <a:gd name="T43" fmla="*/ 0 h 305"/>
                <a:gd name="T44" fmla="*/ 0 w 497"/>
                <a:gd name="T45" fmla="*/ 0 h 305"/>
                <a:gd name="T46" fmla="*/ 0 w 497"/>
                <a:gd name="T47" fmla="*/ 0 h 305"/>
                <a:gd name="T48" fmla="*/ 0 w 497"/>
                <a:gd name="T49" fmla="*/ 0 h 305"/>
                <a:gd name="T50" fmla="*/ 0 w 497"/>
                <a:gd name="T51" fmla="*/ 0 h 305"/>
                <a:gd name="T52" fmla="*/ 0 w 497"/>
                <a:gd name="T53" fmla="*/ 0 h 305"/>
                <a:gd name="T54" fmla="*/ 0 w 497"/>
                <a:gd name="T55" fmla="*/ 0 h 305"/>
                <a:gd name="T56" fmla="*/ 0 w 497"/>
                <a:gd name="T57" fmla="*/ 0 h 305"/>
                <a:gd name="T58" fmla="*/ 0 w 497"/>
                <a:gd name="T59" fmla="*/ 0 h 305"/>
                <a:gd name="T60" fmla="*/ 0 w 497"/>
                <a:gd name="T61" fmla="*/ 0 h 305"/>
                <a:gd name="T62" fmla="*/ 0 w 497"/>
                <a:gd name="T63" fmla="*/ 0 h 305"/>
                <a:gd name="T64" fmla="*/ 0 w 497"/>
                <a:gd name="T65" fmla="*/ 0 h 305"/>
                <a:gd name="T66" fmla="*/ 0 w 497"/>
                <a:gd name="T67" fmla="*/ 0 h 305"/>
                <a:gd name="T68" fmla="*/ 0 w 497"/>
                <a:gd name="T69" fmla="*/ 0 h 305"/>
                <a:gd name="T70" fmla="*/ 0 w 497"/>
                <a:gd name="T71" fmla="*/ 0 h 305"/>
                <a:gd name="T72" fmla="*/ 0 w 497"/>
                <a:gd name="T73" fmla="*/ 0 h 305"/>
                <a:gd name="T74" fmla="*/ 0 w 497"/>
                <a:gd name="T75" fmla="*/ 0 h 305"/>
                <a:gd name="T76" fmla="*/ 0 w 497"/>
                <a:gd name="T77" fmla="*/ 0 h 305"/>
                <a:gd name="T78" fmla="*/ 0 w 497"/>
                <a:gd name="T79" fmla="*/ 0 h 305"/>
                <a:gd name="T80" fmla="*/ 0 w 497"/>
                <a:gd name="T81" fmla="*/ 0 h 305"/>
                <a:gd name="T82" fmla="*/ 0 w 497"/>
                <a:gd name="T83" fmla="*/ 0 h 305"/>
                <a:gd name="T84" fmla="*/ 0 w 497"/>
                <a:gd name="T85" fmla="*/ 0 h 305"/>
                <a:gd name="T86" fmla="*/ 0 w 497"/>
                <a:gd name="T87" fmla="*/ 0 h 305"/>
                <a:gd name="T88" fmla="*/ 0 w 497"/>
                <a:gd name="T89" fmla="*/ 0 h 305"/>
                <a:gd name="T90" fmla="*/ 0 w 497"/>
                <a:gd name="T91" fmla="*/ 0 h 305"/>
                <a:gd name="T92" fmla="*/ 0 w 497"/>
                <a:gd name="T93" fmla="*/ 0 h 305"/>
                <a:gd name="T94" fmla="*/ 0 w 497"/>
                <a:gd name="T95" fmla="*/ 0 h 305"/>
                <a:gd name="T96" fmla="*/ 0 w 497"/>
                <a:gd name="T97" fmla="*/ 0 h 305"/>
                <a:gd name="T98" fmla="*/ 0 w 497"/>
                <a:gd name="T99" fmla="*/ 0 h 30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97"/>
                <a:gd name="T151" fmla="*/ 0 h 305"/>
                <a:gd name="T152" fmla="*/ 497 w 497"/>
                <a:gd name="T153" fmla="*/ 305 h 30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97" h="305">
                  <a:moveTo>
                    <a:pt x="0" y="182"/>
                  </a:moveTo>
                  <a:lnTo>
                    <a:pt x="61" y="168"/>
                  </a:lnTo>
                  <a:lnTo>
                    <a:pt x="84" y="163"/>
                  </a:lnTo>
                  <a:lnTo>
                    <a:pt x="98" y="150"/>
                  </a:lnTo>
                  <a:lnTo>
                    <a:pt x="112" y="130"/>
                  </a:lnTo>
                  <a:lnTo>
                    <a:pt x="142" y="102"/>
                  </a:lnTo>
                  <a:lnTo>
                    <a:pt x="197" y="56"/>
                  </a:lnTo>
                  <a:lnTo>
                    <a:pt x="206" y="41"/>
                  </a:lnTo>
                  <a:lnTo>
                    <a:pt x="221" y="28"/>
                  </a:lnTo>
                  <a:lnTo>
                    <a:pt x="249" y="23"/>
                  </a:lnTo>
                  <a:lnTo>
                    <a:pt x="336" y="8"/>
                  </a:lnTo>
                  <a:lnTo>
                    <a:pt x="360" y="0"/>
                  </a:lnTo>
                  <a:lnTo>
                    <a:pt x="382" y="11"/>
                  </a:lnTo>
                  <a:lnTo>
                    <a:pt x="393" y="20"/>
                  </a:lnTo>
                  <a:lnTo>
                    <a:pt x="443" y="37"/>
                  </a:lnTo>
                  <a:lnTo>
                    <a:pt x="464" y="45"/>
                  </a:lnTo>
                  <a:lnTo>
                    <a:pt x="471" y="53"/>
                  </a:lnTo>
                  <a:lnTo>
                    <a:pt x="481" y="81"/>
                  </a:lnTo>
                  <a:lnTo>
                    <a:pt x="486" y="96"/>
                  </a:lnTo>
                  <a:lnTo>
                    <a:pt x="490" y="104"/>
                  </a:lnTo>
                  <a:lnTo>
                    <a:pt x="497" y="119"/>
                  </a:lnTo>
                  <a:lnTo>
                    <a:pt x="497" y="129"/>
                  </a:lnTo>
                  <a:lnTo>
                    <a:pt x="487" y="137"/>
                  </a:lnTo>
                  <a:lnTo>
                    <a:pt x="466" y="136"/>
                  </a:lnTo>
                  <a:lnTo>
                    <a:pt x="434" y="121"/>
                  </a:lnTo>
                  <a:lnTo>
                    <a:pt x="393" y="113"/>
                  </a:lnTo>
                  <a:lnTo>
                    <a:pt x="356" y="119"/>
                  </a:lnTo>
                  <a:lnTo>
                    <a:pt x="395" y="128"/>
                  </a:lnTo>
                  <a:lnTo>
                    <a:pt x="422" y="137"/>
                  </a:lnTo>
                  <a:lnTo>
                    <a:pt x="454" y="150"/>
                  </a:lnTo>
                  <a:lnTo>
                    <a:pt x="462" y="161"/>
                  </a:lnTo>
                  <a:lnTo>
                    <a:pt x="462" y="173"/>
                  </a:lnTo>
                  <a:lnTo>
                    <a:pt x="449" y="182"/>
                  </a:lnTo>
                  <a:lnTo>
                    <a:pt x="435" y="179"/>
                  </a:lnTo>
                  <a:lnTo>
                    <a:pt x="391" y="168"/>
                  </a:lnTo>
                  <a:lnTo>
                    <a:pt x="351" y="166"/>
                  </a:lnTo>
                  <a:lnTo>
                    <a:pt x="320" y="168"/>
                  </a:lnTo>
                  <a:lnTo>
                    <a:pt x="303" y="179"/>
                  </a:lnTo>
                  <a:lnTo>
                    <a:pt x="282" y="200"/>
                  </a:lnTo>
                  <a:lnTo>
                    <a:pt x="267" y="223"/>
                  </a:lnTo>
                  <a:lnTo>
                    <a:pt x="251" y="246"/>
                  </a:lnTo>
                  <a:lnTo>
                    <a:pt x="237" y="263"/>
                  </a:lnTo>
                  <a:lnTo>
                    <a:pt x="213" y="280"/>
                  </a:lnTo>
                  <a:lnTo>
                    <a:pt x="190" y="284"/>
                  </a:lnTo>
                  <a:lnTo>
                    <a:pt x="165" y="287"/>
                  </a:lnTo>
                  <a:lnTo>
                    <a:pt x="135" y="284"/>
                  </a:lnTo>
                  <a:lnTo>
                    <a:pt x="112" y="282"/>
                  </a:lnTo>
                  <a:lnTo>
                    <a:pt x="82" y="290"/>
                  </a:lnTo>
                  <a:lnTo>
                    <a:pt x="0" y="305"/>
                  </a:lnTo>
                  <a:lnTo>
                    <a:pt x="0" y="182"/>
                  </a:lnTo>
                  <a:close/>
                </a:path>
              </a:pathLst>
            </a:custGeom>
            <a:solidFill>
              <a:srgbClr val="FFC080"/>
            </a:solidFill>
            <a:ln w="3175">
              <a:solidFill>
                <a:srgbClr val="402000"/>
              </a:solidFill>
              <a:round/>
            </a:ln>
          </p:spPr>
          <p:txBody>
            <a:bodyPr/>
            <a:lstStyle/>
            <a:p>
              <a:endParaRPr lang="zh-CN" altLang="en-US" b="1"/>
            </a:p>
          </p:txBody>
        </p:sp>
        <p:sp>
          <p:nvSpPr>
            <p:cNvPr id="44300" name="Freeform 163"/>
            <p:cNvSpPr/>
            <p:nvPr/>
          </p:nvSpPr>
          <p:spPr bwMode="auto">
            <a:xfrm>
              <a:off x="439" y="1973"/>
              <a:ext cx="32" cy="7"/>
            </a:xfrm>
            <a:custGeom>
              <a:avLst/>
              <a:gdLst>
                <a:gd name="T0" fmla="*/ 0 w 159"/>
                <a:gd name="T1" fmla="*/ 0 h 37"/>
                <a:gd name="T2" fmla="*/ 0 w 159"/>
                <a:gd name="T3" fmla="*/ 0 h 37"/>
                <a:gd name="T4" fmla="*/ 0 w 159"/>
                <a:gd name="T5" fmla="*/ 0 h 37"/>
                <a:gd name="T6" fmla="*/ 0 w 159"/>
                <a:gd name="T7" fmla="*/ 0 h 37"/>
                <a:gd name="T8" fmla="*/ 0 w 159"/>
                <a:gd name="T9" fmla="*/ 0 h 37"/>
                <a:gd name="T10" fmla="*/ 0 w 159"/>
                <a:gd name="T11" fmla="*/ 0 h 37"/>
                <a:gd name="T12" fmla="*/ 0 w 159"/>
                <a:gd name="T13" fmla="*/ 0 h 37"/>
                <a:gd name="T14" fmla="*/ 0 w 159"/>
                <a:gd name="T15" fmla="*/ 0 h 37"/>
                <a:gd name="T16" fmla="*/ 0 w 159"/>
                <a:gd name="T17" fmla="*/ 0 h 37"/>
                <a:gd name="T18" fmla="*/ 0 w 159"/>
                <a:gd name="T19" fmla="*/ 0 h 37"/>
                <a:gd name="T20" fmla="*/ 0 w 159"/>
                <a:gd name="T21" fmla="*/ 0 h 37"/>
                <a:gd name="T22" fmla="*/ 0 w 159"/>
                <a:gd name="T23" fmla="*/ 0 h 37"/>
                <a:gd name="T24" fmla="*/ 0 w 159"/>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9"/>
                <a:gd name="T40" fmla="*/ 0 h 37"/>
                <a:gd name="T41" fmla="*/ 159 w 159"/>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9" h="37">
                  <a:moveTo>
                    <a:pt x="159" y="37"/>
                  </a:moveTo>
                  <a:lnTo>
                    <a:pt x="132" y="24"/>
                  </a:lnTo>
                  <a:lnTo>
                    <a:pt x="110" y="21"/>
                  </a:lnTo>
                  <a:lnTo>
                    <a:pt x="84" y="13"/>
                  </a:lnTo>
                  <a:lnTo>
                    <a:pt x="61" y="7"/>
                  </a:lnTo>
                  <a:lnTo>
                    <a:pt x="25" y="10"/>
                  </a:lnTo>
                  <a:lnTo>
                    <a:pt x="0" y="13"/>
                  </a:lnTo>
                  <a:lnTo>
                    <a:pt x="38" y="5"/>
                  </a:lnTo>
                  <a:lnTo>
                    <a:pt x="69" y="0"/>
                  </a:lnTo>
                  <a:lnTo>
                    <a:pt x="110" y="17"/>
                  </a:lnTo>
                  <a:lnTo>
                    <a:pt x="132" y="19"/>
                  </a:lnTo>
                  <a:lnTo>
                    <a:pt x="157" y="31"/>
                  </a:lnTo>
                  <a:lnTo>
                    <a:pt x="159" y="37"/>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301" name="Freeform 164"/>
            <p:cNvSpPr/>
            <p:nvPr/>
          </p:nvSpPr>
          <p:spPr bwMode="auto">
            <a:xfrm>
              <a:off x="427" y="1965"/>
              <a:ext cx="27" cy="5"/>
            </a:xfrm>
            <a:custGeom>
              <a:avLst/>
              <a:gdLst>
                <a:gd name="T0" fmla="*/ 0 w 133"/>
                <a:gd name="T1" fmla="*/ 0 h 25"/>
                <a:gd name="T2" fmla="*/ 0 w 133"/>
                <a:gd name="T3" fmla="*/ 0 h 25"/>
                <a:gd name="T4" fmla="*/ 0 w 133"/>
                <a:gd name="T5" fmla="*/ 0 h 25"/>
                <a:gd name="T6" fmla="*/ 0 w 133"/>
                <a:gd name="T7" fmla="*/ 0 h 25"/>
                <a:gd name="T8" fmla="*/ 0 w 133"/>
                <a:gd name="T9" fmla="*/ 0 h 25"/>
                <a:gd name="T10" fmla="*/ 0 w 133"/>
                <a:gd name="T11" fmla="*/ 0 h 25"/>
                <a:gd name="T12" fmla="*/ 0 w 133"/>
                <a:gd name="T13" fmla="*/ 0 h 25"/>
                <a:gd name="T14" fmla="*/ 0 w 133"/>
                <a:gd name="T15" fmla="*/ 0 h 25"/>
                <a:gd name="T16" fmla="*/ 0 w 133"/>
                <a:gd name="T17" fmla="*/ 0 h 25"/>
                <a:gd name="T18" fmla="*/ 0 w 133"/>
                <a:gd name="T19" fmla="*/ 0 h 25"/>
                <a:gd name="T20" fmla="*/ 0 w 133"/>
                <a:gd name="T21" fmla="*/ 0 h 25"/>
                <a:gd name="T22" fmla="*/ 0 w 133"/>
                <a:gd name="T23" fmla="*/ 0 h 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3"/>
                <a:gd name="T37" fmla="*/ 0 h 25"/>
                <a:gd name="T38" fmla="*/ 133 w 133"/>
                <a:gd name="T39" fmla="*/ 25 h 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3" h="25">
                  <a:moveTo>
                    <a:pt x="97" y="0"/>
                  </a:moveTo>
                  <a:lnTo>
                    <a:pt x="113" y="1"/>
                  </a:lnTo>
                  <a:lnTo>
                    <a:pt x="133" y="8"/>
                  </a:lnTo>
                  <a:lnTo>
                    <a:pt x="120" y="7"/>
                  </a:lnTo>
                  <a:lnTo>
                    <a:pt x="99" y="3"/>
                  </a:lnTo>
                  <a:lnTo>
                    <a:pt x="56" y="15"/>
                  </a:lnTo>
                  <a:lnTo>
                    <a:pt x="32" y="21"/>
                  </a:lnTo>
                  <a:lnTo>
                    <a:pt x="4" y="25"/>
                  </a:lnTo>
                  <a:lnTo>
                    <a:pt x="0" y="21"/>
                  </a:lnTo>
                  <a:lnTo>
                    <a:pt x="29" y="16"/>
                  </a:lnTo>
                  <a:lnTo>
                    <a:pt x="64" y="8"/>
                  </a:lnTo>
                  <a:lnTo>
                    <a:pt x="97"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302" name="Freeform 165"/>
            <p:cNvSpPr/>
            <p:nvPr/>
          </p:nvSpPr>
          <p:spPr bwMode="auto">
            <a:xfrm>
              <a:off x="438" y="1984"/>
              <a:ext cx="11" cy="2"/>
            </a:xfrm>
            <a:custGeom>
              <a:avLst/>
              <a:gdLst>
                <a:gd name="T0" fmla="*/ 0 w 53"/>
                <a:gd name="T1" fmla="*/ 0 h 12"/>
                <a:gd name="T2" fmla="*/ 0 w 53"/>
                <a:gd name="T3" fmla="*/ 0 h 12"/>
                <a:gd name="T4" fmla="*/ 0 w 53"/>
                <a:gd name="T5" fmla="*/ 0 h 12"/>
                <a:gd name="T6" fmla="*/ 0 w 53"/>
                <a:gd name="T7" fmla="*/ 0 h 12"/>
                <a:gd name="T8" fmla="*/ 0 w 53"/>
                <a:gd name="T9" fmla="*/ 0 h 12"/>
                <a:gd name="T10" fmla="*/ 0 w 53"/>
                <a:gd name="T11" fmla="*/ 0 h 12"/>
                <a:gd name="T12" fmla="*/ 0 w 53"/>
                <a:gd name="T13" fmla="*/ 0 h 12"/>
                <a:gd name="T14" fmla="*/ 0 60000 65536"/>
                <a:gd name="T15" fmla="*/ 0 60000 65536"/>
                <a:gd name="T16" fmla="*/ 0 60000 65536"/>
                <a:gd name="T17" fmla="*/ 0 60000 65536"/>
                <a:gd name="T18" fmla="*/ 0 60000 65536"/>
                <a:gd name="T19" fmla="*/ 0 60000 65536"/>
                <a:gd name="T20" fmla="*/ 0 60000 65536"/>
                <a:gd name="T21" fmla="*/ 0 w 53"/>
                <a:gd name="T22" fmla="*/ 0 h 12"/>
                <a:gd name="T23" fmla="*/ 53 w 53"/>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12">
                  <a:moveTo>
                    <a:pt x="53" y="5"/>
                  </a:moveTo>
                  <a:lnTo>
                    <a:pt x="46" y="12"/>
                  </a:lnTo>
                  <a:lnTo>
                    <a:pt x="27" y="9"/>
                  </a:lnTo>
                  <a:lnTo>
                    <a:pt x="5" y="9"/>
                  </a:lnTo>
                  <a:lnTo>
                    <a:pt x="0" y="0"/>
                  </a:lnTo>
                  <a:lnTo>
                    <a:pt x="14" y="3"/>
                  </a:lnTo>
                  <a:lnTo>
                    <a:pt x="53" y="5"/>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303" name="Freeform 166"/>
            <p:cNvSpPr/>
            <p:nvPr/>
          </p:nvSpPr>
          <p:spPr bwMode="auto">
            <a:xfrm>
              <a:off x="469" y="1982"/>
              <a:ext cx="3" cy="4"/>
            </a:xfrm>
            <a:custGeom>
              <a:avLst/>
              <a:gdLst>
                <a:gd name="T0" fmla="*/ 0 w 11"/>
                <a:gd name="T1" fmla="*/ 0 h 23"/>
                <a:gd name="T2" fmla="*/ 0 w 11"/>
                <a:gd name="T3" fmla="*/ 0 h 23"/>
                <a:gd name="T4" fmla="*/ 0 w 11"/>
                <a:gd name="T5" fmla="*/ 0 h 23"/>
                <a:gd name="T6" fmla="*/ 0 w 11"/>
                <a:gd name="T7" fmla="*/ 0 h 23"/>
                <a:gd name="T8" fmla="*/ 0 w 11"/>
                <a:gd name="T9" fmla="*/ 0 h 23"/>
                <a:gd name="T10" fmla="*/ 0 60000 65536"/>
                <a:gd name="T11" fmla="*/ 0 60000 65536"/>
                <a:gd name="T12" fmla="*/ 0 60000 65536"/>
                <a:gd name="T13" fmla="*/ 0 60000 65536"/>
                <a:gd name="T14" fmla="*/ 0 60000 65536"/>
                <a:gd name="T15" fmla="*/ 0 w 11"/>
                <a:gd name="T16" fmla="*/ 0 h 23"/>
                <a:gd name="T17" fmla="*/ 11 w 11"/>
                <a:gd name="T18" fmla="*/ 23 h 23"/>
              </a:gdLst>
              <a:ahLst/>
              <a:cxnLst>
                <a:cxn ang="T10">
                  <a:pos x="T0" y="T1"/>
                </a:cxn>
                <a:cxn ang="T11">
                  <a:pos x="T2" y="T3"/>
                </a:cxn>
                <a:cxn ang="T12">
                  <a:pos x="T4" y="T5"/>
                </a:cxn>
                <a:cxn ang="T13">
                  <a:pos x="T6" y="T7"/>
                </a:cxn>
                <a:cxn ang="T14">
                  <a:pos x="T8" y="T9"/>
                </a:cxn>
              </a:cxnLst>
              <a:rect l="T15" t="T16" r="T17" b="T18"/>
              <a:pathLst>
                <a:path w="11" h="23">
                  <a:moveTo>
                    <a:pt x="0" y="0"/>
                  </a:moveTo>
                  <a:lnTo>
                    <a:pt x="0" y="6"/>
                  </a:lnTo>
                  <a:lnTo>
                    <a:pt x="2" y="18"/>
                  </a:lnTo>
                  <a:lnTo>
                    <a:pt x="11" y="2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304" name="Freeform 167"/>
            <p:cNvSpPr/>
            <p:nvPr/>
          </p:nvSpPr>
          <p:spPr bwMode="auto">
            <a:xfrm>
              <a:off x="462" y="1993"/>
              <a:ext cx="2" cy="2"/>
            </a:xfrm>
            <a:custGeom>
              <a:avLst/>
              <a:gdLst>
                <a:gd name="T0" fmla="*/ 0 w 11"/>
                <a:gd name="T1" fmla="*/ 0 h 13"/>
                <a:gd name="T2" fmla="*/ 0 w 11"/>
                <a:gd name="T3" fmla="*/ 0 h 13"/>
                <a:gd name="T4" fmla="*/ 0 w 11"/>
                <a:gd name="T5" fmla="*/ 0 h 13"/>
                <a:gd name="T6" fmla="*/ 0 w 11"/>
                <a:gd name="T7" fmla="*/ 0 h 13"/>
                <a:gd name="T8" fmla="*/ 0 60000 65536"/>
                <a:gd name="T9" fmla="*/ 0 60000 65536"/>
                <a:gd name="T10" fmla="*/ 0 60000 65536"/>
                <a:gd name="T11" fmla="*/ 0 60000 65536"/>
                <a:gd name="T12" fmla="*/ 0 w 11"/>
                <a:gd name="T13" fmla="*/ 0 h 13"/>
                <a:gd name="T14" fmla="*/ 11 w 11"/>
                <a:gd name="T15" fmla="*/ 13 h 13"/>
              </a:gdLst>
              <a:ahLst/>
              <a:cxnLst>
                <a:cxn ang="T8">
                  <a:pos x="T0" y="T1"/>
                </a:cxn>
                <a:cxn ang="T9">
                  <a:pos x="T2" y="T3"/>
                </a:cxn>
                <a:cxn ang="T10">
                  <a:pos x="T4" y="T5"/>
                </a:cxn>
                <a:cxn ang="T11">
                  <a:pos x="T6" y="T7"/>
                </a:cxn>
              </a:cxnLst>
              <a:rect l="T12" t="T13" r="T14" b="T15"/>
              <a:pathLst>
                <a:path w="11" h="13">
                  <a:moveTo>
                    <a:pt x="0" y="0"/>
                  </a:moveTo>
                  <a:lnTo>
                    <a:pt x="3" y="7"/>
                  </a:lnTo>
                  <a:lnTo>
                    <a:pt x="11" y="1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305" name="Freeform 168"/>
            <p:cNvSpPr/>
            <p:nvPr/>
          </p:nvSpPr>
          <p:spPr bwMode="auto">
            <a:xfrm>
              <a:off x="423" y="1977"/>
              <a:ext cx="5" cy="6"/>
            </a:xfrm>
            <a:custGeom>
              <a:avLst/>
              <a:gdLst>
                <a:gd name="T0" fmla="*/ 0 w 25"/>
                <a:gd name="T1" fmla="*/ 0 h 29"/>
                <a:gd name="T2" fmla="*/ 0 w 25"/>
                <a:gd name="T3" fmla="*/ 0 h 29"/>
                <a:gd name="T4" fmla="*/ 0 w 25"/>
                <a:gd name="T5" fmla="*/ 0 h 29"/>
                <a:gd name="T6" fmla="*/ 0 w 25"/>
                <a:gd name="T7" fmla="*/ 0 h 29"/>
                <a:gd name="T8" fmla="*/ 0 w 25"/>
                <a:gd name="T9" fmla="*/ 0 h 29"/>
                <a:gd name="T10" fmla="*/ 0 60000 65536"/>
                <a:gd name="T11" fmla="*/ 0 60000 65536"/>
                <a:gd name="T12" fmla="*/ 0 60000 65536"/>
                <a:gd name="T13" fmla="*/ 0 60000 65536"/>
                <a:gd name="T14" fmla="*/ 0 60000 65536"/>
                <a:gd name="T15" fmla="*/ 0 w 25"/>
                <a:gd name="T16" fmla="*/ 0 h 29"/>
                <a:gd name="T17" fmla="*/ 25 w 25"/>
                <a:gd name="T18" fmla="*/ 29 h 29"/>
              </a:gdLst>
              <a:ahLst/>
              <a:cxnLst>
                <a:cxn ang="T10">
                  <a:pos x="T0" y="T1"/>
                </a:cxn>
                <a:cxn ang="T11">
                  <a:pos x="T2" y="T3"/>
                </a:cxn>
                <a:cxn ang="T12">
                  <a:pos x="T4" y="T5"/>
                </a:cxn>
                <a:cxn ang="T13">
                  <a:pos x="T6" y="T7"/>
                </a:cxn>
                <a:cxn ang="T14">
                  <a:pos x="T8" y="T9"/>
                </a:cxn>
              </a:cxnLst>
              <a:rect l="T15" t="T16" r="T17" b="T18"/>
              <a:pathLst>
                <a:path w="25" h="29">
                  <a:moveTo>
                    <a:pt x="25" y="0"/>
                  </a:moveTo>
                  <a:lnTo>
                    <a:pt x="21" y="9"/>
                  </a:lnTo>
                  <a:lnTo>
                    <a:pt x="21" y="17"/>
                  </a:lnTo>
                  <a:lnTo>
                    <a:pt x="0" y="29"/>
                  </a:lnTo>
                  <a:lnTo>
                    <a:pt x="25"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306" name="Freeform 169"/>
            <p:cNvSpPr/>
            <p:nvPr/>
          </p:nvSpPr>
          <p:spPr bwMode="auto">
            <a:xfrm>
              <a:off x="403" y="1977"/>
              <a:ext cx="16" cy="16"/>
            </a:xfrm>
            <a:custGeom>
              <a:avLst/>
              <a:gdLst>
                <a:gd name="T0" fmla="*/ 0 w 80"/>
                <a:gd name="T1" fmla="*/ 0 h 81"/>
                <a:gd name="T2" fmla="*/ 0 w 80"/>
                <a:gd name="T3" fmla="*/ 0 h 81"/>
                <a:gd name="T4" fmla="*/ 0 w 80"/>
                <a:gd name="T5" fmla="*/ 0 h 81"/>
                <a:gd name="T6" fmla="*/ 0 w 80"/>
                <a:gd name="T7" fmla="*/ 0 h 81"/>
                <a:gd name="T8" fmla="*/ 0 w 80"/>
                <a:gd name="T9" fmla="*/ 0 h 81"/>
                <a:gd name="T10" fmla="*/ 0 w 80"/>
                <a:gd name="T11" fmla="*/ 0 h 81"/>
                <a:gd name="T12" fmla="*/ 0 60000 65536"/>
                <a:gd name="T13" fmla="*/ 0 60000 65536"/>
                <a:gd name="T14" fmla="*/ 0 60000 65536"/>
                <a:gd name="T15" fmla="*/ 0 60000 65536"/>
                <a:gd name="T16" fmla="*/ 0 60000 65536"/>
                <a:gd name="T17" fmla="*/ 0 60000 65536"/>
                <a:gd name="T18" fmla="*/ 0 w 80"/>
                <a:gd name="T19" fmla="*/ 0 h 81"/>
                <a:gd name="T20" fmla="*/ 80 w 80"/>
                <a:gd name="T21" fmla="*/ 81 h 81"/>
              </a:gdLst>
              <a:ahLst/>
              <a:cxnLst>
                <a:cxn ang="T12">
                  <a:pos x="T0" y="T1"/>
                </a:cxn>
                <a:cxn ang="T13">
                  <a:pos x="T2" y="T3"/>
                </a:cxn>
                <a:cxn ang="T14">
                  <a:pos x="T4" y="T5"/>
                </a:cxn>
                <a:cxn ang="T15">
                  <a:pos x="T6" y="T7"/>
                </a:cxn>
                <a:cxn ang="T16">
                  <a:pos x="T8" y="T9"/>
                </a:cxn>
                <a:cxn ang="T17">
                  <a:pos x="T10" y="T11"/>
                </a:cxn>
              </a:cxnLst>
              <a:rect l="T18" t="T19" r="T20" b="T21"/>
              <a:pathLst>
                <a:path w="80" h="81">
                  <a:moveTo>
                    <a:pt x="80" y="0"/>
                  </a:moveTo>
                  <a:lnTo>
                    <a:pt x="66" y="26"/>
                  </a:lnTo>
                  <a:lnTo>
                    <a:pt x="50" y="46"/>
                  </a:lnTo>
                  <a:lnTo>
                    <a:pt x="0" y="81"/>
                  </a:lnTo>
                  <a:lnTo>
                    <a:pt x="47" y="38"/>
                  </a:lnTo>
                  <a:lnTo>
                    <a:pt x="8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307" name="Freeform 170"/>
            <p:cNvSpPr/>
            <p:nvPr/>
          </p:nvSpPr>
          <p:spPr bwMode="auto">
            <a:xfrm>
              <a:off x="395" y="2000"/>
              <a:ext cx="4" cy="12"/>
            </a:xfrm>
            <a:custGeom>
              <a:avLst/>
              <a:gdLst>
                <a:gd name="T0" fmla="*/ 0 w 18"/>
                <a:gd name="T1" fmla="*/ 0 h 58"/>
                <a:gd name="T2" fmla="*/ 0 w 18"/>
                <a:gd name="T3" fmla="*/ 0 h 58"/>
                <a:gd name="T4" fmla="*/ 0 w 18"/>
                <a:gd name="T5" fmla="*/ 0 h 58"/>
                <a:gd name="T6" fmla="*/ 0 w 18"/>
                <a:gd name="T7" fmla="*/ 0 h 58"/>
                <a:gd name="T8" fmla="*/ 0 w 18"/>
                <a:gd name="T9" fmla="*/ 0 h 58"/>
                <a:gd name="T10" fmla="*/ 0 w 18"/>
                <a:gd name="T11" fmla="*/ 0 h 58"/>
                <a:gd name="T12" fmla="*/ 0 w 18"/>
                <a:gd name="T13" fmla="*/ 0 h 58"/>
                <a:gd name="T14" fmla="*/ 0 60000 65536"/>
                <a:gd name="T15" fmla="*/ 0 60000 65536"/>
                <a:gd name="T16" fmla="*/ 0 60000 65536"/>
                <a:gd name="T17" fmla="*/ 0 60000 65536"/>
                <a:gd name="T18" fmla="*/ 0 60000 65536"/>
                <a:gd name="T19" fmla="*/ 0 60000 65536"/>
                <a:gd name="T20" fmla="*/ 0 60000 65536"/>
                <a:gd name="T21" fmla="*/ 0 w 18"/>
                <a:gd name="T22" fmla="*/ 0 h 58"/>
                <a:gd name="T23" fmla="*/ 18 w 18"/>
                <a:gd name="T24" fmla="*/ 58 h 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58">
                  <a:moveTo>
                    <a:pt x="0" y="0"/>
                  </a:moveTo>
                  <a:lnTo>
                    <a:pt x="11" y="20"/>
                  </a:lnTo>
                  <a:lnTo>
                    <a:pt x="15" y="41"/>
                  </a:lnTo>
                  <a:lnTo>
                    <a:pt x="16" y="58"/>
                  </a:lnTo>
                  <a:lnTo>
                    <a:pt x="18" y="33"/>
                  </a:lnTo>
                  <a:lnTo>
                    <a:pt x="16" y="1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308" name="Freeform 171"/>
            <p:cNvSpPr/>
            <p:nvPr/>
          </p:nvSpPr>
          <p:spPr bwMode="auto">
            <a:xfrm>
              <a:off x="432" y="1988"/>
              <a:ext cx="2" cy="4"/>
            </a:xfrm>
            <a:custGeom>
              <a:avLst/>
              <a:gdLst>
                <a:gd name="T0" fmla="*/ 0 w 9"/>
                <a:gd name="T1" fmla="*/ 0 h 21"/>
                <a:gd name="T2" fmla="*/ 0 w 9"/>
                <a:gd name="T3" fmla="*/ 0 h 21"/>
                <a:gd name="T4" fmla="*/ 0 w 9"/>
                <a:gd name="T5" fmla="*/ 0 h 21"/>
                <a:gd name="T6" fmla="*/ 0 w 9"/>
                <a:gd name="T7" fmla="*/ 0 h 21"/>
                <a:gd name="T8" fmla="*/ 0 60000 65536"/>
                <a:gd name="T9" fmla="*/ 0 60000 65536"/>
                <a:gd name="T10" fmla="*/ 0 60000 65536"/>
                <a:gd name="T11" fmla="*/ 0 60000 65536"/>
                <a:gd name="T12" fmla="*/ 0 w 9"/>
                <a:gd name="T13" fmla="*/ 0 h 21"/>
                <a:gd name="T14" fmla="*/ 9 w 9"/>
                <a:gd name="T15" fmla="*/ 21 h 21"/>
              </a:gdLst>
              <a:ahLst/>
              <a:cxnLst>
                <a:cxn ang="T8">
                  <a:pos x="T0" y="T1"/>
                </a:cxn>
                <a:cxn ang="T9">
                  <a:pos x="T2" y="T3"/>
                </a:cxn>
                <a:cxn ang="T10">
                  <a:pos x="T4" y="T5"/>
                </a:cxn>
                <a:cxn ang="T11">
                  <a:pos x="T6" y="T7"/>
                </a:cxn>
              </a:cxnLst>
              <a:rect l="T12" t="T13" r="T14" b="T15"/>
              <a:pathLst>
                <a:path w="9" h="21">
                  <a:moveTo>
                    <a:pt x="2" y="0"/>
                  </a:moveTo>
                  <a:lnTo>
                    <a:pt x="0" y="9"/>
                  </a:lnTo>
                  <a:lnTo>
                    <a:pt x="9" y="21"/>
                  </a:lnTo>
                  <a:lnTo>
                    <a:pt x="2"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44074" name="Group 172"/>
          <p:cNvGrpSpPr/>
          <p:nvPr/>
        </p:nvGrpSpPr>
        <p:grpSpPr bwMode="auto">
          <a:xfrm>
            <a:off x="1479550" y="4660900"/>
            <a:ext cx="363538" cy="415925"/>
            <a:chOff x="162" y="1828"/>
            <a:chExt cx="229" cy="262"/>
          </a:xfrm>
        </p:grpSpPr>
        <p:sp>
          <p:nvSpPr>
            <p:cNvPr id="44285" name="Freeform 173"/>
            <p:cNvSpPr/>
            <p:nvPr/>
          </p:nvSpPr>
          <p:spPr bwMode="auto">
            <a:xfrm>
              <a:off x="286" y="1828"/>
              <a:ext cx="7" cy="5"/>
            </a:xfrm>
            <a:custGeom>
              <a:avLst/>
              <a:gdLst>
                <a:gd name="T0" fmla="*/ 0 w 37"/>
                <a:gd name="T1" fmla="*/ 0 h 25"/>
                <a:gd name="T2" fmla="*/ 0 w 37"/>
                <a:gd name="T3" fmla="*/ 0 h 25"/>
                <a:gd name="T4" fmla="*/ 0 w 37"/>
                <a:gd name="T5" fmla="*/ 0 h 25"/>
                <a:gd name="T6" fmla="*/ 0 w 37"/>
                <a:gd name="T7" fmla="*/ 0 h 25"/>
                <a:gd name="T8" fmla="*/ 0 w 37"/>
                <a:gd name="T9" fmla="*/ 0 h 25"/>
                <a:gd name="T10" fmla="*/ 0 w 37"/>
                <a:gd name="T11" fmla="*/ 0 h 25"/>
                <a:gd name="T12" fmla="*/ 0 w 37"/>
                <a:gd name="T13" fmla="*/ 0 h 25"/>
                <a:gd name="T14" fmla="*/ 0 w 37"/>
                <a:gd name="T15" fmla="*/ 0 h 25"/>
                <a:gd name="T16" fmla="*/ 0 60000 65536"/>
                <a:gd name="T17" fmla="*/ 0 60000 65536"/>
                <a:gd name="T18" fmla="*/ 0 60000 65536"/>
                <a:gd name="T19" fmla="*/ 0 60000 65536"/>
                <a:gd name="T20" fmla="*/ 0 60000 65536"/>
                <a:gd name="T21" fmla="*/ 0 60000 65536"/>
                <a:gd name="T22" fmla="*/ 0 60000 65536"/>
                <a:gd name="T23" fmla="*/ 0 60000 65536"/>
                <a:gd name="T24" fmla="*/ 0 w 37"/>
                <a:gd name="T25" fmla="*/ 0 h 25"/>
                <a:gd name="T26" fmla="*/ 37 w 37"/>
                <a:gd name="T27" fmla="*/ 25 h 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 h="25">
                  <a:moveTo>
                    <a:pt x="37" y="0"/>
                  </a:moveTo>
                  <a:lnTo>
                    <a:pt x="26" y="7"/>
                  </a:lnTo>
                  <a:lnTo>
                    <a:pt x="16" y="10"/>
                  </a:lnTo>
                  <a:lnTo>
                    <a:pt x="6" y="16"/>
                  </a:lnTo>
                  <a:lnTo>
                    <a:pt x="0" y="25"/>
                  </a:lnTo>
                  <a:lnTo>
                    <a:pt x="9" y="22"/>
                  </a:lnTo>
                  <a:lnTo>
                    <a:pt x="26" y="17"/>
                  </a:lnTo>
                  <a:lnTo>
                    <a:pt x="37"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286" name="Freeform 174"/>
            <p:cNvSpPr/>
            <p:nvPr/>
          </p:nvSpPr>
          <p:spPr bwMode="auto">
            <a:xfrm>
              <a:off x="289" y="1837"/>
              <a:ext cx="2" cy="3"/>
            </a:xfrm>
            <a:custGeom>
              <a:avLst/>
              <a:gdLst>
                <a:gd name="T0" fmla="*/ 0 w 9"/>
                <a:gd name="T1" fmla="*/ 0 h 16"/>
                <a:gd name="T2" fmla="*/ 0 w 9"/>
                <a:gd name="T3" fmla="*/ 0 h 16"/>
                <a:gd name="T4" fmla="*/ 0 w 9"/>
                <a:gd name="T5" fmla="*/ 0 h 16"/>
                <a:gd name="T6" fmla="*/ 0 w 9"/>
                <a:gd name="T7" fmla="*/ 0 h 16"/>
                <a:gd name="T8" fmla="*/ 0 60000 65536"/>
                <a:gd name="T9" fmla="*/ 0 60000 65536"/>
                <a:gd name="T10" fmla="*/ 0 60000 65536"/>
                <a:gd name="T11" fmla="*/ 0 60000 65536"/>
                <a:gd name="T12" fmla="*/ 0 w 9"/>
                <a:gd name="T13" fmla="*/ 0 h 16"/>
                <a:gd name="T14" fmla="*/ 9 w 9"/>
                <a:gd name="T15" fmla="*/ 16 h 16"/>
              </a:gdLst>
              <a:ahLst/>
              <a:cxnLst>
                <a:cxn ang="T8">
                  <a:pos x="T0" y="T1"/>
                </a:cxn>
                <a:cxn ang="T9">
                  <a:pos x="T2" y="T3"/>
                </a:cxn>
                <a:cxn ang="T10">
                  <a:pos x="T4" y="T5"/>
                </a:cxn>
                <a:cxn ang="T11">
                  <a:pos x="T6" y="T7"/>
                </a:cxn>
              </a:cxnLst>
              <a:rect l="T12" t="T13" r="T14" b="T15"/>
              <a:pathLst>
                <a:path w="9" h="16">
                  <a:moveTo>
                    <a:pt x="9" y="0"/>
                  </a:moveTo>
                  <a:lnTo>
                    <a:pt x="0" y="0"/>
                  </a:lnTo>
                  <a:lnTo>
                    <a:pt x="0" y="16"/>
                  </a:lnTo>
                  <a:lnTo>
                    <a:pt x="9"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287" name="Freeform 175"/>
            <p:cNvSpPr/>
            <p:nvPr/>
          </p:nvSpPr>
          <p:spPr bwMode="auto">
            <a:xfrm>
              <a:off x="260" y="1863"/>
              <a:ext cx="62" cy="154"/>
            </a:xfrm>
            <a:custGeom>
              <a:avLst/>
              <a:gdLst>
                <a:gd name="T0" fmla="*/ 0 w 309"/>
                <a:gd name="T1" fmla="*/ 0 h 772"/>
                <a:gd name="T2" fmla="*/ 0 w 309"/>
                <a:gd name="T3" fmla="*/ 0 h 772"/>
                <a:gd name="T4" fmla="*/ 0 w 309"/>
                <a:gd name="T5" fmla="*/ 0 h 772"/>
                <a:gd name="T6" fmla="*/ 0 w 309"/>
                <a:gd name="T7" fmla="*/ 0 h 772"/>
                <a:gd name="T8" fmla="*/ 0 w 309"/>
                <a:gd name="T9" fmla="*/ 0 h 772"/>
                <a:gd name="T10" fmla="*/ 0 w 309"/>
                <a:gd name="T11" fmla="*/ 0 h 772"/>
                <a:gd name="T12" fmla="*/ 0 w 309"/>
                <a:gd name="T13" fmla="*/ 0 h 772"/>
                <a:gd name="T14" fmla="*/ 0 w 309"/>
                <a:gd name="T15" fmla="*/ 0 h 772"/>
                <a:gd name="T16" fmla="*/ 0 w 309"/>
                <a:gd name="T17" fmla="*/ 0 h 772"/>
                <a:gd name="T18" fmla="*/ 0 w 309"/>
                <a:gd name="T19" fmla="*/ 0 h 7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9"/>
                <a:gd name="T31" fmla="*/ 0 h 772"/>
                <a:gd name="T32" fmla="*/ 309 w 309"/>
                <a:gd name="T33" fmla="*/ 772 h 7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9" h="772">
                  <a:moveTo>
                    <a:pt x="46" y="0"/>
                  </a:moveTo>
                  <a:lnTo>
                    <a:pt x="75" y="32"/>
                  </a:lnTo>
                  <a:lnTo>
                    <a:pt x="84" y="78"/>
                  </a:lnTo>
                  <a:lnTo>
                    <a:pt x="127" y="122"/>
                  </a:lnTo>
                  <a:lnTo>
                    <a:pt x="218" y="330"/>
                  </a:lnTo>
                  <a:lnTo>
                    <a:pt x="269" y="519"/>
                  </a:lnTo>
                  <a:lnTo>
                    <a:pt x="309" y="772"/>
                  </a:lnTo>
                  <a:lnTo>
                    <a:pt x="182" y="659"/>
                  </a:lnTo>
                  <a:lnTo>
                    <a:pt x="0" y="100"/>
                  </a:lnTo>
                  <a:lnTo>
                    <a:pt x="46" y="0"/>
                  </a:lnTo>
                  <a:close/>
                </a:path>
              </a:pathLst>
            </a:custGeom>
            <a:solidFill>
              <a:srgbClr val="400000"/>
            </a:solidFill>
            <a:ln w="3175">
              <a:solidFill>
                <a:srgbClr val="000000"/>
              </a:solidFill>
              <a:round/>
            </a:ln>
          </p:spPr>
          <p:txBody>
            <a:bodyPr/>
            <a:lstStyle/>
            <a:p>
              <a:endParaRPr lang="zh-CN" altLang="en-US" b="1"/>
            </a:p>
          </p:txBody>
        </p:sp>
        <p:sp>
          <p:nvSpPr>
            <p:cNvPr id="44288" name="Freeform 176"/>
            <p:cNvSpPr/>
            <p:nvPr/>
          </p:nvSpPr>
          <p:spPr bwMode="auto">
            <a:xfrm>
              <a:off x="162" y="1833"/>
              <a:ext cx="229" cy="257"/>
            </a:xfrm>
            <a:custGeom>
              <a:avLst/>
              <a:gdLst>
                <a:gd name="T0" fmla="*/ 0 w 1147"/>
                <a:gd name="T1" fmla="*/ 0 h 1285"/>
                <a:gd name="T2" fmla="*/ 0 w 1147"/>
                <a:gd name="T3" fmla="*/ 0 h 1285"/>
                <a:gd name="T4" fmla="*/ 0 w 1147"/>
                <a:gd name="T5" fmla="*/ 0 h 1285"/>
                <a:gd name="T6" fmla="*/ 0 w 1147"/>
                <a:gd name="T7" fmla="*/ 0 h 1285"/>
                <a:gd name="T8" fmla="*/ 0 w 1147"/>
                <a:gd name="T9" fmla="*/ 0 h 1285"/>
                <a:gd name="T10" fmla="*/ 0 w 1147"/>
                <a:gd name="T11" fmla="*/ 0 h 1285"/>
                <a:gd name="T12" fmla="*/ 0 w 1147"/>
                <a:gd name="T13" fmla="*/ 0 h 1285"/>
                <a:gd name="T14" fmla="*/ 0 w 1147"/>
                <a:gd name="T15" fmla="*/ 0 h 1285"/>
                <a:gd name="T16" fmla="*/ 0 w 1147"/>
                <a:gd name="T17" fmla="*/ 0 h 1285"/>
                <a:gd name="T18" fmla="*/ 0 w 1147"/>
                <a:gd name="T19" fmla="*/ 0 h 1285"/>
                <a:gd name="T20" fmla="*/ 0 w 1147"/>
                <a:gd name="T21" fmla="*/ 0 h 1285"/>
                <a:gd name="T22" fmla="*/ 0 w 1147"/>
                <a:gd name="T23" fmla="*/ 0 h 1285"/>
                <a:gd name="T24" fmla="*/ 0 w 1147"/>
                <a:gd name="T25" fmla="*/ 0 h 1285"/>
                <a:gd name="T26" fmla="*/ 0 w 1147"/>
                <a:gd name="T27" fmla="*/ 0 h 1285"/>
                <a:gd name="T28" fmla="*/ 0 w 1147"/>
                <a:gd name="T29" fmla="*/ 0 h 1285"/>
                <a:gd name="T30" fmla="*/ 0 w 1147"/>
                <a:gd name="T31" fmla="*/ 0 h 1285"/>
                <a:gd name="T32" fmla="*/ 0 w 1147"/>
                <a:gd name="T33" fmla="*/ 0 h 1285"/>
                <a:gd name="T34" fmla="*/ 0 w 1147"/>
                <a:gd name="T35" fmla="*/ 0 h 1285"/>
                <a:gd name="T36" fmla="*/ 0 w 1147"/>
                <a:gd name="T37" fmla="*/ 0 h 1285"/>
                <a:gd name="T38" fmla="*/ 0 w 1147"/>
                <a:gd name="T39" fmla="*/ 0 h 1285"/>
                <a:gd name="T40" fmla="*/ 0 w 1147"/>
                <a:gd name="T41" fmla="*/ 0 h 1285"/>
                <a:gd name="T42" fmla="*/ 0 w 1147"/>
                <a:gd name="T43" fmla="*/ 0 h 1285"/>
                <a:gd name="T44" fmla="*/ 0 w 1147"/>
                <a:gd name="T45" fmla="*/ 0 h 1285"/>
                <a:gd name="T46" fmla="*/ 0 w 1147"/>
                <a:gd name="T47" fmla="*/ 0 h 1285"/>
                <a:gd name="T48" fmla="*/ 0 w 1147"/>
                <a:gd name="T49" fmla="*/ 0 h 1285"/>
                <a:gd name="T50" fmla="*/ 0 w 1147"/>
                <a:gd name="T51" fmla="*/ 0 h 1285"/>
                <a:gd name="T52" fmla="*/ 0 w 1147"/>
                <a:gd name="T53" fmla="*/ 0 h 1285"/>
                <a:gd name="T54" fmla="*/ 0 w 1147"/>
                <a:gd name="T55" fmla="*/ 0 h 1285"/>
                <a:gd name="T56" fmla="*/ 0 w 1147"/>
                <a:gd name="T57" fmla="*/ 0 h 1285"/>
                <a:gd name="T58" fmla="*/ 0 w 1147"/>
                <a:gd name="T59" fmla="*/ 0 h 1285"/>
                <a:gd name="T60" fmla="*/ 0 w 1147"/>
                <a:gd name="T61" fmla="*/ 0 h 1285"/>
                <a:gd name="T62" fmla="*/ 0 w 1147"/>
                <a:gd name="T63" fmla="*/ 0 h 1285"/>
                <a:gd name="T64" fmla="*/ 0 w 1147"/>
                <a:gd name="T65" fmla="*/ 0 h 1285"/>
                <a:gd name="T66" fmla="*/ 0 w 1147"/>
                <a:gd name="T67" fmla="*/ 0 h 1285"/>
                <a:gd name="T68" fmla="*/ 0 w 1147"/>
                <a:gd name="T69" fmla="*/ 0 h 1285"/>
                <a:gd name="T70" fmla="*/ 0 w 1147"/>
                <a:gd name="T71" fmla="*/ 0 h 1285"/>
                <a:gd name="T72" fmla="*/ 0 w 1147"/>
                <a:gd name="T73" fmla="*/ 0 h 1285"/>
                <a:gd name="T74" fmla="*/ 0 w 1147"/>
                <a:gd name="T75" fmla="*/ 0 h 1285"/>
                <a:gd name="T76" fmla="*/ 0 w 1147"/>
                <a:gd name="T77" fmla="*/ 0 h 1285"/>
                <a:gd name="T78" fmla="*/ 0 w 1147"/>
                <a:gd name="T79" fmla="*/ 0 h 1285"/>
                <a:gd name="T80" fmla="*/ 0 w 1147"/>
                <a:gd name="T81" fmla="*/ 0 h 1285"/>
                <a:gd name="T82" fmla="*/ 0 w 1147"/>
                <a:gd name="T83" fmla="*/ 0 h 1285"/>
                <a:gd name="T84" fmla="*/ 0 w 1147"/>
                <a:gd name="T85" fmla="*/ 0 h 1285"/>
                <a:gd name="T86" fmla="*/ 0 w 1147"/>
                <a:gd name="T87" fmla="*/ 0 h 1285"/>
                <a:gd name="T88" fmla="*/ 0 w 1147"/>
                <a:gd name="T89" fmla="*/ 0 h 1285"/>
                <a:gd name="T90" fmla="*/ 0 w 1147"/>
                <a:gd name="T91" fmla="*/ 0 h 128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47"/>
                <a:gd name="T139" fmla="*/ 0 h 1285"/>
                <a:gd name="T140" fmla="*/ 1147 w 1147"/>
                <a:gd name="T141" fmla="*/ 1285 h 128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47" h="1285">
                  <a:moveTo>
                    <a:pt x="212" y="67"/>
                  </a:moveTo>
                  <a:lnTo>
                    <a:pt x="247" y="0"/>
                  </a:lnTo>
                  <a:lnTo>
                    <a:pt x="528" y="116"/>
                  </a:lnTo>
                  <a:lnTo>
                    <a:pt x="541" y="206"/>
                  </a:lnTo>
                  <a:lnTo>
                    <a:pt x="563" y="238"/>
                  </a:lnTo>
                  <a:lnTo>
                    <a:pt x="595" y="274"/>
                  </a:lnTo>
                  <a:lnTo>
                    <a:pt x="614" y="339"/>
                  </a:lnTo>
                  <a:lnTo>
                    <a:pt x="676" y="487"/>
                  </a:lnTo>
                  <a:lnTo>
                    <a:pt x="727" y="663"/>
                  </a:lnTo>
                  <a:lnTo>
                    <a:pt x="748" y="780"/>
                  </a:lnTo>
                  <a:lnTo>
                    <a:pt x="974" y="785"/>
                  </a:lnTo>
                  <a:lnTo>
                    <a:pt x="1011" y="807"/>
                  </a:lnTo>
                  <a:lnTo>
                    <a:pt x="1115" y="807"/>
                  </a:lnTo>
                  <a:lnTo>
                    <a:pt x="1143" y="853"/>
                  </a:lnTo>
                  <a:lnTo>
                    <a:pt x="1147" y="907"/>
                  </a:lnTo>
                  <a:lnTo>
                    <a:pt x="1137" y="956"/>
                  </a:lnTo>
                  <a:lnTo>
                    <a:pt x="1042" y="974"/>
                  </a:lnTo>
                  <a:lnTo>
                    <a:pt x="997" y="1041"/>
                  </a:lnTo>
                  <a:lnTo>
                    <a:pt x="907" y="1064"/>
                  </a:lnTo>
                  <a:lnTo>
                    <a:pt x="840" y="1064"/>
                  </a:lnTo>
                  <a:lnTo>
                    <a:pt x="763" y="1079"/>
                  </a:lnTo>
                  <a:lnTo>
                    <a:pt x="759" y="1110"/>
                  </a:lnTo>
                  <a:lnTo>
                    <a:pt x="763" y="1177"/>
                  </a:lnTo>
                  <a:lnTo>
                    <a:pt x="754" y="1223"/>
                  </a:lnTo>
                  <a:lnTo>
                    <a:pt x="713" y="1227"/>
                  </a:lnTo>
                  <a:lnTo>
                    <a:pt x="663" y="1236"/>
                  </a:lnTo>
                  <a:lnTo>
                    <a:pt x="614" y="1282"/>
                  </a:lnTo>
                  <a:lnTo>
                    <a:pt x="554" y="1282"/>
                  </a:lnTo>
                  <a:lnTo>
                    <a:pt x="501" y="1276"/>
                  </a:lnTo>
                  <a:lnTo>
                    <a:pt x="420" y="1250"/>
                  </a:lnTo>
                  <a:lnTo>
                    <a:pt x="330" y="1259"/>
                  </a:lnTo>
                  <a:lnTo>
                    <a:pt x="238" y="1285"/>
                  </a:lnTo>
                  <a:lnTo>
                    <a:pt x="153" y="1267"/>
                  </a:lnTo>
                  <a:lnTo>
                    <a:pt x="95" y="1200"/>
                  </a:lnTo>
                  <a:lnTo>
                    <a:pt x="99" y="1128"/>
                  </a:lnTo>
                  <a:lnTo>
                    <a:pt x="76" y="1038"/>
                  </a:lnTo>
                  <a:lnTo>
                    <a:pt x="64" y="920"/>
                  </a:lnTo>
                  <a:lnTo>
                    <a:pt x="36" y="812"/>
                  </a:lnTo>
                  <a:lnTo>
                    <a:pt x="0" y="650"/>
                  </a:lnTo>
                  <a:lnTo>
                    <a:pt x="4" y="487"/>
                  </a:lnTo>
                  <a:lnTo>
                    <a:pt x="4" y="342"/>
                  </a:lnTo>
                  <a:lnTo>
                    <a:pt x="14" y="243"/>
                  </a:lnTo>
                  <a:lnTo>
                    <a:pt x="36" y="198"/>
                  </a:lnTo>
                  <a:lnTo>
                    <a:pt x="87" y="162"/>
                  </a:lnTo>
                  <a:lnTo>
                    <a:pt x="145" y="102"/>
                  </a:lnTo>
                  <a:lnTo>
                    <a:pt x="212" y="67"/>
                  </a:lnTo>
                  <a:close/>
                </a:path>
              </a:pathLst>
            </a:custGeom>
            <a:solidFill>
              <a:srgbClr val="C0C0C0"/>
            </a:solidFill>
            <a:ln w="3175">
              <a:solidFill>
                <a:srgbClr val="000000"/>
              </a:solidFill>
              <a:round/>
            </a:ln>
          </p:spPr>
          <p:txBody>
            <a:bodyPr/>
            <a:lstStyle/>
            <a:p>
              <a:endParaRPr lang="zh-CN" altLang="en-US" b="1"/>
            </a:p>
          </p:txBody>
        </p:sp>
        <p:sp>
          <p:nvSpPr>
            <p:cNvPr id="44289" name="Freeform 177"/>
            <p:cNvSpPr/>
            <p:nvPr/>
          </p:nvSpPr>
          <p:spPr bwMode="auto">
            <a:xfrm>
              <a:off x="166" y="1848"/>
              <a:ext cx="145" cy="240"/>
            </a:xfrm>
            <a:custGeom>
              <a:avLst/>
              <a:gdLst>
                <a:gd name="T0" fmla="*/ 0 w 725"/>
                <a:gd name="T1" fmla="*/ 0 h 1198"/>
                <a:gd name="T2" fmla="*/ 0 w 725"/>
                <a:gd name="T3" fmla="*/ 0 h 1198"/>
                <a:gd name="T4" fmla="*/ 0 w 725"/>
                <a:gd name="T5" fmla="*/ 0 h 1198"/>
                <a:gd name="T6" fmla="*/ 0 w 725"/>
                <a:gd name="T7" fmla="*/ 0 h 1198"/>
                <a:gd name="T8" fmla="*/ 0 w 725"/>
                <a:gd name="T9" fmla="*/ 0 h 1198"/>
                <a:gd name="T10" fmla="*/ 0 w 725"/>
                <a:gd name="T11" fmla="*/ 0 h 1198"/>
                <a:gd name="T12" fmla="*/ 0 w 725"/>
                <a:gd name="T13" fmla="*/ 0 h 1198"/>
                <a:gd name="T14" fmla="*/ 0 w 725"/>
                <a:gd name="T15" fmla="*/ 0 h 1198"/>
                <a:gd name="T16" fmla="*/ 0 w 725"/>
                <a:gd name="T17" fmla="*/ 0 h 1198"/>
                <a:gd name="T18" fmla="*/ 0 w 725"/>
                <a:gd name="T19" fmla="*/ 0 h 1198"/>
                <a:gd name="T20" fmla="*/ 0 w 725"/>
                <a:gd name="T21" fmla="*/ 0 h 1198"/>
                <a:gd name="T22" fmla="*/ 0 w 725"/>
                <a:gd name="T23" fmla="*/ 0 h 1198"/>
                <a:gd name="T24" fmla="*/ 0 w 725"/>
                <a:gd name="T25" fmla="*/ 0 h 1198"/>
                <a:gd name="T26" fmla="*/ 0 w 725"/>
                <a:gd name="T27" fmla="*/ 0 h 1198"/>
                <a:gd name="T28" fmla="*/ 0 w 725"/>
                <a:gd name="T29" fmla="*/ 0 h 1198"/>
                <a:gd name="T30" fmla="*/ 0 w 725"/>
                <a:gd name="T31" fmla="*/ 0 h 1198"/>
                <a:gd name="T32" fmla="*/ 0 w 725"/>
                <a:gd name="T33" fmla="*/ 0 h 1198"/>
                <a:gd name="T34" fmla="*/ 0 w 725"/>
                <a:gd name="T35" fmla="*/ 0 h 1198"/>
                <a:gd name="T36" fmla="*/ 0 w 725"/>
                <a:gd name="T37" fmla="*/ 0 h 1198"/>
                <a:gd name="T38" fmla="*/ 0 w 725"/>
                <a:gd name="T39" fmla="*/ 0 h 1198"/>
                <a:gd name="T40" fmla="*/ 0 w 725"/>
                <a:gd name="T41" fmla="*/ 0 h 1198"/>
                <a:gd name="T42" fmla="*/ 0 w 725"/>
                <a:gd name="T43" fmla="*/ 0 h 1198"/>
                <a:gd name="T44" fmla="*/ 0 w 725"/>
                <a:gd name="T45" fmla="*/ 0 h 1198"/>
                <a:gd name="T46" fmla="*/ 0 w 725"/>
                <a:gd name="T47" fmla="*/ 0 h 1198"/>
                <a:gd name="T48" fmla="*/ 0 w 725"/>
                <a:gd name="T49" fmla="*/ 0 h 1198"/>
                <a:gd name="T50" fmla="*/ 0 w 725"/>
                <a:gd name="T51" fmla="*/ 0 h 1198"/>
                <a:gd name="T52" fmla="*/ 0 w 725"/>
                <a:gd name="T53" fmla="*/ 0 h 1198"/>
                <a:gd name="T54" fmla="*/ 0 w 725"/>
                <a:gd name="T55" fmla="*/ 0 h 1198"/>
                <a:gd name="T56" fmla="*/ 0 w 725"/>
                <a:gd name="T57" fmla="*/ 0 h 1198"/>
                <a:gd name="T58" fmla="*/ 0 w 725"/>
                <a:gd name="T59" fmla="*/ 0 h 1198"/>
                <a:gd name="T60" fmla="*/ 0 w 725"/>
                <a:gd name="T61" fmla="*/ 0 h 1198"/>
                <a:gd name="T62" fmla="*/ 0 w 725"/>
                <a:gd name="T63" fmla="*/ 0 h 1198"/>
                <a:gd name="T64" fmla="*/ 0 w 725"/>
                <a:gd name="T65" fmla="*/ 0 h 1198"/>
                <a:gd name="T66" fmla="*/ 0 w 725"/>
                <a:gd name="T67" fmla="*/ 0 h 1198"/>
                <a:gd name="T68" fmla="*/ 0 w 725"/>
                <a:gd name="T69" fmla="*/ 0 h 1198"/>
                <a:gd name="T70" fmla="*/ 0 w 725"/>
                <a:gd name="T71" fmla="*/ 0 h 1198"/>
                <a:gd name="T72" fmla="*/ 0 w 725"/>
                <a:gd name="T73" fmla="*/ 0 h 1198"/>
                <a:gd name="T74" fmla="*/ 0 w 725"/>
                <a:gd name="T75" fmla="*/ 0 h 1198"/>
                <a:gd name="T76" fmla="*/ 0 w 725"/>
                <a:gd name="T77" fmla="*/ 0 h 119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25"/>
                <a:gd name="T118" fmla="*/ 0 h 1198"/>
                <a:gd name="T119" fmla="*/ 725 w 725"/>
                <a:gd name="T120" fmla="*/ 1198 h 119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25" h="1198">
                  <a:moveTo>
                    <a:pt x="725" y="1005"/>
                  </a:moveTo>
                  <a:lnTo>
                    <a:pt x="630" y="990"/>
                  </a:lnTo>
                  <a:lnTo>
                    <a:pt x="549" y="986"/>
                  </a:lnTo>
                  <a:lnTo>
                    <a:pt x="460" y="978"/>
                  </a:lnTo>
                  <a:lnTo>
                    <a:pt x="359" y="963"/>
                  </a:lnTo>
                  <a:lnTo>
                    <a:pt x="314" y="932"/>
                  </a:lnTo>
                  <a:lnTo>
                    <a:pt x="193" y="780"/>
                  </a:lnTo>
                  <a:lnTo>
                    <a:pt x="256" y="825"/>
                  </a:lnTo>
                  <a:lnTo>
                    <a:pt x="297" y="861"/>
                  </a:lnTo>
                  <a:lnTo>
                    <a:pt x="274" y="753"/>
                  </a:lnTo>
                  <a:lnTo>
                    <a:pt x="228" y="712"/>
                  </a:lnTo>
                  <a:lnTo>
                    <a:pt x="162" y="600"/>
                  </a:lnTo>
                  <a:lnTo>
                    <a:pt x="225" y="653"/>
                  </a:lnTo>
                  <a:lnTo>
                    <a:pt x="266" y="668"/>
                  </a:lnTo>
                  <a:lnTo>
                    <a:pt x="256" y="590"/>
                  </a:lnTo>
                  <a:lnTo>
                    <a:pt x="211" y="532"/>
                  </a:lnTo>
                  <a:lnTo>
                    <a:pt x="167" y="487"/>
                  </a:lnTo>
                  <a:lnTo>
                    <a:pt x="121" y="355"/>
                  </a:lnTo>
                  <a:lnTo>
                    <a:pt x="207" y="464"/>
                  </a:lnTo>
                  <a:lnTo>
                    <a:pt x="256" y="504"/>
                  </a:lnTo>
                  <a:lnTo>
                    <a:pt x="261" y="337"/>
                  </a:lnTo>
                  <a:lnTo>
                    <a:pt x="274" y="271"/>
                  </a:lnTo>
                  <a:lnTo>
                    <a:pt x="301" y="240"/>
                  </a:lnTo>
                  <a:lnTo>
                    <a:pt x="341" y="190"/>
                  </a:lnTo>
                  <a:lnTo>
                    <a:pt x="405" y="167"/>
                  </a:lnTo>
                  <a:lnTo>
                    <a:pt x="437" y="153"/>
                  </a:lnTo>
                  <a:lnTo>
                    <a:pt x="347" y="68"/>
                  </a:lnTo>
                  <a:lnTo>
                    <a:pt x="251" y="90"/>
                  </a:lnTo>
                  <a:lnTo>
                    <a:pt x="188" y="127"/>
                  </a:lnTo>
                  <a:lnTo>
                    <a:pt x="167" y="162"/>
                  </a:lnTo>
                  <a:lnTo>
                    <a:pt x="184" y="107"/>
                  </a:lnTo>
                  <a:lnTo>
                    <a:pt x="220" y="90"/>
                  </a:lnTo>
                  <a:lnTo>
                    <a:pt x="278" y="68"/>
                  </a:lnTo>
                  <a:lnTo>
                    <a:pt x="324" y="60"/>
                  </a:lnTo>
                  <a:lnTo>
                    <a:pt x="297" y="45"/>
                  </a:lnTo>
                  <a:lnTo>
                    <a:pt x="251" y="32"/>
                  </a:lnTo>
                  <a:lnTo>
                    <a:pt x="211" y="17"/>
                  </a:lnTo>
                  <a:lnTo>
                    <a:pt x="188" y="0"/>
                  </a:lnTo>
                  <a:lnTo>
                    <a:pt x="136" y="37"/>
                  </a:lnTo>
                  <a:lnTo>
                    <a:pt x="104" y="68"/>
                  </a:lnTo>
                  <a:lnTo>
                    <a:pt x="73" y="107"/>
                  </a:lnTo>
                  <a:lnTo>
                    <a:pt x="27" y="130"/>
                  </a:lnTo>
                  <a:lnTo>
                    <a:pt x="18" y="172"/>
                  </a:lnTo>
                  <a:lnTo>
                    <a:pt x="0" y="240"/>
                  </a:lnTo>
                  <a:lnTo>
                    <a:pt x="0" y="342"/>
                  </a:lnTo>
                  <a:lnTo>
                    <a:pt x="5" y="450"/>
                  </a:lnTo>
                  <a:lnTo>
                    <a:pt x="8" y="573"/>
                  </a:lnTo>
                  <a:lnTo>
                    <a:pt x="31" y="698"/>
                  </a:lnTo>
                  <a:lnTo>
                    <a:pt x="58" y="830"/>
                  </a:lnTo>
                  <a:lnTo>
                    <a:pt x="73" y="941"/>
                  </a:lnTo>
                  <a:lnTo>
                    <a:pt x="95" y="1022"/>
                  </a:lnTo>
                  <a:lnTo>
                    <a:pt x="90" y="1095"/>
                  </a:lnTo>
                  <a:lnTo>
                    <a:pt x="99" y="1135"/>
                  </a:lnTo>
                  <a:lnTo>
                    <a:pt x="131" y="1166"/>
                  </a:lnTo>
                  <a:lnTo>
                    <a:pt x="171" y="1193"/>
                  </a:lnTo>
                  <a:lnTo>
                    <a:pt x="225" y="1198"/>
                  </a:lnTo>
                  <a:lnTo>
                    <a:pt x="251" y="1185"/>
                  </a:lnTo>
                  <a:lnTo>
                    <a:pt x="288" y="1181"/>
                  </a:lnTo>
                  <a:lnTo>
                    <a:pt x="374" y="1163"/>
                  </a:lnTo>
                  <a:lnTo>
                    <a:pt x="337" y="1118"/>
                  </a:lnTo>
                  <a:lnTo>
                    <a:pt x="297" y="1053"/>
                  </a:lnTo>
                  <a:lnTo>
                    <a:pt x="356" y="1099"/>
                  </a:lnTo>
                  <a:lnTo>
                    <a:pt x="401" y="1140"/>
                  </a:lnTo>
                  <a:lnTo>
                    <a:pt x="433" y="1163"/>
                  </a:lnTo>
                  <a:lnTo>
                    <a:pt x="477" y="1185"/>
                  </a:lnTo>
                  <a:lnTo>
                    <a:pt x="527" y="1185"/>
                  </a:lnTo>
                  <a:lnTo>
                    <a:pt x="575" y="1185"/>
                  </a:lnTo>
                  <a:lnTo>
                    <a:pt x="603" y="1172"/>
                  </a:lnTo>
                  <a:lnTo>
                    <a:pt x="616" y="1158"/>
                  </a:lnTo>
                  <a:lnTo>
                    <a:pt x="553" y="1122"/>
                  </a:lnTo>
                  <a:lnTo>
                    <a:pt x="491" y="1063"/>
                  </a:lnTo>
                  <a:lnTo>
                    <a:pt x="472" y="1036"/>
                  </a:lnTo>
                  <a:lnTo>
                    <a:pt x="523" y="1050"/>
                  </a:lnTo>
                  <a:lnTo>
                    <a:pt x="598" y="1108"/>
                  </a:lnTo>
                  <a:lnTo>
                    <a:pt x="630" y="1135"/>
                  </a:lnTo>
                  <a:lnTo>
                    <a:pt x="702" y="1140"/>
                  </a:lnTo>
                  <a:lnTo>
                    <a:pt x="725" y="1126"/>
                  </a:lnTo>
                  <a:lnTo>
                    <a:pt x="725" y="1095"/>
                  </a:lnTo>
                  <a:lnTo>
                    <a:pt x="725" y="1005"/>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290" name="Freeform 178"/>
            <p:cNvSpPr/>
            <p:nvPr/>
          </p:nvSpPr>
          <p:spPr bwMode="auto">
            <a:xfrm>
              <a:off x="176" y="1968"/>
              <a:ext cx="43" cy="110"/>
            </a:xfrm>
            <a:custGeom>
              <a:avLst/>
              <a:gdLst>
                <a:gd name="T0" fmla="*/ 0 w 211"/>
                <a:gd name="T1" fmla="*/ 0 h 553"/>
                <a:gd name="T2" fmla="*/ 0 w 211"/>
                <a:gd name="T3" fmla="*/ 0 h 553"/>
                <a:gd name="T4" fmla="*/ 0 w 211"/>
                <a:gd name="T5" fmla="*/ 0 h 553"/>
                <a:gd name="T6" fmla="*/ 0 w 211"/>
                <a:gd name="T7" fmla="*/ 0 h 553"/>
                <a:gd name="T8" fmla="*/ 0 w 211"/>
                <a:gd name="T9" fmla="*/ 0 h 553"/>
                <a:gd name="T10" fmla="*/ 0 w 211"/>
                <a:gd name="T11" fmla="*/ 0 h 553"/>
                <a:gd name="T12" fmla="*/ 0 w 211"/>
                <a:gd name="T13" fmla="*/ 0 h 553"/>
                <a:gd name="T14" fmla="*/ 0 w 211"/>
                <a:gd name="T15" fmla="*/ 0 h 553"/>
                <a:gd name="T16" fmla="*/ 0 w 211"/>
                <a:gd name="T17" fmla="*/ 0 h 553"/>
                <a:gd name="T18" fmla="*/ 0 w 211"/>
                <a:gd name="T19" fmla="*/ 0 h 553"/>
                <a:gd name="T20" fmla="*/ 0 w 211"/>
                <a:gd name="T21" fmla="*/ 0 h 553"/>
                <a:gd name="T22" fmla="*/ 0 w 211"/>
                <a:gd name="T23" fmla="*/ 0 h 553"/>
                <a:gd name="T24" fmla="*/ 0 w 211"/>
                <a:gd name="T25" fmla="*/ 0 h 553"/>
                <a:gd name="T26" fmla="*/ 0 w 211"/>
                <a:gd name="T27" fmla="*/ 0 h 5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1"/>
                <a:gd name="T43" fmla="*/ 0 h 553"/>
                <a:gd name="T44" fmla="*/ 211 w 211"/>
                <a:gd name="T45" fmla="*/ 553 h 5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1" h="553">
                  <a:moveTo>
                    <a:pt x="211" y="553"/>
                  </a:moveTo>
                  <a:lnTo>
                    <a:pt x="173" y="535"/>
                  </a:lnTo>
                  <a:lnTo>
                    <a:pt x="134" y="490"/>
                  </a:lnTo>
                  <a:lnTo>
                    <a:pt x="99" y="410"/>
                  </a:lnTo>
                  <a:lnTo>
                    <a:pt x="81" y="342"/>
                  </a:lnTo>
                  <a:lnTo>
                    <a:pt x="53" y="265"/>
                  </a:lnTo>
                  <a:lnTo>
                    <a:pt x="41" y="192"/>
                  </a:lnTo>
                  <a:lnTo>
                    <a:pt x="19" y="81"/>
                  </a:lnTo>
                  <a:lnTo>
                    <a:pt x="0" y="0"/>
                  </a:lnTo>
                  <a:lnTo>
                    <a:pt x="45" y="162"/>
                  </a:lnTo>
                  <a:lnTo>
                    <a:pt x="81" y="287"/>
                  </a:lnTo>
                  <a:lnTo>
                    <a:pt x="121" y="373"/>
                  </a:lnTo>
                  <a:lnTo>
                    <a:pt x="183" y="463"/>
                  </a:lnTo>
                  <a:lnTo>
                    <a:pt x="211" y="553"/>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291" name="Freeform 179"/>
            <p:cNvSpPr/>
            <p:nvPr/>
          </p:nvSpPr>
          <p:spPr bwMode="auto">
            <a:xfrm>
              <a:off x="220" y="1878"/>
              <a:ext cx="167" cy="167"/>
            </a:xfrm>
            <a:custGeom>
              <a:avLst/>
              <a:gdLst>
                <a:gd name="T0" fmla="*/ 0 w 838"/>
                <a:gd name="T1" fmla="*/ 0 h 832"/>
                <a:gd name="T2" fmla="*/ 0 w 838"/>
                <a:gd name="T3" fmla="*/ 0 h 832"/>
                <a:gd name="T4" fmla="*/ 0 w 838"/>
                <a:gd name="T5" fmla="*/ 0 h 832"/>
                <a:gd name="T6" fmla="*/ 0 w 838"/>
                <a:gd name="T7" fmla="*/ 0 h 832"/>
                <a:gd name="T8" fmla="*/ 0 w 838"/>
                <a:gd name="T9" fmla="*/ 0 h 832"/>
                <a:gd name="T10" fmla="*/ 0 w 838"/>
                <a:gd name="T11" fmla="*/ 0 h 832"/>
                <a:gd name="T12" fmla="*/ 0 w 838"/>
                <a:gd name="T13" fmla="*/ 0 h 832"/>
                <a:gd name="T14" fmla="*/ 0 w 838"/>
                <a:gd name="T15" fmla="*/ 0 h 832"/>
                <a:gd name="T16" fmla="*/ 0 w 838"/>
                <a:gd name="T17" fmla="*/ 0 h 832"/>
                <a:gd name="T18" fmla="*/ 0 w 838"/>
                <a:gd name="T19" fmla="*/ 0 h 832"/>
                <a:gd name="T20" fmla="*/ 0 w 838"/>
                <a:gd name="T21" fmla="*/ 0 h 832"/>
                <a:gd name="T22" fmla="*/ 0 w 838"/>
                <a:gd name="T23" fmla="*/ 0 h 832"/>
                <a:gd name="T24" fmla="*/ 0 w 838"/>
                <a:gd name="T25" fmla="*/ 0 h 832"/>
                <a:gd name="T26" fmla="*/ 0 w 838"/>
                <a:gd name="T27" fmla="*/ 0 h 832"/>
                <a:gd name="T28" fmla="*/ 0 w 838"/>
                <a:gd name="T29" fmla="*/ 0 h 832"/>
                <a:gd name="T30" fmla="*/ 0 w 838"/>
                <a:gd name="T31" fmla="*/ 0 h 832"/>
                <a:gd name="T32" fmla="*/ 0 w 838"/>
                <a:gd name="T33" fmla="*/ 0 h 832"/>
                <a:gd name="T34" fmla="*/ 0 w 838"/>
                <a:gd name="T35" fmla="*/ 0 h 832"/>
                <a:gd name="T36" fmla="*/ 0 w 838"/>
                <a:gd name="T37" fmla="*/ 0 h 832"/>
                <a:gd name="T38" fmla="*/ 0 w 838"/>
                <a:gd name="T39" fmla="*/ 0 h 832"/>
                <a:gd name="T40" fmla="*/ 0 w 838"/>
                <a:gd name="T41" fmla="*/ 0 h 832"/>
                <a:gd name="T42" fmla="*/ 0 w 838"/>
                <a:gd name="T43" fmla="*/ 0 h 832"/>
                <a:gd name="T44" fmla="*/ 0 w 838"/>
                <a:gd name="T45" fmla="*/ 0 h 832"/>
                <a:gd name="T46" fmla="*/ 0 w 838"/>
                <a:gd name="T47" fmla="*/ 0 h 832"/>
                <a:gd name="T48" fmla="*/ 0 w 838"/>
                <a:gd name="T49" fmla="*/ 0 h 832"/>
                <a:gd name="T50" fmla="*/ 0 w 838"/>
                <a:gd name="T51" fmla="*/ 0 h 832"/>
                <a:gd name="T52" fmla="*/ 0 w 838"/>
                <a:gd name="T53" fmla="*/ 0 h 832"/>
                <a:gd name="T54" fmla="*/ 0 w 838"/>
                <a:gd name="T55" fmla="*/ 0 h 832"/>
                <a:gd name="T56" fmla="*/ 0 w 838"/>
                <a:gd name="T57" fmla="*/ 0 h 832"/>
                <a:gd name="T58" fmla="*/ 0 w 838"/>
                <a:gd name="T59" fmla="*/ 0 h 832"/>
                <a:gd name="T60" fmla="*/ 0 w 838"/>
                <a:gd name="T61" fmla="*/ 0 h 832"/>
                <a:gd name="T62" fmla="*/ 0 w 838"/>
                <a:gd name="T63" fmla="*/ 0 h 832"/>
                <a:gd name="T64" fmla="*/ 0 w 838"/>
                <a:gd name="T65" fmla="*/ 0 h 832"/>
                <a:gd name="T66" fmla="*/ 0 w 838"/>
                <a:gd name="T67" fmla="*/ 0 h 832"/>
                <a:gd name="T68" fmla="*/ 0 w 838"/>
                <a:gd name="T69" fmla="*/ 0 h 832"/>
                <a:gd name="T70" fmla="*/ 0 w 838"/>
                <a:gd name="T71" fmla="*/ 0 h 832"/>
                <a:gd name="T72" fmla="*/ 0 w 838"/>
                <a:gd name="T73" fmla="*/ 0 h 832"/>
                <a:gd name="T74" fmla="*/ 0 w 838"/>
                <a:gd name="T75" fmla="*/ 0 h 832"/>
                <a:gd name="T76" fmla="*/ 0 w 838"/>
                <a:gd name="T77" fmla="*/ 0 h 832"/>
                <a:gd name="T78" fmla="*/ 0 w 838"/>
                <a:gd name="T79" fmla="*/ 0 h 832"/>
                <a:gd name="T80" fmla="*/ 0 w 838"/>
                <a:gd name="T81" fmla="*/ 0 h 832"/>
                <a:gd name="T82" fmla="*/ 0 w 838"/>
                <a:gd name="T83" fmla="*/ 0 h 832"/>
                <a:gd name="T84" fmla="*/ 0 w 838"/>
                <a:gd name="T85" fmla="*/ 0 h 832"/>
                <a:gd name="T86" fmla="*/ 0 w 838"/>
                <a:gd name="T87" fmla="*/ 0 h 832"/>
                <a:gd name="T88" fmla="*/ 0 w 838"/>
                <a:gd name="T89" fmla="*/ 0 h 832"/>
                <a:gd name="T90" fmla="*/ 0 w 838"/>
                <a:gd name="T91" fmla="*/ 0 h 832"/>
                <a:gd name="T92" fmla="*/ 0 w 838"/>
                <a:gd name="T93" fmla="*/ 0 h 832"/>
                <a:gd name="T94" fmla="*/ 0 w 838"/>
                <a:gd name="T95" fmla="*/ 0 h 832"/>
                <a:gd name="T96" fmla="*/ 0 w 838"/>
                <a:gd name="T97" fmla="*/ 0 h 832"/>
                <a:gd name="T98" fmla="*/ 0 w 838"/>
                <a:gd name="T99" fmla="*/ 0 h 832"/>
                <a:gd name="T100" fmla="*/ 0 w 838"/>
                <a:gd name="T101" fmla="*/ 0 h 832"/>
                <a:gd name="T102" fmla="*/ 0 w 838"/>
                <a:gd name="T103" fmla="*/ 0 h 832"/>
                <a:gd name="T104" fmla="*/ 0 w 838"/>
                <a:gd name="T105" fmla="*/ 0 h 832"/>
                <a:gd name="T106" fmla="*/ 0 w 838"/>
                <a:gd name="T107" fmla="*/ 0 h 832"/>
                <a:gd name="T108" fmla="*/ 0 w 838"/>
                <a:gd name="T109" fmla="*/ 0 h 832"/>
                <a:gd name="T110" fmla="*/ 0 w 838"/>
                <a:gd name="T111" fmla="*/ 0 h 83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38"/>
                <a:gd name="T169" fmla="*/ 0 h 832"/>
                <a:gd name="T170" fmla="*/ 838 w 838"/>
                <a:gd name="T171" fmla="*/ 832 h 83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38" h="832">
                  <a:moveTo>
                    <a:pt x="155" y="0"/>
                  </a:moveTo>
                  <a:lnTo>
                    <a:pt x="253" y="30"/>
                  </a:lnTo>
                  <a:lnTo>
                    <a:pt x="298" y="70"/>
                  </a:lnTo>
                  <a:lnTo>
                    <a:pt x="326" y="153"/>
                  </a:lnTo>
                  <a:lnTo>
                    <a:pt x="326" y="228"/>
                  </a:lnTo>
                  <a:lnTo>
                    <a:pt x="311" y="272"/>
                  </a:lnTo>
                  <a:lnTo>
                    <a:pt x="320" y="350"/>
                  </a:lnTo>
                  <a:lnTo>
                    <a:pt x="320" y="408"/>
                  </a:lnTo>
                  <a:lnTo>
                    <a:pt x="306" y="423"/>
                  </a:lnTo>
                  <a:lnTo>
                    <a:pt x="320" y="445"/>
                  </a:lnTo>
                  <a:lnTo>
                    <a:pt x="329" y="467"/>
                  </a:lnTo>
                  <a:lnTo>
                    <a:pt x="311" y="490"/>
                  </a:lnTo>
                  <a:lnTo>
                    <a:pt x="311" y="513"/>
                  </a:lnTo>
                  <a:lnTo>
                    <a:pt x="347" y="521"/>
                  </a:lnTo>
                  <a:lnTo>
                    <a:pt x="343" y="544"/>
                  </a:lnTo>
                  <a:lnTo>
                    <a:pt x="378" y="557"/>
                  </a:lnTo>
                  <a:lnTo>
                    <a:pt x="411" y="548"/>
                  </a:lnTo>
                  <a:lnTo>
                    <a:pt x="433" y="557"/>
                  </a:lnTo>
                  <a:lnTo>
                    <a:pt x="532" y="571"/>
                  </a:lnTo>
                  <a:lnTo>
                    <a:pt x="622" y="567"/>
                  </a:lnTo>
                  <a:lnTo>
                    <a:pt x="679" y="571"/>
                  </a:lnTo>
                  <a:lnTo>
                    <a:pt x="717" y="594"/>
                  </a:lnTo>
                  <a:lnTo>
                    <a:pt x="807" y="594"/>
                  </a:lnTo>
                  <a:lnTo>
                    <a:pt x="838" y="625"/>
                  </a:lnTo>
                  <a:lnTo>
                    <a:pt x="838" y="660"/>
                  </a:lnTo>
                  <a:lnTo>
                    <a:pt x="833" y="719"/>
                  </a:lnTo>
                  <a:lnTo>
                    <a:pt x="762" y="738"/>
                  </a:lnTo>
                  <a:lnTo>
                    <a:pt x="762" y="700"/>
                  </a:lnTo>
                  <a:lnTo>
                    <a:pt x="757" y="669"/>
                  </a:lnTo>
                  <a:lnTo>
                    <a:pt x="743" y="656"/>
                  </a:lnTo>
                  <a:lnTo>
                    <a:pt x="739" y="692"/>
                  </a:lnTo>
                  <a:lnTo>
                    <a:pt x="734" y="738"/>
                  </a:lnTo>
                  <a:lnTo>
                    <a:pt x="717" y="765"/>
                  </a:lnTo>
                  <a:lnTo>
                    <a:pt x="685" y="800"/>
                  </a:lnTo>
                  <a:lnTo>
                    <a:pt x="610" y="818"/>
                  </a:lnTo>
                  <a:lnTo>
                    <a:pt x="550" y="828"/>
                  </a:lnTo>
                  <a:lnTo>
                    <a:pt x="482" y="832"/>
                  </a:lnTo>
                  <a:lnTo>
                    <a:pt x="569" y="782"/>
                  </a:lnTo>
                  <a:lnTo>
                    <a:pt x="627" y="738"/>
                  </a:lnTo>
                  <a:lnTo>
                    <a:pt x="639" y="700"/>
                  </a:lnTo>
                  <a:lnTo>
                    <a:pt x="631" y="669"/>
                  </a:lnTo>
                  <a:lnTo>
                    <a:pt x="582" y="665"/>
                  </a:lnTo>
                  <a:lnTo>
                    <a:pt x="564" y="700"/>
                  </a:lnTo>
                  <a:lnTo>
                    <a:pt x="550" y="742"/>
                  </a:lnTo>
                  <a:lnTo>
                    <a:pt x="505" y="787"/>
                  </a:lnTo>
                  <a:lnTo>
                    <a:pt x="456" y="823"/>
                  </a:lnTo>
                  <a:lnTo>
                    <a:pt x="406" y="828"/>
                  </a:lnTo>
                  <a:lnTo>
                    <a:pt x="329" y="823"/>
                  </a:lnTo>
                  <a:lnTo>
                    <a:pt x="411" y="759"/>
                  </a:lnTo>
                  <a:lnTo>
                    <a:pt x="469" y="727"/>
                  </a:lnTo>
                  <a:lnTo>
                    <a:pt x="514" y="692"/>
                  </a:lnTo>
                  <a:lnTo>
                    <a:pt x="528" y="665"/>
                  </a:lnTo>
                  <a:lnTo>
                    <a:pt x="524" y="637"/>
                  </a:lnTo>
                  <a:lnTo>
                    <a:pt x="497" y="633"/>
                  </a:lnTo>
                  <a:lnTo>
                    <a:pt x="465" y="660"/>
                  </a:lnTo>
                  <a:lnTo>
                    <a:pt x="447" y="697"/>
                  </a:lnTo>
                  <a:lnTo>
                    <a:pt x="406" y="742"/>
                  </a:lnTo>
                  <a:lnTo>
                    <a:pt x="356" y="765"/>
                  </a:lnTo>
                  <a:lnTo>
                    <a:pt x="320" y="787"/>
                  </a:lnTo>
                  <a:lnTo>
                    <a:pt x="280" y="805"/>
                  </a:lnTo>
                  <a:lnTo>
                    <a:pt x="234" y="813"/>
                  </a:lnTo>
                  <a:lnTo>
                    <a:pt x="181" y="813"/>
                  </a:lnTo>
                  <a:lnTo>
                    <a:pt x="129" y="804"/>
                  </a:lnTo>
                  <a:lnTo>
                    <a:pt x="244" y="765"/>
                  </a:lnTo>
                  <a:lnTo>
                    <a:pt x="288" y="742"/>
                  </a:lnTo>
                  <a:lnTo>
                    <a:pt x="320" y="700"/>
                  </a:lnTo>
                  <a:lnTo>
                    <a:pt x="326" y="665"/>
                  </a:lnTo>
                  <a:lnTo>
                    <a:pt x="298" y="665"/>
                  </a:lnTo>
                  <a:lnTo>
                    <a:pt x="285" y="697"/>
                  </a:lnTo>
                  <a:lnTo>
                    <a:pt x="262" y="723"/>
                  </a:lnTo>
                  <a:lnTo>
                    <a:pt x="225" y="751"/>
                  </a:lnTo>
                  <a:lnTo>
                    <a:pt x="185" y="779"/>
                  </a:lnTo>
                  <a:lnTo>
                    <a:pt x="132" y="802"/>
                  </a:lnTo>
                  <a:lnTo>
                    <a:pt x="91" y="787"/>
                  </a:lnTo>
                  <a:lnTo>
                    <a:pt x="72" y="765"/>
                  </a:lnTo>
                  <a:lnTo>
                    <a:pt x="42" y="709"/>
                  </a:lnTo>
                  <a:lnTo>
                    <a:pt x="100" y="697"/>
                  </a:lnTo>
                  <a:lnTo>
                    <a:pt x="212" y="683"/>
                  </a:lnTo>
                  <a:lnTo>
                    <a:pt x="280" y="652"/>
                  </a:lnTo>
                  <a:lnTo>
                    <a:pt x="315" y="621"/>
                  </a:lnTo>
                  <a:lnTo>
                    <a:pt x="329" y="585"/>
                  </a:lnTo>
                  <a:lnTo>
                    <a:pt x="334" y="567"/>
                  </a:lnTo>
                  <a:lnTo>
                    <a:pt x="315" y="567"/>
                  </a:lnTo>
                  <a:lnTo>
                    <a:pt x="293" y="594"/>
                  </a:lnTo>
                  <a:lnTo>
                    <a:pt x="257" y="642"/>
                  </a:lnTo>
                  <a:lnTo>
                    <a:pt x="176" y="669"/>
                  </a:lnTo>
                  <a:lnTo>
                    <a:pt x="100" y="693"/>
                  </a:lnTo>
                  <a:lnTo>
                    <a:pt x="42" y="709"/>
                  </a:lnTo>
                  <a:lnTo>
                    <a:pt x="19" y="616"/>
                  </a:lnTo>
                  <a:lnTo>
                    <a:pt x="14" y="548"/>
                  </a:lnTo>
                  <a:lnTo>
                    <a:pt x="14" y="489"/>
                  </a:lnTo>
                  <a:lnTo>
                    <a:pt x="91" y="530"/>
                  </a:lnTo>
                  <a:lnTo>
                    <a:pt x="181" y="548"/>
                  </a:lnTo>
                  <a:lnTo>
                    <a:pt x="253" y="544"/>
                  </a:lnTo>
                  <a:lnTo>
                    <a:pt x="271" y="536"/>
                  </a:lnTo>
                  <a:lnTo>
                    <a:pt x="280" y="513"/>
                  </a:lnTo>
                  <a:lnTo>
                    <a:pt x="239" y="513"/>
                  </a:lnTo>
                  <a:lnTo>
                    <a:pt x="196" y="526"/>
                  </a:lnTo>
                  <a:lnTo>
                    <a:pt x="88" y="530"/>
                  </a:lnTo>
                  <a:lnTo>
                    <a:pt x="14" y="490"/>
                  </a:lnTo>
                  <a:lnTo>
                    <a:pt x="10" y="405"/>
                  </a:lnTo>
                  <a:lnTo>
                    <a:pt x="5" y="345"/>
                  </a:lnTo>
                  <a:lnTo>
                    <a:pt x="0" y="287"/>
                  </a:lnTo>
                  <a:lnTo>
                    <a:pt x="10" y="188"/>
                  </a:lnTo>
                  <a:lnTo>
                    <a:pt x="32" y="153"/>
                  </a:lnTo>
                  <a:lnTo>
                    <a:pt x="100" y="108"/>
                  </a:lnTo>
                  <a:lnTo>
                    <a:pt x="78" y="113"/>
                  </a:lnTo>
                  <a:lnTo>
                    <a:pt x="10" y="143"/>
                  </a:lnTo>
                  <a:lnTo>
                    <a:pt x="37" y="81"/>
                  </a:lnTo>
                  <a:lnTo>
                    <a:pt x="60" y="48"/>
                  </a:lnTo>
                  <a:lnTo>
                    <a:pt x="78" y="26"/>
                  </a:lnTo>
                  <a:lnTo>
                    <a:pt x="155"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292" name="Freeform 180"/>
            <p:cNvSpPr/>
            <p:nvPr/>
          </p:nvSpPr>
          <p:spPr bwMode="auto">
            <a:xfrm>
              <a:off x="231" y="1940"/>
              <a:ext cx="42" cy="38"/>
            </a:xfrm>
            <a:custGeom>
              <a:avLst/>
              <a:gdLst>
                <a:gd name="T0" fmla="*/ 0 w 209"/>
                <a:gd name="T1" fmla="*/ 0 h 187"/>
                <a:gd name="T2" fmla="*/ 0 w 209"/>
                <a:gd name="T3" fmla="*/ 0 h 187"/>
                <a:gd name="T4" fmla="*/ 0 w 209"/>
                <a:gd name="T5" fmla="*/ 0 h 187"/>
                <a:gd name="T6" fmla="*/ 0 w 209"/>
                <a:gd name="T7" fmla="*/ 0 h 187"/>
                <a:gd name="T8" fmla="*/ 0 w 209"/>
                <a:gd name="T9" fmla="*/ 0 h 187"/>
                <a:gd name="T10" fmla="*/ 0 w 209"/>
                <a:gd name="T11" fmla="*/ 0 h 187"/>
                <a:gd name="T12" fmla="*/ 0 w 209"/>
                <a:gd name="T13" fmla="*/ 0 h 187"/>
                <a:gd name="T14" fmla="*/ 0 w 209"/>
                <a:gd name="T15" fmla="*/ 0 h 187"/>
                <a:gd name="T16" fmla="*/ 0 w 209"/>
                <a:gd name="T17" fmla="*/ 0 h 187"/>
                <a:gd name="T18" fmla="*/ 0 w 209"/>
                <a:gd name="T19" fmla="*/ 0 h 187"/>
                <a:gd name="T20" fmla="*/ 0 w 209"/>
                <a:gd name="T21" fmla="*/ 0 h 187"/>
                <a:gd name="T22" fmla="*/ 0 w 209"/>
                <a:gd name="T23" fmla="*/ 0 h 187"/>
                <a:gd name="T24" fmla="*/ 0 w 209"/>
                <a:gd name="T25" fmla="*/ 0 h 187"/>
                <a:gd name="T26" fmla="*/ 0 w 209"/>
                <a:gd name="T27" fmla="*/ 0 h 187"/>
                <a:gd name="T28" fmla="*/ 0 w 209"/>
                <a:gd name="T29" fmla="*/ 0 h 187"/>
                <a:gd name="T30" fmla="*/ 0 w 209"/>
                <a:gd name="T31" fmla="*/ 0 h 187"/>
                <a:gd name="T32" fmla="*/ 0 w 209"/>
                <a:gd name="T33" fmla="*/ 0 h 187"/>
                <a:gd name="T34" fmla="*/ 0 w 209"/>
                <a:gd name="T35" fmla="*/ 0 h 187"/>
                <a:gd name="T36" fmla="*/ 0 w 209"/>
                <a:gd name="T37" fmla="*/ 0 h 187"/>
                <a:gd name="T38" fmla="*/ 0 w 209"/>
                <a:gd name="T39" fmla="*/ 0 h 187"/>
                <a:gd name="T40" fmla="*/ 0 w 209"/>
                <a:gd name="T41" fmla="*/ 0 h 187"/>
                <a:gd name="T42" fmla="*/ 0 w 209"/>
                <a:gd name="T43" fmla="*/ 0 h 187"/>
                <a:gd name="T44" fmla="*/ 0 w 209"/>
                <a:gd name="T45" fmla="*/ 0 h 1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9"/>
                <a:gd name="T70" fmla="*/ 0 h 187"/>
                <a:gd name="T71" fmla="*/ 209 w 209"/>
                <a:gd name="T72" fmla="*/ 187 h 18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9" h="187">
                  <a:moveTo>
                    <a:pt x="209" y="0"/>
                  </a:moveTo>
                  <a:lnTo>
                    <a:pt x="209" y="15"/>
                  </a:lnTo>
                  <a:lnTo>
                    <a:pt x="182" y="51"/>
                  </a:lnTo>
                  <a:lnTo>
                    <a:pt x="157" y="71"/>
                  </a:lnTo>
                  <a:lnTo>
                    <a:pt x="100" y="113"/>
                  </a:lnTo>
                  <a:lnTo>
                    <a:pt x="77" y="130"/>
                  </a:lnTo>
                  <a:lnTo>
                    <a:pt x="25" y="170"/>
                  </a:lnTo>
                  <a:lnTo>
                    <a:pt x="82" y="152"/>
                  </a:lnTo>
                  <a:lnTo>
                    <a:pt x="140" y="135"/>
                  </a:lnTo>
                  <a:lnTo>
                    <a:pt x="198" y="130"/>
                  </a:lnTo>
                  <a:lnTo>
                    <a:pt x="194" y="147"/>
                  </a:lnTo>
                  <a:lnTo>
                    <a:pt x="100" y="164"/>
                  </a:lnTo>
                  <a:lnTo>
                    <a:pt x="52" y="184"/>
                  </a:lnTo>
                  <a:lnTo>
                    <a:pt x="25" y="187"/>
                  </a:lnTo>
                  <a:lnTo>
                    <a:pt x="2" y="180"/>
                  </a:lnTo>
                  <a:lnTo>
                    <a:pt x="0" y="158"/>
                  </a:lnTo>
                  <a:lnTo>
                    <a:pt x="18" y="141"/>
                  </a:lnTo>
                  <a:lnTo>
                    <a:pt x="44" y="116"/>
                  </a:lnTo>
                  <a:lnTo>
                    <a:pt x="75" y="80"/>
                  </a:lnTo>
                  <a:lnTo>
                    <a:pt x="107" y="40"/>
                  </a:lnTo>
                  <a:lnTo>
                    <a:pt x="144" y="12"/>
                  </a:lnTo>
                  <a:lnTo>
                    <a:pt x="184" y="2"/>
                  </a:lnTo>
                  <a:lnTo>
                    <a:pt x="209" y="0"/>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293" name="Freeform 181"/>
            <p:cNvSpPr/>
            <p:nvPr/>
          </p:nvSpPr>
          <p:spPr bwMode="auto">
            <a:xfrm>
              <a:off x="232" y="1909"/>
              <a:ext cx="39" cy="49"/>
            </a:xfrm>
            <a:custGeom>
              <a:avLst/>
              <a:gdLst>
                <a:gd name="T0" fmla="*/ 0 w 192"/>
                <a:gd name="T1" fmla="*/ 0 h 246"/>
                <a:gd name="T2" fmla="*/ 0 w 192"/>
                <a:gd name="T3" fmla="*/ 0 h 246"/>
                <a:gd name="T4" fmla="*/ 0 w 192"/>
                <a:gd name="T5" fmla="*/ 0 h 246"/>
                <a:gd name="T6" fmla="*/ 0 w 192"/>
                <a:gd name="T7" fmla="*/ 0 h 246"/>
                <a:gd name="T8" fmla="*/ 0 w 192"/>
                <a:gd name="T9" fmla="*/ 0 h 246"/>
                <a:gd name="T10" fmla="*/ 0 w 192"/>
                <a:gd name="T11" fmla="*/ 0 h 246"/>
                <a:gd name="T12" fmla="*/ 0 w 192"/>
                <a:gd name="T13" fmla="*/ 0 h 246"/>
                <a:gd name="T14" fmla="*/ 0 w 192"/>
                <a:gd name="T15" fmla="*/ 0 h 246"/>
                <a:gd name="T16" fmla="*/ 0 w 192"/>
                <a:gd name="T17" fmla="*/ 0 h 246"/>
                <a:gd name="T18" fmla="*/ 0 w 192"/>
                <a:gd name="T19" fmla="*/ 0 h 246"/>
                <a:gd name="T20" fmla="*/ 0 w 192"/>
                <a:gd name="T21" fmla="*/ 0 h 246"/>
                <a:gd name="T22" fmla="*/ 0 w 192"/>
                <a:gd name="T23" fmla="*/ 0 h 246"/>
                <a:gd name="T24" fmla="*/ 0 w 192"/>
                <a:gd name="T25" fmla="*/ 0 h 246"/>
                <a:gd name="T26" fmla="*/ 0 w 192"/>
                <a:gd name="T27" fmla="*/ 0 h 246"/>
                <a:gd name="T28" fmla="*/ 0 w 192"/>
                <a:gd name="T29" fmla="*/ 0 h 246"/>
                <a:gd name="T30" fmla="*/ 0 w 192"/>
                <a:gd name="T31" fmla="*/ 0 h 246"/>
                <a:gd name="T32" fmla="*/ 0 w 192"/>
                <a:gd name="T33" fmla="*/ 0 h 24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2"/>
                <a:gd name="T52" fmla="*/ 0 h 246"/>
                <a:gd name="T53" fmla="*/ 192 w 192"/>
                <a:gd name="T54" fmla="*/ 246 h 24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2" h="246">
                  <a:moveTo>
                    <a:pt x="156" y="0"/>
                  </a:moveTo>
                  <a:lnTo>
                    <a:pt x="183" y="4"/>
                  </a:lnTo>
                  <a:lnTo>
                    <a:pt x="192" y="27"/>
                  </a:lnTo>
                  <a:lnTo>
                    <a:pt x="190" y="46"/>
                  </a:lnTo>
                  <a:lnTo>
                    <a:pt x="174" y="71"/>
                  </a:lnTo>
                  <a:lnTo>
                    <a:pt x="152" y="78"/>
                  </a:lnTo>
                  <a:lnTo>
                    <a:pt x="110" y="106"/>
                  </a:lnTo>
                  <a:lnTo>
                    <a:pt x="69" y="140"/>
                  </a:lnTo>
                  <a:lnTo>
                    <a:pt x="41" y="184"/>
                  </a:lnTo>
                  <a:lnTo>
                    <a:pt x="8" y="231"/>
                  </a:lnTo>
                  <a:lnTo>
                    <a:pt x="0" y="246"/>
                  </a:lnTo>
                  <a:lnTo>
                    <a:pt x="8" y="190"/>
                  </a:lnTo>
                  <a:lnTo>
                    <a:pt x="16" y="141"/>
                  </a:lnTo>
                  <a:lnTo>
                    <a:pt x="31" y="99"/>
                  </a:lnTo>
                  <a:lnTo>
                    <a:pt x="57" y="60"/>
                  </a:lnTo>
                  <a:lnTo>
                    <a:pt x="128" y="6"/>
                  </a:lnTo>
                  <a:lnTo>
                    <a:pt x="156" y="0"/>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294" name="Freeform 182"/>
            <p:cNvSpPr/>
            <p:nvPr/>
          </p:nvSpPr>
          <p:spPr bwMode="auto">
            <a:xfrm>
              <a:off x="237" y="1860"/>
              <a:ext cx="41" cy="29"/>
            </a:xfrm>
            <a:custGeom>
              <a:avLst/>
              <a:gdLst>
                <a:gd name="T0" fmla="*/ 0 w 204"/>
                <a:gd name="T1" fmla="*/ 0 h 141"/>
                <a:gd name="T2" fmla="*/ 0 w 204"/>
                <a:gd name="T3" fmla="*/ 0 h 141"/>
                <a:gd name="T4" fmla="*/ 0 w 204"/>
                <a:gd name="T5" fmla="*/ 0 h 141"/>
                <a:gd name="T6" fmla="*/ 0 w 204"/>
                <a:gd name="T7" fmla="*/ 0 h 141"/>
                <a:gd name="T8" fmla="*/ 0 w 204"/>
                <a:gd name="T9" fmla="*/ 0 h 141"/>
                <a:gd name="T10" fmla="*/ 0 w 204"/>
                <a:gd name="T11" fmla="*/ 0 h 141"/>
                <a:gd name="T12" fmla="*/ 0 w 204"/>
                <a:gd name="T13" fmla="*/ 0 h 141"/>
                <a:gd name="T14" fmla="*/ 0 w 204"/>
                <a:gd name="T15" fmla="*/ 0 h 141"/>
                <a:gd name="T16" fmla="*/ 0 w 204"/>
                <a:gd name="T17" fmla="*/ 0 h 141"/>
                <a:gd name="T18" fmla="*/ 0 w 204"/>
                <a:gd name="T19" fmla="*/ 0 h 1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4"/>
                <a:gd name="T31" fmla="*/ 0 h 141"/>
                <a:gd name="T32" fmla="*/ 204 w 204"/>
                <a:gd name="T33" fmla="*/ 141 h 1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4" h="141">
                  <a:moveTo>
                    <a:pt x="204" y="141"/>
                  </a:moveTo>
                  <a:lnTo>
                    <a:pt x="169" y="110"/>
                  </a:lnTo>
                  <a:lnTo>
                    <a:pt x="111" y="89"/>
                  </a:lnTo>
                  <a:lnTo>
                    <a:pt x="71" y="78"/>
                  </a:lnTo>
                  <a:lnTo>
                    <a:pt x="0" y="0"/>
                  </a:lnTo>
                  <a:lnTo>
                    <a:pt x="53" y="30"/>
                  </a:lnTo>
                  <a:lnTo>
                    <a:pt x="103" y="51"/>
                  </a:lnTo>
                  <a:lnTo>
                    <a:pt x="138" y="69"/>
                  </a:lnTo>
                  <a:lnTo>
                    <a:pt x="155" y="89"/>
                  </a:lnTo>
                  <a:lnTo>
                    <a:pt x="204" y="141"/>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295" name="Freeform 183"/>
            <p:cNvSpPr/>
            <p:nvPr/>
          </p:nvSpPr>
          <p:spPr bwMode="auto">
            <a:xfrm>
              <a:off x="286" y="1913"/>
              <a:ext cx="23" cy="73"/>
            </a:xfrm>
            <a:custGeom>
              <a:avLst/>
              <a:gdLst>
                <a:gd name="T0" fmla="*/ 0 w 115"/>
                <a:gd name="T1" fmla="*/ 0 h 368"/>
                <a:gd name="T2" fmla="*/ 0 w 115"/>
                <a:gd name="T3" fmla="*/ 0 h 368"/>
                <a:gd name="T4" fmla="*/ 0 w 115"/>
                <a:gd name="T5" fmla="*/ 0 h 368"/>
                <a:gd name="T6" fmla="*/ 0 w 115"/>
                <a:gd name="T7" fmla="*/ 0 h 368"/>
                <a:gd name="T8" fmla="*/ 0 w 115"/>
                <a:gd name="T9" fmla="*/ 0 h 368"/>
                <a:gd name="T10" fmla="*/ 0 w 115"/>
                <a:gd name="T11" fmla="*/ 0 h 368"/>
                <a:gd name="T12" fmla="*/ 0 w 115"/>
                <a:gd name="T13" fmla="*/ 0 h 368"/>
                <a:gd name="T14" fmla="*/ 0 w 115"/>
                <a:gd name="T15" fmla="*/ 0 h 368"/>
                <a:gd name="T16" fmla="*/ 0 w 115"/>
                <a:gd name="T17" fmla="*/ 0 h 368"/>
                <a:gd name="T18" fmla="*/ 0 w 115"/>
                <a:gd name="T19" fmla="*/ 0 h 368"/>
                <a:gd name="T20" fmla="*/ 0 w 115"/>
                <a:gd name="T21" fmla="*/ 0 h 368"/>
                <a:gd name="T22" fmla="*/ 0 w 115"/>
                <a:gd name="T23" fmla="*/ 0 h 368"/>
                <a:gd name="T24" fmla="*/ 0 w 115"/>
                <a:gd name="T25" fmla="*/ 0 h 368"/>
                <a:gd name="T26" fmla="*/ 0 w 115"/>
                <a:gd name="T27" fmla="*/ 0 h 368"/>
                <a:gd name="T28" fmla="*/ 0 w 115"/>
                <a:gd name="T29" fmla="*/ 0 h 368"/>
                <a:gd name="T30" fmla="*/ 0 w 115"/>
                <a:gd name="T31" fmla="*/ 0 h 368"/>
                <a:gd name="T32" fmla="*/ 0 w 115"/>
                <a:gd name="T33" fmla="*/ 0 h 368"/>
                <a:gd name="T34" fmla="*/ 0 w 115"/>
                <a:gd name="T35" fmla="*/ 0 h 368"/>
                <a:gd name="T36" fmla="*/ 0 w 115"/>
                <a:gd name="T37" fmla="*/ 0 h 3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5"/>
                <a:gd name="T58" fmla="*/ 0 h 368"/>
                <a:gd name="T59" fmla="*/ 115 w 115"/>
                <a:gd name="T60" fmla="*/ 368 h 3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5" h="368">
                  <a:moveTo>
                    <a:pt x="115" y="368"/>
                  </a:moveTo>
                  <a:lnTo>
                    <a:pt x="58" y="368"/>
                  </a:lnTo>
                  <a:lnTo>
                    <a:pt x="40" y="364"/>
                  </a:lnTo>
                  <a:lnTo>
                    <a:pt x="40" y="349"/>
                  </a:lnTo>
                  <a:lnTo>
                    <a:pt x="28" y="336"/>
                  </a:lnTo>
                  <a:lnTo>
                    <a:pt x="9" y="323"/>
                  </a:lnTo>
                  <a:lnTo>
                    <a:pt x="19" y="309"/>
                  </a:lnTo>
                  <a:lnTo>
                    <a:pt x="19" y="291"/>
                  </a:lnTo>
                  <a:lnTo>
                    <a:pt x="5" y="269"/>
                  </a:lnTo>
                  <a:lnTo>
                    <a:pt x="5" y="246"/>
                  </a:lnTo>
                  <a:lnTo>
                    <a:pt x="14" y="219"/>
                  </a:lnTo>
                  <a:lnTo>
                    <a:pt x="14" y="161"/>
                  </a:lnTo>
                  <a:lnTo>
                    <a:pt x="0" y="107"/>
                  </a:lnTo>
                  <a:lnTo>
                    <a:pt x="5" y="67"/>
                  </a:lnTo>
                  <a:lnTo>
                    <a:pt x="5" y="0"/>
                  </a:lnTo>
                  <a:lnTo>
                    <a:pt x="40" y="101"/>
                  </a:lnTo>
                  <a:lnTo>
                    <a:pt x="71" y="197"/>
                  </a:lnTo>
                  <a:lnTo>
                    <a:pt x="93" y="300"/>
                  </a:lnTo>
                  <a:lnTo>
                    <a:pt x="115" y="368"/>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296" name="Freeform 184"/>
            <p:cNvSpPr/>
            <p:nvPr/>
          </p:nvSpPr>
          <p:spPr bwMode="auto">
            <a:xfrm>
              <a:off x="233" y="1992"/>
              <a:ext cx="41" cy="14"/>
            </a:xfrm>
            <a:custGeom>
              <a:avLst/>
              <a:gdLst>
                <a:gd name="T0" fmla="*/ 0 w 206"/>
                <a:gd name="T1" fmla="*/ 0 h 69"/>
                <a:gd name="T2" fmla="*/ 0 w 206"/>
                <a:gd name="T3" fmla="*/ 0 h 69"/>
                <a:gd name="T4" fmla="*/ 0 w 206"/>
                <a:gd name="T5" fmla="*/ 0 h 69"/>
                <a:gd name="T6" fmla="*/ 0 w 206"/>
                <a:gd name="T7" fmla="*/ 0 h 69"/>
                <a:gd name="T8" fmla="*/ 0 w 206"/>
                <a:gd name="T9" fmla="*/ 0 h 69"/>
                <a:gd name="T10" fmla="*/ 0 w 206"/>
                <a:gd name="T11" fmla="*/ 0 h 69"/>
                <a:gd name="T12" fmla="*/ 0 w 206"/>
                <a:gd name="T13" fmla="*/ 0 h 69"/>
                <a:gd name="T14" fmla="*/ 0 w 206"/>
                <a:gd name="T15" fmla="*/ 0 h 69"/>
                <a:gd name="T16" fmla="*/ 0 w 206"/>
                <a:gd name="T17" fmla="*/ 0 h 69"/>
                <a:gd name="T18" fmla="*/ 0 w 206"/>
                <a:gd name="T19" fmla="*/ 0 h 69"/>
                <a:gd name="T20" fmla="*/ 0 w 206"/>
                <a:gd name="T21" fmla="*/ 0 h 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6"/>
                <a:gd name="T34" fmla="*/ 0 h 69"/>
                <a:gd name="T35" fmla="*/ 206 w 206"/>
                <a:gd name="T36" fmla="*/ 69 h 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6" h="69">
                  <a:moveTo>
                    <a:pt x="42" y="34"/>
                  </a:moveTo>
                  <a:lnTo>
                    <a:pt x="87" y="15"/>
                  </a:lnTo>
                  <a:lnTo>
                    <a:pt x="129" y="3"/>
                  </a:lnTo>
                  <a:lnTo>
                    <a:pt x="184" y="0"/>
                  </a:lnTo>
                  <a:lnTo>
                    <a:pt x="206" y="4"/>
                  </a:lnTo>
                  <a:lnTo>
                    <a:pt x="196" y="26"/>
                  </a:lnTo>
                  <a:lnTo>
                    <a:pt x="174" y="43"/>
                  </a:lnTo>
                  <a:lnTo>
                    <a:pt x="126" y="57"/>
                  </a:lnTo>
                  <a:lnTo>
                    <a:pt x="50" y="69"/>
                  </a:lnTo>
                  <a:lnTo>
                    <a:pt x="0" y="65"/>
                  </a:lnTo>
                  <a:lnTo>
                    <a:pt x="42" y="34"/>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297" name="Freeform 185"/>
            <p:cNvSpPr/>
            <p:nvPr/>
          </p:nvSpPr>
          <p:spPr bwMode="auto">
            <a:xfrm>
              <a:off x="284" y="1999"/>
              <a:ext cx="25" cy="31"/>
            </a:xfrm>
            <a:custGeom>
              <a:avLst/>
              <a:gdLst>
                <a:gd name="T0" fmla="*/ 0 w 124"/>
                <a:gd name="T1" fmla="*/ 0 h 154"/>
                <a:gd name="T2" fmla="*/ 0 w 124"/>
                <a:gd name="T3" fmla="*/ 0 h 154"/>
                <a:gd name="T4" fmla="*/ 0 w 124"/>
                <a:gd name="T5" fmla="*/ 0 h 154"/>
                <a:gd name="T6" fmla="*/ 0 w 124"/>
                <a:gd name="T7" fmla="*/ 0 h 154"/>
                <a:gd name="T8" fmla="*/ 0 w 124"/>
                <a:gd name="T9" fmla="*/ 0 h 154"/>
                <a:gd name="T10" fmla="*/ 0 w 124"/>
                <a:gd name="T11" fmla="*/ 0 h 154"/>
                <a:gd name="T12" fmla="*/ 0 w 124"/>
                <a:gd name="T13" fmla="*/ 0 h 154"/>
                <a:gd name="T14" fmla="*/ 0 w 124"/>
                <a:gd name="T15" fmla="*/ 0 h 154"/>
                <a:gd name="T16" fmla="*/ 0 w 124"/>
                <a:gd name="T17" fmla="*/ 0 h 154"/>
                <a:gd name="T18" fmla="*/ 0 w 124"/>
                <a:gd name="T19" fmla="*/ 0 h 154"/>
                <a:gd name="T20" fmla="*/ 0 w 124"/>
                <a:gd name="T21" fmla="*/ 0 h 154"/>
                <a:gd name="T22" fmla="*/ 0 w 124"/>
                <a:gd name="T23" fmla="*/ 0 h 154"/>
                <a:gd name="T24" fmla="*/ 0 w 124"/>
                <a:gd name="T25" fmla="*/ 0 h 1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4"/>
                <a:gd name="T40" fmla="*/ 0 h 154"/>
                <a:gd name="T41" fmla="*/ 124 w 124"/>
                <a:gd name="T42" fmla="*/ 154 h 15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4" h="154">
                  <a:moveTo>
                    <a:pt x="67" y="43"/>
                  </a:moveTo>
                  <a:lnTo>
                    <a:pt x="82" y="9"/>
                  </a:lnTo>
                  <a:lnTo>
                    <a:pt x="106" y="0"/>
                  </a:lnTo>
                  <a:lnTo>
                    <a:pt x="122" y="7"/>
                  </a:lnTo>
                  <a:lnTo>
                    <a:pt x="124" y="25"/>
                  </a:lnTo>
                  <a:lnTo>
                    <a:pt x="114" y="55"/>
                  </a:lnTo>
                  <a:lnTo>
                    <a:pt x="95" y="82"/>
                  </a:lnTo>
                  <a:lnTo>
                    <a:pt x="73" y="108"/>
                  </a:lnTo>
                  <a:lnTo>
                    <a:pt x="45" y="133"/>
                  </a:lnTo>
                  <a:lnTo>
                    <a:pt x="0" y="154"/>
                  </a:lnTo>
                  <a:lnTo>
                    <a:pt x="40" y="110"/>
                  </a:lnTo>
                  <a:lnTo>
                    <a:pt x="53" y="78"/>
                  </a:lnTo>
                  <a:lnTo>
                    <a:pt x="67" y="43"/>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298" name="Freeform 186"/>
            <p:cNvSpPr/>
            <p:nvPr/>
          </p:nvSpPr>
          <p:spPr bwMode="auto">
            <a:xfrm>
              <a:off x="208" y="1836"/>
              <a:ext cx="60" cy="37"/>
            </a:xfrm>
            <a:custGeom>
              <a:avLst/>
              <a:gdLst>
                <a:gd name="T0" fmla="*/ 0 w 298"/>
                <a:gd name="T1" fmla="*/ 0 h 186"/>
                <a:gd name="T2" fmla="*/ 0 w 298"/>
                <a:gd name="T3" fmla="*/ 0 h 186"/>
                <a:gd name="T4" fmla="*/ 0 w 298"/>
                <a:gd name="T5" fmla="*/ 0 h 186"/>
                <a:gd name="T6" fmla="*/ 0 w 298"/>
                <a:gd name="T7" fmla="*/ 0 h 186"/>
                <a:gd name="T8" fmla="*/ 0 w 298"/>
                <a:gd name="T9" fmla="*/ 0 h 186"/>
                <a:gd name="T10" fmla="*/ 0 w 298"/>
                <a:gd name="T11" fmla="*/ 0 h 186"/>
                <a:gd name="T12" fmla="*/ 0 w 298"/>
                <a:gd name="T13" fmla="*/ 0 h 186"/>
                <a:gd name="T14" fmla="*/ 0 w 298"/>
                <a:gd name="T15" fmla="*/ 0 h 186"/>
                <a:gd name="T16" fmla="*/ 0 w 298"/>
                <a:gd name="T17" fmla="*/ 0 h 186"/>
                <a:gd name="T18" fmla="*/ 0 w 298"/>
                <a:gd name="T19" fmla="*/ 0 h 186"/>
                <a:gd name="T20" fmla="*/ 0 w 298"/>
                <a:gd name="T21" fmla="*/ 0 h 186"/>
                <a:gd name="T22" fmla="*/ 0 w 298"/>
                <a:gd name="T23" fmla="*/ 0 h 1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98"/>
                <a:gd name="T37" fmla="*/ 0 h 186"/>
                <a:gd name="T38" fmla="*/ 298 w 298"/>
                <a:gd name="T39" fmla="*/ 186 h 18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98" h="186">
                  <a:moveTo>
                    <a:pt x="298" y="186"/>
                  </a:moveTo>
                  <a:lnTo>
                    <a:pt x="289" y="109"/>
                  </a:lnTo>
                  <a:lnTo>
                    <a:pt x="226" y="82"/>
                  </a:lnTo>
                  <a:lnTo>
                    <a:pt x="142" y="49"/>
                  </a:lnTo>
                  <a:lnTo>
                    <a:pt x="80" y="25"/>
                  </a:lnTo>
                  <a:lnTo>
                    <a:pt x="23" y="0"/>
                  </a:lnTo>
                  <a:lnTo>
                    <a:pt x="0" y="53"/>
                  </a:lnTo>
                  <a:lnTo>
                    <a:pt x="55" y="84"/>
                  </a:lnTo>
                  <a:lnTo>
                    <a:pt x="119" y="107"/>
                  </a:lnTo>
                  <a:lnTo>
                    <a:pt x="168" y="122"/>
                  </a:lnTo>
                  <a:lnTo>
                    <a:pt x="229" y="154"/>
                  </a:lnTo>
                  <a:lnTo>
                    <a:pt x="298" y="186"/>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44075" name="Group 187"/>
          <p:cNvGrpSpPr/>
          <p:nvPr/>
        </p:nvGrpSpPr>
        <p:grpSpPr bwMode="auto">
          <a:xfrm>
            <a:off x="1446213" y="4949825"/>
            <a:ext cx="195262" cy="265113"/>
            <a:chOff x="141" y="2010"/>
            <a:chExt cx="123" cy="167"/>
          </a:xfrm>
        </p:grpSpPr>
        <p:sp>
          <p:nvSpPr>
            <p:cNvPr id="44283" name="Freeform 188"/>
            <p:cNvSpPr/>
            <p:nvPr/>
          </p:nvSpPr>
          <p:spPr bwMode="auto">
            <a:xfrm>
              <a:off x="141" y="2010"/>
              <a:ext cx="123" cy="167"/>
            </a:xfrm>
            <a:custGeom>
              <a:avLst/>
              <a:gdLst>
                <a:gd name="T0" fmla="*/ 0 w 617"/>
                <a:gd name="T1" fmla="*/ 0 h 835"/>
                <a:gd name="T2" fmla="*/ 0 w 617"/>
                <a:gd name="T3" fmla="*/ 0 h 835"/>
                <a:gd name="T4" fmla="*/ 0 w 617"/>
                <a:gd name="T5" fmla="*/ 0 h 835"/>
                <a:gd name="T6" fmla="*/ 0 w 617"/>
                <a:gd name="T7" fmla="*/ 0 h 835"/>
                <a:gd name="T8" fmla="*/ 0 w 617"/>
                <a:gd name="T9" fmla="*/ 0 h 835"/>
                <a:gd name="T10" fmla="*/ 0 w 617"/>
                <a:gd name="T11" fmla="*/ 0 h 835"/>
                <a:gd name="T12" fmla="*/ 0 w 617"/>
                <a:gd name="T13" fmla="*/ 0 h 835"/>
                <a:gd name="T14" fmla="*/ 0 w 617"/>
                <a:gd name="T15" fmla="*/ 0 h 835"/>
                <a:gd name="T16" fmla="*/ 0 w 617"/>
                <a:gd name="T17" fmla="*/ 0 h 835"/>
                <a:gd name="T18" fmla="*/ 0 w 617"/>
                <a:gd name="T19" fmla="*/ 0 h 835"/>
                <a:gd name="T20" fmla="*/ 0 w 617"/>
                <a:gd name="T21" fmla="*/ 0 h 835"/>
                <a:gd name="T22" fmla="*/ 0 w 617"/>
                <a:gd name="T23" fmla="*/ 0 h 835"/>
                <a:gd name="T24" fmla="*/ 0 w 617"/>
                <a:gd name="T25" fmla="*/ 0 h 835"/>
                <a:gd name="T26" fmla="*/ 0 w 617"/>
                <a:gd name="T27" fmla="*/ 0 h 835"/>
                <a:gd name="T28" fmla="*/ 0 w 617"/>
                <a:gd name="T29" fmla="*/ 0 h 835"/>
                <a:gd name="T30" fmla="*/ 0 w 617"/>
                <a:gd name="T31" fmla="*/ 0 h 835"/>
                <a:gd name="T32" fmla="*/ 0 w 617"/>
                <a:gd name="T33" fmla="*/ 0 h 835"/>
                <a:gd name="T34" fmla="*/ 0 w 617"/>
                <a:gd name="T35" fmla="*/ 0 h 835"/>
                <a:gd name="T36" fmla="*/ 0 w 617"/>
                <a:gd name="T37" fmla="*/ 0 h 835"/>
                <a:gd name="T38" fmla="*/ 0 w 617"/>
                <a:gd name="T39" fmla="*/ 0 h 835"/>
                <a:gd name="T40" fmla="*/ 0 w 617"/>
                <a:gd name="T41" fmla="*/ 0 h 835"/>
                <a:gd name="T42" fmla="*/ 0 w 617"/>
                <a:gd name="T43" fmla="*/ 0 h 835"/>
                <a:gd name="T44" fmla="*/ 0 w 617"/>
                <a:gd name="T45" fmla="*/ 0 h 835"/>
                <a:gd name="T46" fmla="*/ 0 w 617"/>
                <a:gd name="T47" fmla="*/ 0 h 83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17"/>
                <a:gd name="T73" fmla="*/ 0 h 835"/>
                <a:gd name="T74" fmla="*/ 617 w 617"/>
                <a:gd name="T75" fmla="*/ 835 h 83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17" h="835">
                  <a:moveTo>
                    <a:pt x="342" y="123"/>
                  </a:moveTo>
                  <a:lnTo>
                    <a:pt x="229" y="113"/>
                  </a:lnTo>
                  <a:lnTo>
                    <a:pt x="160" y="96"/>
                  </a:lnTo>
                  <a:lnTo>
                    <a:pt x="139" y="64"/>
                  </a:lnTo>
                  <a:lnTo>
                    <a:pt x="139" y="38"/>
                  </a:lnTo>
                  <a:lnTo>
                    <a:pt x="121" y="15"/>
                  </a:lnTo>
                  <a:lnTo>
                    <a:pt x="58" y="0"/>
                  </a:lnTo>
                  <a:lnTo>
                    <a:pt x="0" y="5"/>
                  </a:lnTo>
                  <a:lnTo>
                    <a:pt x="70" y="650"/>
                  </a:lnTo>
                  <a:lnTo>
                    <a:pt x="121" y="710"/>
                  </a:lnTo>
                  <a:lnTo>
                    <a:pt x="183" y="768"/>
                  </a:lnTo>
                  <a:lnTo>
                    <a:pt x="273" y="813"/>
                  </a:lnTo>
                  <a:lnTo>
                    <a:pt x="377" y="827"/>
                  </a:lnTo>
                  <a:lnTo>
                    <a:pt x="518" y="835"/>
                  </a:lnTo>
                  <a:lnTo>
                    <a:pt x="599" y="823"/>
                  </a:lnTo>
                  <a:lnTo>
                    <a:pt x="617" y="777"/>
                  </a:lnTo>
                  <a:lnTo>
                    <a:pt x="608" y="718"/>
                  </a:lnTo>
                  <a:lnTo>
                    <a:pt x="550" y="537"/>
                  </a:lnTo>
                  <a:lnTo>
                    <a:pt x="500" y="357"/>
                  </a:lnTo>
                  <a:lnTo>
                    <a:pt x="478" y="221"/>
                  </a:lnTo>
                  <a:lnTo>
                    <a:pt x="478" y="186"/>
                  </a:lnTo>
                  <a:lnTo>
                    <a:pt x="446" y="136"/>
                  </a:lnTo>
                  <a:lnTo>
                    <a:pt x="409" y="123"/>
                  </a:lnTo>
                  <a:lnTo>
                    <a:pt x="342" y="123"/>
                  </a:lnTo>
                  <a:close/>
                </a:path>
              </a:pathLst>
            </a:custGeom>
            <a:solidFill>
              <a:srgbClr val="404040"/>
            </a:solidFill>
            <a:ln w="3175">
              <a:solidFill>
                <a:srgbClr val="000000"/>
              </a:solidFill>
              <a:round/>
            </a:ln>
          </p:spPr>
          <p:txBody>
            <a:bodyPr/>
            <a:lstStyle/>
            <a:p>
              <a:endParaRPr lang="zh-CN" altLang="en-US" b="1"/>
            </a:p>
          </p:txBody>
        </p:sp>
        <p:sp>
          <p:nvSpPr>
            <p:cNvPr id="44284" name="Freeform 189"/>
            <p:cNvSpPr/>
            <p:nvPr/>
          </p:nvSpPr>
          <p:spPr bwMode="auto">
            <a:xfrm>
              <a:off x="143" y="2019"/>
              <a:ext cx="106" cy="153"/>
            </a:xfrm>
            <a:custGeom>
              <a:avLst/>
              <a:gdLst>
                <a:gd name="T0" fmla="*/ 0 w 531"/>
                <a:gd name="T1" fmla="*/ 0 h 766"/>
                <a:gd name="T2" fmla="*/ 0 w 531"/>
                <a:gd name="T3" fmla="*/ 0 h 766"/>
                <a:gd name="T4" fmla="*/ 0 w 531"/>
                <a:gd name="T5" fmla="*/ 0 h 766"/>
                <a:gd name="T6" fmla="*/ 0 w 531"/>
                <a:gd name="T7" fmla="*/ 0 h 766"/>
                <a:gd name="T8" fmla="*/ 0 w 531"/>
                <a:gd name="T9" fmla="*/ 0 h 766"/>
                <a:gd name="T10" fmla="*/ 0 w 531"/>
                <a:gd name="T11" fmla="*/ 0 h 766"/>
                <a:gd name="T12" fmla="*/ 0 w 531"/>
                <a:gd name="T13" fmla="*/ 0 h 766"/>
                <a:gd name="T14" fmla="*/ 0 w 531"/>
                <a:gd name="T15" fmla="*/ 0 h 766"/>
                <a:gd name="T16" fmla="*/ 0 w 531"/>
                <a:gd name="T17" fmla="*/ 0 h 766"/>
                <a:gd name="T18" fmla="*/ 0 w 531"/>
                <a:gd name="T19" fmla="*/ 0 h 766"/>
                <a:gd name="T20" fmla="*/ 0 w 531"/>
                <a:gd name="T21" fmla="*/ 0 h 766"/>
                <a:gd name="T22" fmla="*/ 0 w 531"/>
                <a:gd name="T23" fmla="*/ 0 h 766"/>
                <a:gd name="T24" fmla="*/ 0 w 531"/>
                <a:gd name="T25" fmla="*/ 0 h 766"/>
                <a:gd name="T26" fmla="*/ 0 w 531"/>
                <a:gd name="T27" fmla="*/ 0 h 766"/>
                <a:gd name="T28" fmla="*/ 0 w 531"/>
                <a:gd name="T29" fmla="*/ 0 h 766"/>
                <a:gd name="T30" fmla="*/ 0 w 531"/>
                <a:gd name="T31" fmla="*/ 0 h 766"/>
                <a:gd name="T32" fmla="*/ 0 w 531"/>
                <a:gd name="T33" fmla="*/ 0 h 766"/>
                <a:gd name="T34" fmla="*/ 0 w 531"/>
                <a:gd name="T35" fmla="*/ 0 h 766"/>
                <a:gd name="T36" fmla="*/ 0 w 531"/>
                <a:gd name="T37" fmla="*/ 0 h 766"/>
                <a:gd name="T38" fmla="*/ 0 w 531"/>
                <a:gd name="T39" fmla="*/ 0 h 766"/>
                <a:gd name="T40" fmla="*/ 0 w 531"/>
                <a:gd name="T41" fmla="*/ 0 h 76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31"/>
                <a:gd name="T64" fmla="*/ 0 h 766"/>
                <a:gd name="T65" fmla="*/ 531 w 531"/>
                <a:gd name="T66" fmla="*/ 766 h 76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31" h="766">
                  <a:moveTo>
                    <a:pt x="347" y="154"/>
                  </a:moveTo>
                  <a:lnTo>
                    <a:pt x="248" y="150"/>
                  </a:lnTo>
                  <a:lnTo>
                    <a:pt x="143" y="131"/>
                  </a:lnTo>
                  <a:lnTo>
                    <a:pt x="81" y="99"/>
                  </a:lnTo>
                  <a:lnTo>
                    <a:pt x="46" y="72"/>
                  </a:lnTo>
                  <a:lnTo>
                    <a:pt x="0" y="0"/>
                  </a:lnTo>
                  <a:lnTo>
                    <a:pt x="67" y="589"/>
                  </a:lnTo>
                  <a:lnTo>
                    <a:pt x="113" y="643"/>
                  </a:lnTo>
                  <a:lnTo>
                    <a:pt x="162" y="694"/>
                  </a:lnTo>
                  <a:lnTo>
                    <a:pt x="225" y="729"/>
                  </a:lnTo>
                  <a:lnTo>
                    <a:pt x="279" y="747"/>
                  </a:lnTo>
                  <a:lnTo>
                    <a:pt x="347" y="756"/>
                  </a:lnTo>
                  <a:lnTo>
                    <a:pt x="409" y="766"/>
                  </a:lnTo>
                  <a:lnTo>
                    <a:pt x="480" y="766"/>
                  </a:lnTo>
                  <a:lnTo>
                    <a:pt x="512" y="756"/>
                  </a:lnTo>
                  <a:lnTo>
                    <a:pt x="531" y="729"/>
                  </a:lnTo>
                  <a:lnTo>
                    <a:pt x="522" y="685"/>
                  </a:lnTo>
                  <a:lnTo>
                    <a:pt x="476" y="581"/>
                  </a:lnTo>
                  <a:lnTo>
                    <a:pt x="399" y="229"/>
                  </a:lnTo>
                  <a:lnTo>
                    <a:pt x="387" y="180"/>
                  </a:lnTo>
                  <a:lnTo>
                    <a:pt x="347" y="154"/>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sp>
        <p:nvSpPr>
          <p:cNvPr id="44076" name="Freeform 190"/>
          <p:cNvSpPr/>
          <p:nvPr/>
        </p:nvSpPr>
        <p:spPr bwMode="auto">
          <a:xfrm>
            <a:off x="1925638" y="5251450"/>
            <a:ext cx="14287" cy="223838"/>
          </a:xfrm>
          <a:custGeom>
            <a:avLst/>
            <a:gdLst>
              <a:gd name="T0" fmla="*/ 2147483646 w 43"/>
              <a:gd name="T1" fmla="*/ 0 h 703"/>
              <a:gd name="T2" fmla="*/ 2147483646 w 43"/>
              <a:gd name="T3" fmla="*/ 2147483646 h 703"/>
              <a:gd name="T4" fmla="*/ 2147483646 w 43"/>
              <a:gd name="T5" fmla="*/ 2147483646 h 703"/>
              <a:gd name="T6" fmla="*/ 2147483646 w 43"/>
              <a:gd name="T7" fmla="*/ 2147483646 h 703"/>
              <a:gd name="T8" fmla="*/ 2147483646 w 43"/>
              <a:gd name="T9" fmla="*/ 2147483646 h 703"/>
              <a:gd name="T10" fmla="*/ 2147483646 w 43"/>
              <a:gd name="T11" fmla="*/ 2147483646 h 703"/>
              <a:gd name="T12" fmla="*/ 2147483646 w 43"/>
              <a:gd name="T13" fmla="*/ 2147483646 h 703"/>
              <a:gd name="T14" fmla="*/ 0 w 43"/>
              <a:gd name="T15" fmla="*/ 2147483646 h 703"/>
              <a:gd name="T16" fmla="*/ 2147483646 w 43"/>
              <a:gd name="T17" fmla="*/ 2147483646 h 703"/>
              <a:gd name="T18" fmla="*/ 2147483646 w 43"/>
              <a:gd name="T19" fmla="*/ 2147483646 h 703"/>
              <a:gd name="T20" fmla="*/ 2147483646 w 43"/>
              <a:gd name="T21" fmla="*/ 2147483646 h 703"/>
              <a:gd name="T22" fmla="*/ 2147483646 w 43"/>
              <a:gd name="T23" fmla="*/ 2147483646 h 703"/>
              <a:gd name="T24" fmla="*/ 2147483646 w 43"/>
              <a:gd name="T25" fmla="*/ 2147483646 h 703"/>
              <a:gd name="T26" fmla="*/ 2147483646 w 43"/>
              <a:gd name="T27" fmla="*/ 2147483646 h 703"/>
              <a:gd name="T28" fmla="*/ 2147483646 w 43"/>
              <a:gd name="T29" fmla="*/ 0 h 7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3"/>
              <a:gd name="T46" fmla="*/ 0 h 703"/>
              <a:gd name="T47" fmla="*/ 43 w 43"/>
              <a:gd name="T48" fmla="*/ 703 h 70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3" h="703">
                <a:moveTo>
                  <a:pt x="29" y="0"/>
                </a:moveTo>
                <a:lnTo>
                  <a:pt x="43" y="36"/>
                </a:lnTo>
                <a:lnTo>
                  <a:pt x="27" y="63"/>
                </a:lnTo>
                <a:lnTo>
                  <a:pt x="14" y="122"/>
                </a:lnTo>
                <a:lnTo>
                  <a:pt x="32" y="176"/>
                </a:lnTo>
                <a:lnTo>
                  <a:pt x="21" y="491"/>
                </a:lnTo>
                <a:lnTo>
                  <a:pt x="21" y="693"/>
                </a:lnTo>
                <a:lnTo>
                  <a:pt x="0" y="703"/>
                </a:lnTo>
                <a:lnTo>
                  <a:pt x="2" y="284"/>
                </a:lnTo>
                <a:lnTo>
                  <a:pt x="21" y="184"/>
                </a:lnTo>
                <a:lnTo>
                  <a:pt x="10" y="137"/>
                </a:lnTo>
                <a:lnTo>
                  <a:pt x="4" y="120"/>
                </a:lnTo>
                <a:lnTo>
                  <a:pt x="12" y="69"/>
                </a:lnTo>
                <a:lnTo>
                  <a:pt x="27" y="40"/>
                </a:lnTo>
                <a:lnTo>
                  <a:pt x="29"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077" name="Freeform 191"/>
          <p:cNvSpPr/>
          <p:nvPr/>
        </p:nvSpPr>
        <p:spPr bwMode="auto">
          <a:xfrm>
            <a:off x="1868488" y="5254625"/>
            <a:ext cx="34925" cy="11113"/>
          </a:xfrm>
          <a:custGeom>
            <a:avLst/>
            <a:gdLst>
              <a:gd name="T0" fmla="*/ 2147483646 w 112"/>
              <a:gd name="T1" fmla="*/ 0 h 36"/>
              <a:gd name="T2" fmla="*/ 2147483646 w 112"/>
              <a:gd name="T3" fmla="*/ 2147483646 h 36"/>
              <a:gd name="T4" fmla="*/ 2147483646 w 112"/>
              <a:gd name="T5" fmla="*/ 2147483646 h 36"/>
              <a:gd name="T6" fmla="*/ 0 w 112"/>
              <a:gd name="T7" fmla="*/ 2147483646 h 36"/>
              <a:gd name="T8" fmla="*/ 2147483646 w 112"/>
              <a:gd name="T9" fmla="*/ 2147483646 h 36"/>
              <a:gd name="T10" fmla="*/ 2147483646 w 112"/>
              <a:gd name="T11" fmla="*/ 0 h 36"/>
              <a:gd name="T12" fmla="*/ 0 60000 65536"/>
              <a:gd name="T13" fmla="*/ 0 60000 65536"/>
              <a:gd name="T14" fmla="*/ 0 60000 65536"/>
              <a:gd name="T15" fmla="*/ 0 60000 65536"/>
              <a:gd name="T16" fmla="*/ 0 60000 65536"/>
              <a:gd name="T17" fmla="*/ 0 60000 65536"/>
              <a:gd name="T18" fmla="*/ 0 w 112"/>
              <a:gd name="T19" fmla="*/ 0 h 36"/>
              <a:gd name="T20" fmla="*/ 112 w 112"/>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112" h="36">
                <a:moveTo>
                  <a:pt x="112" y="0"/>
                </a:moveTo>
                <a:lnTo>
                  <a:pt x="57" y="26"/>
                </a:lnTo>
                <a:lnTo>
                  <a:pt x="9" y="36"/>
                </a:lnTo>
                <a:lnTo>
                  <a:pt x="0" y="36"/>
                </a:lnTo>
                <a:lnTo>
                  <a:pt x="29" y="11"/>
                </a:lnTo>
                <a:lnTo>
                  <a:pt x="112"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078" name="Freeform 192"/>
          <p:cNvSpPr/>
          <p:nvPr/>
        </p:nvSpPr>
        <p:spPr bwMode="auto">
          <a:xfrm>
            <a:off x="1720850" y="4673600"/>
            <a:ext cx="47625" cy="128588"/>
          </a:xfrm>
          <a:custGeom>
            <a:avLst/>
            <a:gdLst>
              <a:gd name="T0" fmla="*/ 0 w 150"/>
              <a:gd name="T1" fmla="*/ 0 h 407"/>
              <a:gd name="T2" fmla="*/ 2147483646 w 150"/>
              <a:gd name="T3" fmla="*/ 2147483646 h 407"/>
              <a:gd name="T4" fmla="*/ 2147483646 w 150"/>
              <a:gd name="T5" fmla="*/ 2147483646 h 407"/>
              <a:gd name="T6" fmla="*/ 2147483646 w 150"/>
              <a:gd name="T7" fmla="*/ 2147483646 h 407"/>
              <a:gd name="T8" fmla="*/ 2147483646 w 150"/>
              <a:gd name="T9" fmla="*/ 2147483646 h 407"/>
              <a:gd name="T10" fmla="*/ 2147483646 w 150"/>
              <a:gd name="T11" fmla="*/ 2147483646 h 407"/>
              <a:gd name="T12" fmla="*/ 2147483646 w 150"/>
              <a:gd name="T13" fmla="*/ 2147483646 h 407"/>
              <a:gd name="T14" fmla="*/ 2147483646 w 150"/>
              <a:gd name="T15" fmla="*/ 2147483646 h 407"/>
              <a:gd name="T16" fmla="*/ 2147483646 w 150"/>
              <a:gd name="T17" fmla="*/ 2147483646 h 407"/>
              <a:gd name="T18" fmla="*/ 2147483646 w 150"/>
              <a:gd name="T19" fmla="*/ 2147483646 h 407"/>
              <a:gd name="T20" fmla="*/ 2147483646 w 150"/>
              <a:gd name="T21" fmla="*/ 2147483646 h 407"/>
              <a:gd name="T22" fmla="*/ 2147483646 w 150"/>
              <a:gd name="T23" fmla="*/ 2147483646 h 407"/>
              <a:gd name="T24" fmla="*/ 2147483646 w 150"/>
              <a:gd name="T25" fmla="*/ 2147483646 h 407"/>
              <a:gd name="T26" fmla="*/ 2147483646 w 150"/>
              <a:gd name="T27" fmla="*/ 2147483646 h 407"/>
              <a:gd name="T28" fmla="*/ 2147483646 w 150"/>
              <a:gd name="T29" fmla="*/ 2147483646 h 407"/>
              <a:gd name="T30" fmla="*/ 2147483646 w 150"/>
              <a:gd name="T31" fmla="*/ 2147483646 h 407"/>
              <a:gd name="T32" fmla="*/ 2147483646 w 150"/>
              <a:gd name="T33" fmla="*/ 2147483646 h 407"/>
              <a:gd name="T34" fmla="*/ 2147483646 w 150"/>
              <a:gd name="T35" fmla="*/ 2147483646 h 407"/>
              <a:gd name="T36" fmla="*/ 2147483646 w 150"/>
              <a:gd name="T37" fmla="*/ 2147483646 h 407"/>
              <a:gd name="T38" fmla="*/ 2147483646 w 150"/>
              <a:gd name="T39" fmla="*/ 2147483646 h 407"/>
              <a:gd name="T40" fmla="*/ 2147483646 w 150"/>
              <a:gd name="T41" fmla="*/ 2147483646 h 407"/>
              <a:gd name="T42" fmla="*/ 2147483646 w 150"/>
              <a:gd name="T43" fmla="*/ 2147483646 h 407"/>
              <a:gd name="T44" fmla="*/ 2147483646 w 150"/>
              <a:gd name="T45" fmla="*/ 2147483646 h 407"/>
              <a:gd name="T46" fmla="*/ 2147483646 w 150"/>
              <a:gd name="T47" fmla="*/ 2147483646 h 407"/>
              <a:gd name="T48" fmla="*/ 2147483646 w 150"/>
              <a:gd name="T49" fmla="*/ 2147483646 h 40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0"/>
              <a:gd name="T76" fmla="*/ 0 h 407"/>
              <a:gd name="T77" fmla="*/ 150 w 150"/>
              <a:gd name="T78" fmla="*/ 407 h 40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0" h="407">
                <a:moveTo>
                  <a:pt x="0" y="0"/>
                </a:moveTo>
                <a:lnTo>
                  <a:pt x="20" y="10"/>
                </a:lnTo>
                <a:lnTo>
                  <a:pt x="17" y="34"/>
                </a:lnTo>
                <a:lnTo>
                  <a:pt x="36" y="22"/>
                </a:lnTo>
                <a:lnTo>
                  <a:pt x="33" y="50"/>
                </a:lnTo>
                <a:lnTo>
                  <a:pt x="58" y="46"/>
                </a:lnTo>
                <a:lnTo>
                  <a:pt x="39" y="69"/>
                </a:lnTo>
                <a:lnTo>
                  <a:pt x="91" y="73"/>
                </a:lnTo>
                <a:lnTo>
                  <a:pt x="61" y="101"/>
                </a:lnTo>
                <a:lnTo>
                  <a:pt x="105" y="101"/>
                </a:lnTo>
                <a:lnTo>
                  <a:pt x="75" y="130"/>
                </a:lnTo>
                <a:lnTo>
                  <a:pt x="121" y="127"/>
                </a:lnTo>
                <a:lnTo>
                  <a:pt x="92" y="167"/>
                </a:lnTo>
                <a:lnTo>
                  <a:pt x="133" y="164"/>
                </a:lnTo>
                <a:lnTo>
                  <a:pt x="98" y="199"/>
                </a:lnTo>
                <a:lnTo>
                  <a:pt x="150" y="205"/>
                </a:lnTo>
                <a:lnTo>
                  <a:pt x="105" y="237"/>
                </a:lnTo>
                <a:lnTo>
                  <a:pt x="150" y="250"/>
                </a:lnTo>
                <a:lnTo>
                  <a:pt x="101" y="266"/>
                </a:lnTo>
                <a:lnTo>
                  <a:pt x="146" y="293"/>
                </a:lnTo>
                <a:lnTo>
                  <a:pt x="98" y="312"/>
                </a:lnTo>
                <a:lnTo>
                  <a:pt x="140" y="343"/>
                </a:lnTo>
                <a:lnTo>
                  <a:pt x="98" y="355"/>
                </a:lnTo>
                <a:lnTo>
                  <a:pt x="121" y="382"/>
                </a:lnTo>
                <a:lnTo>
                  <a:pt x="88" y="407"/>
                </a:lnTo>
              </a:path>
            </a:pathLst>
          </a:cu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4079" name="Text Box 193"/>
          <p:cNvSpPr txBox="1">
            <a:spLocks noChangeArrowheads="1"/>
          </p:cNvSpPr>
          <p:nvPr/>
        </p:nvSpPr>
        <p:spPr bwMode="auto">
          <a:xfrm>
            <a:off x="9007475" y="5607050"/>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zh-CN" altLang="en-US" sz="1800" b="1">
                <a:latin typeface="Arial" panose="020B0604020202020204" pitchFamily="34" charset="0"/>
                <a:ea typeface="黑体" pitchFamily="2" charset="-122"/>
              </a:rPr>
              <a:t>用户代理</a:t>
            </a:r>
            <a:endParaRPr kumimoji="1" lang="zh-CN" altLang="en-US" sz="1800" b="1">
              <a:latin typeface="Arial" panose="020B0604020202020204" pitchFamily="34" charset="0"/>
              <a:ea typeface="黑体" pitchFamily="2" charset="-122"/>
            </a:endParaRPr>
          </a:p>
        </p:txBody>
      </p:sp>
      <p:sp>
        <p:nvSpPr>
          <p:cNvPr id="44080" name="Oval 194"/>
          <p:cNvSpPr>
            <a:spLocks noChangeArrowheads="1"/>
          </p:cNvSpPr>
          <p:nvPr/>
        </p:nvSpPr>
        <p:spPr bwMode="auto">
          <a:xfrm>
            <a:off x="1984375" y="4779963"/>
            <a:ext cx="298450" cy="161925"/>
          </a:xfrm>
          <a:prstGeom prst="ellipse">
            <a:avLst/>
          </a:prstGeom>
          <a:solidFill>
            <a:schemeClr val="bg1"/>
          </a:solidFill>
          <a:ln w="9525">
            <a:solidFill>
              <a:schemeClr val="tx1"/>
            </a:solidFill>
            <a:round/>
          </a:ln>
        </p:spPr>
        <p:txBody>
          <a:bodyPr wrap="none" anchor="ctr"/>
          <a:lstStyle/>
          <a:p>
            <a:pPr eaLnBrk="1" hangingPunct="1"/>
            <a:endParaRPr lang="zh-CN" altLang="en-US" sz="3600" b="1">
              <a:solidFill>
                <a:srgbClr val="4D4D4D"/>
              </a:solidFill>
              <a:latin typeface="Tahoma" panose="020B0604030504040204" pitchFamily="34" charset="0"/>
            </a:endParaRPr>
          </a:p>
        </p:txBody>
      </p:sp>
      <p:grpSp>
        <p:nvGrpSpPr>
          <p:cNvPr id="44081" name="Group 195"/>
          <p:cNvGrpSpPr/>
          <p:nvPr/>
        </p:nvGrpSpPr>
        <p:grpSpPr bwMode="auto">
          <a:xfrm>
            <a:off x="9148763" y="4416425"/>
            <a:ext cx="709612" cy="495300"/>
            <a:chOff x="4993" y="1674"/>
            <a:chExt cx="447" cy="312"/>
          </a:xfrm>
        </p:grpSpPr>
        <p:grpSp>
          <p:nvGrpSpPr>
            <p:cNvPr id="44232" name="Group 196"/>
            <p:cNvGrpSpPr/>
            <p:nvPr/>
          </p:nvGrpSpPr>
          <p:grpSpPr bwMode="auto">
            <a:xfrm>
              <a:off x="4993" y="1674"/>
              <a:ext cx="345" cy="282"/>
              <a:chOff x="4993" y="1674"/>
              <a:chExt cx="345" cy="282"/>
            </a:xfrm>
          </p:grpSpPr>
          <p:grpSp>
            <p:nvGrpSpPr>
              <p:cNvPr id="44265" name="Group 197"/>
              <p:cNvGrpSpPr/>
              <p:nvPr/>
            </p:nvGrpSpPr>
            <p:grpSpPr bwMode="auto">
              <a:xfrm>
                <a:off x="4993" y="1674"/>
                <a:ext cx="345" cy="282"/>
                <a:chOff x="4993" y="1674"/>
                <a:chExt cx="345" cy="282"/>
              </a:xfrm>
            </p:grpSpPr>
            <p:grpSp>
              <p:nvGrpSpPr>
                <p:cNvPr id="44274" name="Group 198"/>
                <p:cNvGrpSpPr/>
                <p:nvPr/>
              </p:nvGrpSpPr>
              <p:grpSpPr bwMode="auto">
                <a:xfrm>
                  <a:off x="4993" y="1833"/>
                  <a:ext cx="345" cy="123"/>
                  <a:chOff x="4993" y="1833"/>
                  <a:chExt cx="345" cy="123"/>
                </a:xfrm>
              </p:grpSpPr>
              <p:sp>
                <p:nvSpPr>
                  <p:cNvPr id="44280" name="Freeform 199"/>
                  <p:cNvSpPr/>
                  <p:nvPr/>
                </p:nvSpPr>
                <p:spPr bwMode="auto">
                  <a:xfrm>
                    <a:off x="5140" y="1833"/>
                    <a:ext cx="198" cy="123"/>
                  </a:xfrm>
                  <a:custGeom>
                    <a:avLst/>
                    <a:gdLst>
                      <a:gd name="T0" fmla="*/ 0 w 1188"/>
                      <a:gd name="T1" fmla="*/ 0 h 738"/>
                      <a:gd name="T2" fmla="*/ 0 w 1188"/>
                      <a:gd name="T3" fmla="*/ 0 h 738"/>
                      <a:gd name="T4" fmla="*/ 0 w 1188"/>
                      <a:gd name="T5" fmla="*/ 0 h 738"/>
                      <a:gd name="T6" fmla="*/ 0 w 1188"/>
                      <a:gd name="T7" fmla="*/ 0 h 738"/>
                      <a:gd name="T8" fmla="*/ 0 w 1188"/>
                      <a:gd name="T9" fmla="*/ 0 h 738"/>
                      <a:gd name="T10" fmla="*/ 0 60000 65536"/>
                      <a:gd name="T11" fmla="*/ 0 60000 65536"/>
                      <a:gd name="T12" fmla="*/ 0 60000 65536"/>
                      <a:gd name="T13" fmla="*/ 0 60000 65536"/>
                      <a:gd name="T14" fmla="*/ 0 60000 65536"/>
                      <a:gd name="T15" fmla="*/ 0 w 1188"/>
                      <a:gd name="T16" fmla="*/ 0 h 738"/>
                      <a:gd name="T17" fmla="*/ 1188 w 1188"/>
                      <a:gd name="T18" fmla="*/ 738 h 738"/>
                    </a:gdLst>
                    <a:ahLst/>
                    <a:cxnLst>
                      <a:cxn ang="T10">
                        <a:pos x="T0" y="T1"/>
                      </a:cxn>
                      <a:cxn ang="T11">
                        <a:pos x="T2" y="T3"/>
                      </a:cxn>
                      <a:cxn ang="T12">
                        <a:pos x="T4" y="T5"/>
                      </a:cxn>
                      <a:cxn ang="T13">
                        <a:pos x="T6" y="T7"/>
                      </a:cxn>
                      <a:cxn ang="T14">
                        <a:pos x="T8" y="T9"/>
                      </a:cxn>
                    </a:cxnLst>
                    <a:rect l="T15" t="T16" r="T17" b="T18"/>
                    <a:pathLst>
                      <a:path w="1188" h="738">
                        <a:moveTo>
                          <a:pt x="0" y="225"/>
                        </a:moveTo>
                        <a:lnTo>
                          <a:pt x="0" y="738"/>
                        </a:lnTo>
                        <a:lnTo>
                          <a:pt x="1188" y="360"/>
                        </a:lnTo>
                        <a:lnTo>
                          <a:pt x="1188" y="0"/>
                        </a:lnTo>
                        <a:lnTo>
                          <a:pt x="0" y="225"/>
                        </a:lnTo>
                        <a:close/>
                      </a:path>
                    </a:pathLst>
                  </a:custGeom>
                  <a:solidFill>
                    <a:srgbClr val="A0A0A0"/>
                  </a:solidFill>
                  <a:ln w="1588">
                    <a:solidFill>
                      <a:srgbClr val="000000"/>
                    </a:solidFill>
                    <a:round/>
                  </a:ln>
                </p:spPr>
                <p:txBody>
                  <a:bodyPr/>
                  <a:lstStyle/>
                  <a:p>
                    <a:endParaRPr lang="zh-CN" altLang="en-US" b="1"/>
                  </a:p>
                </p:txBody>
              </p:sp>
              <p:sp>
                <p:nvSpPr>
                  <p:cNvPr id="44281" name="Freeform 200"/>
                  <p:cNvSpPr/>
                  <p:nvPr/>
                </p:nvSpPr>
                <p:spPr bwMode="auto">
                  <a:xfrm>
                    <a:off x="4993" y="1862"/>
                    <a:ext cx="147" cy="94"/>
                  </a:xfrm>
                  <a:custGeom>
                    <a:avLst/>
                    <a:gdLst>
                      <a:gd name="T0" fmla="*/ 0 w 882"/>
                      <a:gd name="T1" fmla="*/ 0 h 563"/>
                      <a:gd name="T2" fmla="*/ 0 w 882"/>
                      <a:gd name="T3" fmla="*/ 0 h 563"/>
                      <a:gd name="T4" fmla="*/ 0 w 882"/>
                      <a:gd name="T5" fmla="*/ 0 h 563"/>
                      <a:gd name="T6" fmla="*/ 0 w 882"/>
                      <a:gd name="T7" fmla="*/ 0 h 563"/>
                      <a:gd name="T8" fmla="*/ 0 w 882"/>
                      <a:gd name="T9" fmla="*/ 0 h 563"/>
                      <a:gd name="T10" fmla="*/ 0 60000 65536"/>
                      <a:gd name="T11" fmla="*/ 0 60000 65536"/>
                      <a:gd name="T12" fmla="*/ 0 60000 65536"/>
                      <a:gd name="T13" fmla="*/ 0 60000 65536"/>
                      <a:gd name="T14" fmla="*/ 0 60000 65536"/>
                      <a:gd name="T15" fmla="*/ 0 w 882"/>
                      <a:gd name="T16" fmla="*/ 0 h 563"/>
                      <a:gd name="T17" fmla="*/ 882 w 882"/>
                      <a:gd name="T18" fmla="*/ 563 h 563"/>
                    </a:gdLst>
                    <a:ahLst/>
                    <a:cxnLst>
                      <a:cxn ang="T10">
                        <a:pos x="T0" y="T1"/>
                      </a:cxn>
                      <a:cxn ang="T11">
                        <a:pos x="T2" y="T3"/>
                      </a:cxn>
                      <a:cxn ang="T12">
                        <a:pos x="T4" y="T5"/>
                      </a:cxn>
                      <a:cxn ang="T13">
                        <a:pos x="T6" y="T7"/>
                      </a:cxn>
                      <a:cxn ang="T14">
                        <a:pos x="T8" y="T9"/>
                      </a:cxn>
                    </a:cxnLst>
                    <a:rect l="T15" t="T16" r="T17" b="T18"/>
                    <a:pathLst>
                      <a:path w="882" h="563">
                        <a:moveTo>
                          <a:pt x="882" y="50"/>
                        </a:moveTo>
                        <a:lnTo>
                          <a:pt x="882" y="563"/>
                        </a:lnTo>
                        <a:lnTo>
                          <a:pt x="0" y="436"/>
                        </a:lnTo>
                        <a:lnTo>
                          <a:pt x="0" y="0"/>
                        </a:lnTo>
                        <a:lnTo>
                          <a:pt x="882" y="50"/>
                        </a:lnTo>
                        <a:close/>
                      </a:path>
                    </a:pathLst>
                  </a:custGeom>
                  <a:solidFill>
                    <a:srgbClr val="808080"/>
                  </a:solidFill>
                  <a:ln w="1588">
                    <a:solidFill>
                      <a:srgbClr val="000000"/>
                    </a:solidFill>
                    <a:round/>
                  </a:ln>
                </p:spPr>
                <p:txBody>
                  <a:bodyPr/>
                  <a:lstStyle/>
                  <a:p>
                    <a:endParaRPr lang="zh-CN" altLang="en-US" b="1"/>
                  </a:p>
                </p:txBody>
              </p:sp>
              <p:sp>
                <p:nvSpPr>
                  <p:cNvPr id="44282" name="Freeform 201"/>
                  <p:cNvSpPr/>
                  <p:nvPr/>
                </p:nvSpPr>
                <p:spPr bwMode="auto">
                  <a:xfrm>
                    <a:off x="4993" y="1833"/>
                    <a:ext cx="345" cy="38"/>
                  </a:xfrm>
                  <a:custGeom>
                    <a:avLst/>
                    <a:gdLst>
                      <a:gd name="T0" fmla="*/ 0 w 2070"/>
                      <a:gd name="T1" fmla="*/ 0 h 225"/>
                      <a:gd name="T2" fmla="*/ 0 w 2070"/>
                      <a:gd name="T3" fmla="*/ 0 h 225"/>
                      <a:gd name="T4" fmla="*/ 0 w 2070"/>
                      <a:gd name="T5" fmla="*/ 0 h 225"/>
                      <a:gd name="T6" fmla="*/ 0 w 2070"/>
                      <a:gd name="T7" fmla="*/ 0 h 225"/>
                      <a:gd name="T8" fmla="*/ 0 w 2070"/>
                      <a:gd name="T9" fmla="*/ 0 h 225"/>
                      <a:gd name="T10" fmla="*/ 0 60000 65536"/>
                      <a:gd name="T11" fmla="*/ 0 60000 65536"/>
                      <a:gd name="T12" fmla="*/ 0 60000 65536"/>
                      <a:gd name="T13" fmla="*/ 0 60000 65536"/>
                      <a:gd name="T14" fmla="*/ 0 60000 65536"/>
                      <a:gd name="T15" fmla="*/ 0 w 2070"/>
                      <a:gd name="T16" fmla="*/ 0 h 225"/>
                      <a:gd name="T17" fmla="*/ 2070 w 2070"/>
                      <a:gd name="T18" fmla="*/ 225 h 225"/>
                    </a:gdLst>
                    <a:ahLst/>
                    <a:cxnLst>
                      <a:cxn ang="T10">
                        <a:pos x="T0" y="T1"/>
                      </a:cxn>
                      <a:cxn ang="T11">
                        <a:pos x="T2" y="T3"/>
                      </a:cxn>
                      <a:cxn ang="T12">
                        <a:pos x="T4" y="T5"/>
                      </a:cxn>
                      <a:cxn ang="T13">
                        <a:pos x="T6" y="T7"/>
                      </a:cxn>
                      <a:cxn ang="T14">
                        <a:pos x="T8" y="T9"/>
                      </a:cxn>
                    </a:cxnLst>
                    <a:rect l="T15" t="T16" r="T17" b="T18"/>
                    <a:pathLst>
                      <a:path w="2070" h="225">
                        <a:moveTo>
                          <a:pt x="0" y="175"/>
                        </a:moveTo>
                        <a:lnTo>
                          <a:pt x="892" y="225"/>
                        </a:lnTo>
                        <a:lnTo>
                          <a:pt x="2070" y="0"/>
                        </a:lnTo>
                        <a:lnTo>
                          <a:pt x="1202" y="0"/>
                        </a:lnTo>
                        <a:lnTo>
                          <a:pt x="0" y="175"/>
                        </a:lnTo>
                        <a:close/>
                      </a:path>
                    </a:pathLst>
                  </a:custGeom>
                  <a:solidFill>
                    <a:srgbClr val="C0C0C0"/>
                  </a:solidFill>
                  <a:ln w="1588">
                    <a:solidFill>
                      <a:srgbClr val="000000"/>
                    </a:solidFill>
                    <a:round/>
                  </a:ln>
                </p:spPr>
                <p:txBody>
                  <a:bodyPr/>
                  <a:lstStyle/>
                  <a:p>
                    <a:endParaRPr lang="zh-CN" altLang="en-US" b="1"/>
                  </a:p>
                </p:txBody>
              </p:sp>
            </p:grpSp>
            <p:sp>
              <p:nvSpPr>
                <p:cNvPr id="44275" name="Freeform 202"/>
                <p:cNvSpPr/>
                <p:nvPr/>
              </p:nvSpPr>
              <p:spPr bwMode="auto">
                <a:xfrm>
                  <a:off x="5105" y="1823"/>
                  <a:ext cx="126" cy="35"/>
                </a:xfrm>
                <a:custGeom>
                  <a:avLst/>
                  <a:gdLst>
                    <a:gd name="T0" fmla="*/ 0 w 751"/>
                    <a:gd name="T1" fmla="*/ 0 h 210"/>
                    <a:gd name="T2" fmla="*/ 0 w 751"/>
                    <a:gd name="T3" fmla="*/ 0 h 210"/>
                    <a:gd name="T4" fmla="*/ 0 w 751"/>
                    <a:gd name="T5" fmla="*/ 0 h 210"/>
                    <a:gd name="T6" fmla="*/ 0 w 751"/>
                    <a:gd name="T7" fmla="*/ 0 h 210"/>
                    <a:gd name="T8" fmla="*/ 0 w 751"/>
                    <a:gd name="T9" fmla="*/ 0 h 210"/>
                    <a:gd name="T10" fmla="*/ 0 w 751"/>
                    <a:gd name="T11" fmla="*/ 0 h 210"/>
                    <a:gd name="T12" fmla="*/ 0 60000 65536"/>
                    <a:gd name="T13" fmla="*/ 0 60000 65536"/>
                    <a:gd name="T14" fmla="*/ 0 60000 65536"/>
                    <a:gd name="T15" fmla="*/ 0 60000 65536"/>
                    <a:gd name="T16" fmla="*/ 0 60000 65536"/>
                    <a:gd name="T17" fmla="*/ 0 60000 65536"/>
                    <a:gd name="T18" fmla="*/ 0 w 751"/>
                    <a:gd name="T19" fmla="*/ 0 h 210"/>
                    <a:gd name="T20" fmla="*/ 751 w 751"/>
                    <a:gd name="T21" fmla="*/ 210 h 210"/>
                  </a:gdLst>
                  <a:ahLst/>
                  <a:cxnLst>
                    <a:cxn ang="T12">
                      <a:pos x="T0" y="T1"/>
                    </a:cxn>
                    <a:cxn ang="T13">
                      <a:pos x="T2" y="T3"/>
                    </a:cxn>
                    <a:cxn ang="T14">
                      <a:pos x="T4" y="T5"/>
                    </a:cxn>
                    <a:cxn ang="T15">
                      <a:pos x="T6" y="T7"/>
                    </a:cxn>
                    <a:cxn ang="T16">
                      <a:pos x="T8" y="T9"/>
                    </a:cxn>
                    <a:cxn ang="T17">
                      <a:pos x="T10" y="T11"/>
                    </a:cxn>
                  </a:cxnLst>
                  <a:rect l="T18" t="T19" r="T20" b="T21"/>
                  <a:pathLst>
                    <a:path w="751" h="210">
                      <a:moveTo>
                        <a:pt x="0" y="120"/>
                      </a:moveTo>
                      <a:lnTo>
                        <a:pt x="0" y="188"/>
                      </a:lnTo>
                      <a:lnTo>
                        <a:pt x="351" y="210"/>
                      </a:lnTo>
                      <a:lnTo>
                        <a:pt x="751" y="135"/>
                      </a:lnTo>
                      <a:lnTo>
                        <a:pt x="751" y="0"/>
                      </a:lnTo>
                      <a:lnTo>
                        <a:pt x="0" y="120"/>
                      </a:lnTo>
                      <a:close/>
                    </a:path>
                  </a:pathLst>
                </a:custGeom>
                <a:solidFill>
                  <a:srgbClr val="606060"/>
                </a:solidFill>
                <a:ln w="1588">
                  <a:solidFill>
                    <a:srgbClr val="000000"/>
                  </a:solidFill>
                  <a:round/>
                </a:ln>
              </p:spPr>
              <p:txBody>
                <a:bodyPr/>
                <a:lstStyle/>
                <a:p>
                  <a:endParaRPr lang="zh-CN" altLang="en-US" b="1"/>
                </a:p>
              </p:txBody>
            </p:sp>
            <p:grpSp>
              <p:nvGrpSpPr>
                <p:cNvPr id="44276" name="Group 203"/>
                <p:cNvGrpSpPr/>
                <p:nvPr/>
              </p:nvGrpSpPr>
              <p:grpSpPr bwMode="auto">
                <a:xfrm>
                  <a:off x="5020" y="1674"/>
                  <a:ext cx="279" cy="176"/>
                  <a:chOff x="5020" y="1674"/>
                  <a:chExt cx="279" cy="176"/>
                </a:xfrm>
              </p:grpSpPr>
              <p:sp>
                <p:nvSpPr>
                  <p:cNvPr id="44277" name="Freeform 204"/>
                  <p:cNvSpPr/>
                  <p:nvPr/>
                </p:nvSpPr>
                <p:spPr bwMode="auto">
                  <a:xfrm>
                    <a:off x="5139" y="1674"/>
                    <a:ext cx="160" cy="172"/>
                  </a:xfrm>
                  <a:custGeom>
                    <a:avLst/>
                    <a:gdLst>
                      <a:gd name="T0" fmla="*/ 0 w 960"/>
                      <a:gd name="T1" fmla="*/ 0 h 1031"/>
                      <a:gd name="T2" fmla="*/ 0 w 960"/>
                      <a:gd name="T3" fmla="*/ 0 h 1031"/>
                      <a:gd name="T4" fmla="*/ 0 w 960"/>
                      <a:gd name="T5" fmla="*/ 0 h 1031"/>
                      <a:gd name="T6" fmla="*/ 0 w 960"/>
                      <a:gd name="T7" fmla="*/ 0 h 1031"/>
                      <a:gd name="T8" fmla="*/ 0 w 960"/>
                      <a:gd name="T9" fmla="*/ 0 h 1031"/>
                      <a:gd name="T10" fmla="*/ 0 60000 65536"/>
                      <a:gd name="T11" fmla="*/ 0 60000 65536"/>
                      <a:gd name="T12" fmla="*/ 0 60000 65536"/>
                      <a:gd name="T13" fmla="*/ 0 60000 65536"/>
                      <a:gd name="T14" fmla="*/ 0 60000 65536"/>
                      <a:gd name="T15" fmla="*/ 0 w 960"/>
                      <a:gd name="T16" fmla="*/ 0 h 1031"/>
                      <a:gd name="T17" fmla="*/ 960 w 960"/>
                      <a:gd name="T18" fmla="*/ 1031 h 1031"/>
                    </a:gdLst>
                    <a:ahLst/>
                    <a:cxnLst>
                      <a:cxn ang="T10">
                        <a:pos x="T0" y="T1"/>
                      </a:cxn>
                      <a:cxn ang="T11">
                        <a:pos x="T2" y="T3"/>
                      </a:cxn>
                      <a:cxn ang="T12">
                        <a:pos x="T4" y="T5"/>
                      </a:cxn>
                      <a:cxn ang="T13">
                        <a:pos x="T6" y="T7"/>
                      </a:cxn>
                      <a:cxn ang="T14">
                        <a:pos x="T8" y="T9"/>
                      </a:cxn>
                    </a:cxnLst>
                    <a:rect l="T15" t="T16" r="T17" b="T18"/>
                    <a:pathLst>
                      <a:path w="960" h="1031">
                        <a:moveTo>
                          <a:pt x="135" y="1031"/>
                        </a:moveTo>
                        <a:lnTo>
                          <a:pt x="0" y="33"/>
                        </a:lnTo>
                        <a:lnTo>
                          <a:pt x="827" y="0"/>
                        </a:lnTo>
                        <a:lnTo>
                          <a:pt x="960" y="889"/>
                        </a:lnTo>
                        <a:lnTo>
                          <a:pt x="135" y="1031"/>
                        </a:lnTo>
                        <a:close/>
                      </a:path>
                    </a:pathLst>
                  </a:custGeom>
                  <a:solidFill>
                    <a:srgbClr val="A0A0A0"/>
                  </a:solidFill>
                  <a:ln w="1588">
                    <a:solidFill>
                      <a:srgbClr val="000000"/>
                    </a:solidFill>
                    <a:round/>
                  </a:ln>
                </p:spPr>
                <p:txBody>
                  <a:bodyPr/>
                  <a:lstStyle/>
                  <a:p>
                    <a:endParaRPr lang="zh-CN" altLang="en-US" b="1"/>
                  </a:p>
                </p:txBody>
              </p:sp>
              <p:sp>
                <p:nvSpPr>
                  <p:cNvPr id="44278" name="Freeform 205"/>
                  <p:cNvSpPr/>
                  <p:nvPr/>
                </p:nvSpPr>
                <p:spPr bwMode="auto">
                  <a:xfrm>
                    <a:off x="5020" y="1679"/>
                    <a:ext cx="141" cy="171"/>
                  </a:xfrm>
                  <a:custGeom>
                    <a:avLst/>
                    <a:gdLst>
                      <a:gd name="T0" fmla="*/ 0 w 850"/>
                      <a:gd name="T1" fmla="*/ 0 h 1026"/>
                      <a:gd name="T2" fmla="*/ 0 w 850"/>
                      <a:gd name="T3" fmla="*/ 0 h 1026"/>
                      <a:gd name="T4" fmla="*/ 0 w 850"/>
                      <a:gd name="T5" fmla="*/ 0 h 1026"/>
                      <a:gd name="T6" fmla="*/ 0 w 850"/>
                      <a:gd name="T7" fmla="*/ 0 h 1026"/>
                      <a:gd name="T8" fmla="*/ 0 w 850"/>
                      <a:gd name="T9" fmla="*/ 0 h 1026"/>
                      <a:gd name="T10" fmla="*/ 0 60000 65536"/>
                      <a:gd name="T11" fmla="*/ 0 60000 65536"/>
                      <a:gd name="T12" fmla="*/ 0 60000 65536"/>
                      <a:gd name="T13" fmla="*/ 0 60000 65536"/>
                      <a:gd name="T14" fmla="*/ 0 60000 65536"/>
                      <a:gd name="T15" fmla="*/ 0 w 850"/>
                      <a:gd name="T16" fmla="*/ 0 h 1026"/>
                      <a:gd name="T17" fmla="*/ 850 w 850"/>
                      <a:gd name="T18" fmla="*/ 1026 h 1026"/>
                    </a:gdLst>
                    <a:ahLst/>
                    <a:cxnLst>
                      <a:cxn ang="T10">
                        <a:pos x="T0" y="T1"/>
                      </a:cxn>
                      <a:cxn ang="T11">
                        <a:pos x="T2" y="T3"/>
                      </a:cxn>
                      <a:cxn ang="T12">
                        <a:pos x="T4" y="T5"/>
                      </a:cxn>
                      <a:cxn ang="T13">
                        <a:pos x="T6" y="T7"/>
                      </a:cxn>
                      <a:cxn ang="T14">
                        <a:pos x="T8" y="T9"/>
                      </a:cxn>
                    </a:cxnLst>
                    <a:rect l="T15" t="T16" r="T17" b="T18"/>
                    <a:pathLst>
                      <a:path w="850" h="1026">
                        <a:moveTo>
                          <a:pt x="715" y="0"/>
                        </a:moveTo>
                        <a:lnTo>
                          <a:pt x="0" y="228"/>
                        </a:lnTo>
                        <a:lnTo>
                          <a:pt x="102" y="1026"/>
                        </a:lnTo>
                        <a:lnTo>
                          <a:pt x="850" y="1000"/>
                        </a:lnTo>
                        <a:lnTo>
                          <a:pt x="715" y="0"/>
                        </a:lnTo>
                        <a:close/>
                      </a:path>
                    </a:pathLst>
                  </a:custGeom>
                  <a:solidFill>
                    <a:srgbClr val="808080"/>
                  </a:solidFill>
                  <a:ln w="1588">
                    <a:solidFill>
                      <a:srgbClr val="000000"/>
                    </a:solidFill>
                    <a:round/>
                  </a:ln>
                </p:spPr>
                <p:txBody>
                  <a:bodyPr/>
                  <a:lstStyle/>
                  <a:p>
                    <a:endParaRPr lang="zh-CN" altLang="en-US" b="1"/>
                  </a:p>
                </p:txBody>
              </p:sp>
              <p:sp>
                <p:nvSpPr>
                  <p:cNvPr id="44279" name="Freeform 206"/>
                  <p:cNvSpPr/>
                  <p:nvPr/>
                </p:nvSpPr>
                <p:spPr bwMode="auto">
                  <a:xfrm>
                    <a:off x="5166" y="1691"/>
                    <a:ext cx="115" cy="129"/>
                  </a:xfrm>
                  <a:custGeom>
                    <a:avLst/>
                    <a:gdLst>
                      <a:gd name="T0" fmla="*/ 0 w 689"/>
                      <a:gd name="T1" fmla="*/ 0 h 778"/>
                      <a:gd name="T2" fmla="*/ 0 w 689"/>
                      <a:gd name="T3" fmla="*/ 0 h 778"/>
                      <a:gd name="T4" fmla="*/ 0 w 689"/>
                      <a:gd name="T5" fmla="*/ 0 h 778"/>
                      <a:gd name="T6" fmla="*/ 0 w 689"/>
                      <a:gd name="T7" fmla="*/ 0 h 778"/>
                      <a:gd name="T8" fmla="*/ 0 w 689"/>
                      <a:gd name="T9" fmla="*/ 0 h 778"/>
                      <a:gd name="T10" fmla="*/ 0 60000 65536"/>
                      <a:gd name="T11" fmla="*/ 0 60000 65536"/>
                      <a:gd name="T12" fmla="*/ 0 60000 65536"/>
                      <a:gd name="T13" fmla="*/ 0 60000 65536"/>
                      <a:gd name="T14" fmla="*/ 0 60000 65536"/>
                      <a:gd name="T15" fmla="*/ 0 w 689"/>
                      <a:gd name="T16" fmla="*/ 0 h 778"/>
                      <a:gd name="T17" fmla="*/ 689 w 689"/>
                      <a:gd name="T18" fmla="*/ 778 h 778"/>
                    </a:gdLst>
                    <a:ahLst/>
                    <a:cxnLst>
                      <a:cxn ang="T10">
                        <a:pos x="T0" y="T1"/>
                      </a:cxn>
                      <a:cxn ang="T11">
                        <a:pos x="T2" y="T3"/>
                      </a:cxn>
                      <a:cxn ang="T12">
                        <a:pos x="T4" y="T5"/>
                      </a:cxn>
                      <a:cxn ang="T13">
                        <a:pos x="T6" y="T7"/>
                      </a:cxn>
                      <a:cxn ang="T14">
                        <a:pos x="T8" y="T9"/>
                      </a:cxn>
                    </a:cxnLst>
                    <a:rect l="T15" t="T16" r="T17" b="T18"/>
                    <a:pathLst>
                      <a:path w="689" h="778">
                        <a:moveTo>
                          <a:pt x="0" y="36"/>
                        </a:moveTo>
                        <a:lnTo>
                          <a:pt x="98" y="778"/>
                        </a:lnTo>
                        <a:lnTo>
                          <a:pt x="689" y="689"/>
                        </a:lnTo>
                        <a:lnTo>
                          <a:pt x="587" y="0"/>
                        </a:lnTo>
                        <a:lnTo>
                          <a:pt x="0" y="36"/>
                        </a:lnTo>
                        <a:close/>
                      </a:path>
                    </a:pathLst>
                  </a:custGeom>
                  <a:solidFill>
                    <a:srgbClr val="00C0C0"/>
                  </a:solidFill>
                  <a:ln w="1588">
                    <a:solidFill>
                      <a:srgbClr val="000000"/>
                    </a:solidFill>
                    <a:round/>
                  </a:ln>
                </p:spPr>
                <p:txBody>
                  <a:bodyPr/>
                  <a:lstStyle/>
                  <a:p>
                    <a:endParaRPr lang="zh-CN" altLang="en-US" b="1"/>
                  </a:p>
                </p:txBody>
              </p:sp>
            </p:grpSp>
          </p:grpSp>
          <p:grpSp>
            <p:nvGrpSpPr>
              <p:cNvPr id="44266" name="Group 207"/>
              <p:cNvGrpSpPr/>
              <p:nvPr/>
            </p:nvGrpSpPr>
            <p:grpSpPr bwMode="auto">
              <a:xfrm>
                <a:off x="5212" y="1846"/>
                <a:ext cx="113" cy="80"/>
                <a:chOff x="5212" y="1846"/>
                <a:chExt cx="113" cy="80"/>
              </a:xfrm>
            </p:grpSpPr>
            <p:sp>
              <p:nvSpPr>
                <p:cNvPr id="44267" name="Freeform 208"/>
                <p:cNvSpPr/>
                <p:nvPr/>
              </p:nvSpPr>
              <p:spPr bwMode="auto">
                <a:xfrm>
                  <a:off x="5212" y="1846"/>
                  <a:ext cx="112" cy="80"/>
                </a:xfrm>
                <a:custGeom>
                  <a:avLst/>
                  <a:gdLst>
                    <a:gd name="T0" fmla="*/ 0 w 674"/>
                    <a:gd name="T1" fmla="*/ 0 h 482"/>
                    <a:gd name="T2" fmla="*/ 0 w 674"/>
                    <a:gd name="T3" fmla="*/ 0 h 482"/>
                    <a:gd name="T4" fmla="*/ 0 w 674"/>
                    <a:gd name="T5" fmla="*/ 0 h 482"/>
                    <a:gd name="T6" fmla="*/ 0 w 674"/>
                    <a:gd name="T7" fmla="*/ 0 h 482"/>
                    <a:gd name="T8" fmla="*/ 0 w 674"/>
                    <a:gd name="T9" fmla="*/ 0 h 482"/>
                    <a:gd name="T10" fmla="*/ 0 60000 65536"/>
                    <a:gd name="T11" fmla="*/ 0 60000 65536"/>
                    <a:gd name="T12" fmla="*/ 0 60000 65536"/>
                    <a:gd name="T13" fmla="*/ 0 60000 65536"/>
                    <a:gd name="T14" fmla="*/ 0 60000 65536"/>
                    <a:gd name="T15" fmla="*/ 0 w 674"/>
                    <a:gd name="T16" fmla="*/ 0 h 482"/>
                    <a:gd name="T17" fmla="*/ 674 w 674"/>
                    <a:gd name="T18" fmla="*/ 482 h 482"/>
                  </a:gdLst>
                  <a:ahLst/>
                  <a:cxnLst>
                    <a:cxn ang="T10">
                      <a:pos x="T0" y="T1"/>
                    </a:cxn>
                    <a:cxn ang="T11">
                      <a:pos x="T2" y="T3"/>
                    </a:cxn>
                    <a:cxn ang="T12">
                      <a:pos x="T4" y="T5"/>
                    </a:cxn>
                    <a:cxn ang="T13">
                      <a:pos x="T6" y="T7"/>
                    </a:cxn>
                    <a:cxn ang="T14">
                      <a:pos x="T8" y="T9"/>
                    </a:cxn>
                  </a:cxnLst>
                  <a:rect l="T15" t="T16" r="T17" b="T18"/>
                  <a:pathLst>
                    <a:path w="674" h="482">
                      <a:moveTo>
                        <a:pt x="674" y="0"/>
                      </a:moveTo>
                      <a:lnTo>
                        <a:pt x="0" y="143"/>
                      </a:lnTo>
                      <a:lnTo>
                        <a:pt x="0" y="482"/>
                      </a:lnTo>
                      <a:lnTo>
                        <a:pt x="674" y="271"/>
                      </a:lnTo>
                      <a:lnTo>
                        <a:pt x="674" y="0"/>
                      </a:lnTo>
                      <a:close/>
                    </a:path>
                  </a:pathLst>
                </a:custGeom>
                <a:solidFill>
                  <a:srgbClr val="404040"/>
                </a:solidFill>
                <a:ln w="1588">
                  <a:solidFill>
                    <a:srgbClr val="000000"/>
                  </a:solidFill>
                  <a:round/>
                </a:ln>
              </p:spPr>
              <p:txBody>
                <a:bodyPr/>
                <a:lstStyle/>
                <a:p>
                  <a:endParaRPr lang="zh-CN" altLang="en-US" b="1"/>
                </a:p>
              </p:txBody>
            </p:sp>
            <p:sp>
              <p:nvSpPr>
                <p:cNvPr id="44268" name="Line 209"/>
                <p:cNvSpPr>
                  <a:spLocks noChangeShapeType="1"/>
                </p:cNvSpPr>
                <p:nvPr/>
              </p:nvSpPr>
              <p:spPr bwMode="auto">
                <a:xfrm flipV="1">
                  <a:off x="5286" y="1866"/>
                  <a:ext cx="30" cy="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44269" name="Line 210"/>
                <p:cNvSpPr>
                  <a:spLocks noChangeShapeType="1"/>
                </p:cNvSpPr>
                <p:nvPr/>
              </p:nvSpPr>
              <p:spPr bwMode="auto">
                <a:xfrm flipH="1">
                  <a:off x="5231" y="1876"/>
                  <a:ext cx="39" cy="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44270" name="Line 211"/>
                <p:cNvSpPr>
                  <a:spLocks noChangeShapeType="1"/>
                </p:cNvSpPr>
                <p:nvPr/>
              </p:nvSpPr>
              <p:spPr bwMode="auto">
                <a:xfrm>
                  <a:off x="5277" y="1856"/>
                  <a:ext cx="1" cy="52"/>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44271" name="Line 212"/>
                <p:cNvSpPr>
                  <a:spLocks noChangeShapeType="1"/>
                </p:cNvSpPr>
                <p:nvPr/>
              </p:nvSpPr>
              <p:spPr bwMode="auto">
                <a:xfrm>
                  <a:off x="5223" y="1868"/>
                  <a:ext cx="1" cy="57"/>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44272" name="Line 213"/>
                <p:cNvSpPr>
                  <a:spLocks noChangeShapeType="1"/>
                </p:cNvSpPr>
                <p:nvPr/>
              </p:nvSpPr>
              <p:spPr bwMode="auto">
                <a:xfrm flipH="1">
                  <a:off x="5223" y="1867"/>
                  <a:ext cx="102" cy="26"/>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44273" name="Line 214"/>
                <p:cNvSpPr>
                  <a:spLocks noChangeShapeType="1"/>
                </p:cNvSpPr>
                <p:nvPr/>
              </p:nvSpPr>
              <p:spPr bwMode="auto">
                <a:xfrm flipV="1">
                  <a:off x="5223" y="1860"/>
                  <a:ext cx="102" cy="23"/>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grpSp>
        <p:grpSp>
          <p:nvGrpSpPr>
            <p:cNvPr id="44233" name="Group 215"/>
            <p:cNvGrpSpPr/>
            <p:nvPr/>
          </p:nvGrpSpPr>
          <p:grpSpPr bwMode="auto">
            <a:xfrm>
              <a:off x="5170" y="1848"/>
              <a:ext cx="270" cy="138"/>
              <a:chOff x="5170" y="1848"/>
              <a:chExt cx="270" cy="138"/>
            </a:xfrm>
          </p:grpSpPr>
          <p:grpSp>
            <p:nvGrpSpPr>
              <p:cNvPr id="44234" name="Group 216"/>
              <p:cNvGrpSpPr/>
              <p:nvPr/>
            </p:nvGrpSpPr>
            <p:grpSpPr bwMode="auto">
              <a:xfrm>
                <a:off x="5188" y="1923"/>
                <a:ext cx="43" cy="32"/>
                <a:chOff x="5188" y="1923"/>
                <a:chExt cx="43" cy="32"/>
              </a:xfrm>
            </p:grpSpPr>
            <p:sp>
              <p:nvSpPr>
                <p:cNvPr id="44263" name="Freeform 217"/>
                <p:cNvSpPr/>
                <p:nvPr/>
              </p:nvSpPr>
              <p:spPr bwMode="auto">
                <a:xfrm>
                  <a:off x="5188" y="1923"/>
                  <a:ext cx="12" cy="32"/>
                </a:xfrm>
                <a:custGeom>
                  <a:avLst/>
                  <a:gdLst>
                    <a:gd name="T0" fmla="*/ 0 w 75"/>
                    <a:gd name="T1" fmla="*/ 0 h 194"/>
                    <a:gd name="T2" fmla="*/ 0 w 75"/>
                    <a:gd name="T3" fmla="*/ 0 h 194"/>
                    <a:gd name="T4" fmla="*/ 0 w 75"/>
                    <a:gd name="T5" fmla="*/ 0 h 194"/>
                    <a:gd name="T6" fmla="*/ 0 w 75"/>
                    <a:gd name="T7" fmla="*/ 0 h 194"/>
                    <a:gd name="T8" fmla="*/ 0 w 75"/>
                    <a:gd name="T9" fmla="*/ 0 h 194"/>
                    <a:gd name="T10" fmla="*/ 0 60000 65536"/>
                    <a:gd name="T11" fmla="*/ 0 60000 65536"/>
                    <a:gd name="T12" fmla="*/ 0 60000 65536"/>
                    <a:gd name="T13" fmla="*/ 0 60000 65536"/>
                    <a:gd name="T14" fmla="*/ 0 60000 65536"/>
                    <a:gd name="T15" fmla="*/ 0 w 75"/>
                    <a:gd name="T16" fmla="*/ 0 h 194"/>
                    <a:gd name="T17" fmla="*/ 75 w 75"/>
                    <a:gd name="T18" fmla="*/ 194 h 194"/>
                  </a:gdLst>
                  <a:ahLst/>
                  <a:cxnLst>
                    <a:cxn ang="T10">
                      <a:pos x="T0" y="T1"/>
                    </a:cxn>
                    <a:cxn ang="T11">
                      <a:pos x="T2" y="T3"/>
                    </a:cxn>
                    <a:cxn ang="T12">
                      <a:pos x="T4" y="T5"/>
                    </a:cxn>
                    <a:cxn ang="T13">
                      <a:pos x="T6" y="T7"/>
                    </a:cxn>
                    <a:cxn ang="T14">
                      <a:pos x="T8" y="T9"/>
                    </a:cxn>
                  </a:cxnLst>
                  <a:rect l="T15" t="T16" r="T17" b="T18"/>
                  <a:pathLst>
                    <a:path w="75" h="194">
                      <a:moveTo>
                        <a:pt x="23" y="0"/>
                      </a:moveTo>
                      <a:lnTo>
                        <a:pt x="0" y="183"/>
                      </a:lnTo>
                      <a:lnTo>
                        <a:pt x="55" y="194"/>
                      </a:lnTo>
                      <a:lnTo>
                        <a:pt x="75" y="8"/>
                      </a:lnTo>
                      <a:lnTo>
                        <a:pt x="23" y="0"/>
                      </a:lnTo>
                      <a:close/>
                    </a:path>
                  </a:pathLst>
                </a:custGeom>
                <a:solidFill>
                  <a:srgbClr val="606060"/>
                </a:solidFill>
                <a:ln w="1588">
                  <a:solidFill>
                    <a:srgbClr val="000000"/>
                  </a:solidFill>
                  <a:round/>
                </a:ln>
              </p:spPr>
              <p:txBody>
                <a:bodyPr/>
                <a:lstStyle/>
                <a:p>
                  <a:endParaRPr lang="zh-CN" altLang="en-US" b="1"/>
                </a:p>
              </p:txBody>
            </p:sp>
            <p:sp>
              <p:nvSpPr>
                <p:cNvPr id="44264" name="Freeform 218"/>
                <p:cNvSpPr/>
                <p:nvPr/>
              </p:nvSpPr>
              <p:spPr bwMode="auto">
                <a:xfrm>
                  <a:off x="5197" y="1927"/>
                  <a:ext cx="34" cy="28"/>
                </a:xfrm>
                <a:custGeom>
                  <a:avLst/>
                  <a:gdLst>
                    <a:gd name="T0" fmla="*/ 0 w 206"/>
                    <a:gd name="T1" fmla="*/ 0 h 168"/>
                    <a:gd name="T2" fmla="*/ 0 w 206"/>
                    <a:gd name="T3" fmla="*/ 0 h 168"/>
                    <a:gd name="T4" fmla="*/ 0 w 206"/>
                    <a:gd name="T5" fmla="*/ 0 h 168"/>
                    <a:gd name="T6" fmla="*/ 0 w 206"/>
                    <a:gd name="T7" fmla="*/ 0 h 168"/>
                    <a:gd name="T8" fmla="*/ 0 w 206"/>
                    <a:gd name="T9" fmla="*/ 0 h 168"/>
                    <a:gd name="T10" fmla="*/ 0 w 206"/>
                    <a:gd name="T11" fmla="*/ 0 h 168"/>
                    <a:gd name="T12" fmla="*/ 0 w 206"/>
                    <a:gd name="T13" fmla="*/ 0 h 168"/>
                    <a:gd name="T14" fmla="*/ 0 60000 65536"/>
                    <a:gd name="T15" fmla="*/ 0 60000 65536"/>
                    <a:gd name="T16" fmla="*/ 0 60000 65536"/>
                    <a:gd name="T17" fmla="*/ 0 60000 65536"/>
                    <a:gd name="T18" fmla="*/ 0 60000 65536"/>
                    <a:gd name="T19" fmla="*/ 0 60000 65536"/>
                    <a:gd name="T20" fmla="*/ 0 60000 65536"/>
                    <a:gd name="T21" fmla="*/ 0 w 206"/>
                    <a:gd name="T22" fmla="*/ 0 h 168"/>
                    <a:gd name="T23" fmla="*/ 206 w 206"/>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6" h="168">
                      <a:moveTo>
                        <a:pt x="17" y="5"/>
                      </a:moveTo>
                      <a:lnTo>
                        <a:pt x="0" y="168"/>
                      </a:lnTo>
                      <a:lnTo>
                        <a:pt x="206" y="84"/>
                      </a:lnTo>
                      <a:lnTo>
                        <a:pt x="126" y="58"/>
                      </a:lnTo>
                      <a:lnTo>
                        <a:pt x="52" y="97"/>
                      </a:lnTo>
                      <a:lnTo>
                        <a:pt x="75" y="0"/>
                      </a:lnTo>
                      <a:lnTo>
                        <a:pt x="17" y="5"/>
                      </a:lnTo>
                      <a:close/>
                    </a:path>
                  </a:pathLst>
                </a:custGeom>
                <a:solidFill>
                  <a:srgbClr val="404040"/>
                </a:solidFill>
                <a:ln w="1588">
                  <a:solidFill>
                    <a:srgbClr val="000000"/>
                  </a:solidFill>
                  <a:round/>
                </a:ln>
              </p:spPr>
              <p:txBody>
                <a:bodyPr/>
                <a:lstStyle/>
                <a:p>
                  <a:endParaRPr lang="zh-CN" altLang="en-US" b="1"/>
                </a:p>
              </p:txBody>
            </p:sp>
          </p:grpSp>
          <p:grpSp>
            <p:nvGrpSpPr>
              <p:cNvPr id="44235" name="Group 219"/>
              <p:cNvGrpSpPr/>
              <p:nvPr/>
            </p:nvGrpSpPr>
            <p:grpSpPr bwMode="auto">
              <a:xfrm>
                <a:off x="5170" y="1848"/>
                <a:ext cx="270" cy="138"/>
                <a:chOff x="5170" y="1848"/>
                <a:chExt cx="270" cy="138"/>
              </a:xfrm>
            </p:grpSpPr>
            <p:sp>
              <p:nvSpPr>
                <p:cNvPr id="44236" name="Freeform 220"/>
                <p:cNvSpPr/>
                <p:nvPr/>
              </p:nvSpPr>
              <p:spPr bwMode="auto">
                <a:xfrm>
                  <a:off x="5175" y="1848"/>
                  <a:ext cx="264" cy="122"/>
                </a:xfrm>
                <a:custGeom>
                  <a:avLst/>
                  <a:gdLst>
                    <a:gd name="T0" fmla="*/ 0 w 1583"/>
                    <a:gd name="T1" fmla="*/ 0 h 729"/>
                    <a:gd name="T2" fmla="*/ 0 w 1583"/>
                    <a:gd name="T3" fmla="*/ 0 h 729"/>
                    <a:gd name="T4" fmla="*/ 0 w 1583"/>
                    <a:gd name="T5" fmla="*/ 0 h 729"/>
                    <a:gd name="T6" fmla="*/ 0 w 1583"/>
                    <a:gd name="T7" fmla="*/ 0 h 729"/>
                    <a:gd name="T8" fmla="*/ 0 w 1583"/>
                    <a:gd name="T9" fmla="*/ 0 h 729"/>
                    <a:gd name="T10" fmla="*/ 0 60000 65536"/>
                    <a:gd name="T11" fmla="*/ 0 60000 65536"/>
                    <a:gd name="T12" fmla="*/ 0 60000 65536"/>
                    <a:gd name="T13" fmla="*/ 0 60000 65536"/>
                    <a:gd name="T14" fmla="*/ 0 60000 65536"/>
                    <a:gd name="T15" fmla="*/ 0 w 1583"/>
                    <a:gd name="T16" fmla="*/ 0 h 729"/>
                    <a:gd name="T17" fmla="*/ 1583 w 1583"/>
                    <a:gd name="T18" fmla="*/ 729 h 729"/>
                  </a:gdLst>
                  <a:ahLst/>
                  <a:cxnLst>
                    <a:cxn ang="T10">
                      <a:pos x="T0" y="T1"/>
                    </a:cxn>
                    <a:cxn ang="T11">
                      <a:pos x="T2" y="T3"/>
                    </a:cxn>
                    <a:cxn ang="T12">
                      <a:pos x="T4" y="T5"/>
                    </a:cxn>
                    <a:cxn ang="T13">
                      <a:pos x="T6" y="T7"/>
                    </a:cxn>
                    <a:cxn ang="T14">
                      <a:pos x="T8" y="T9"/>
                    </a:cxn>
                  </a:cxnLst>
                  <a:rect l="T15" t="T16" r="T17" b="T18"/>
                  <a:pathLst>
                    <a:path w="1583" h="729">
                      <a:moveTo>
                        <a:pt x="0" y="309"/>
                      </a:moveTo>
                      <a:lnTo>
                        <a:pt x="759" y="729"/>
                      </a:lnTo>
                      <a:lnTo>
                        <a:pt x="1583" y="318"/>
                      </a:lnTo>
                      <a:lnTo>
                        <a:pt x="951" y="0"/>
                      </a:lnTo>
                      <a:lnTo>
                        <a:pt x="0" y="309"/>
                      </a:lnTo>
                      <a:close/>
                    </a:path>
                  </a:pathLst>
                </a:custGeom>
                <a:solidFill>
                  <a:srgbClr val="808080"/>
                </a:solidFill>
                <a:ln w="1588">
                  <a:solidFill>
                    <a:srgbClr val="000000"/>
                  </a:solidFill>
                  <a:round/>
                </a:ln>
              </p:spPr>
              <p:txBody>
                <a:bodyPr/>
                <a:lstStyle/>
                <a:p>
                  <a:endParaRPr lang="zh-CN" altLang="en-US" b="1"/>
                </a:p>
              </p:txBody>
            </p:sp>
            <p:sp>
              <p:nvSpPr>
                <p:cNvPr id="44237" name="Freeform 221"/>
                <p:cNvSpPr/>
                <p:nvPr/>
              </p:nvSpPr>
              <p:spPr bwMode="auto">
                <a:xfrm>
                  <a:off x="5170" y="1899"/>
                  <a:ext cx="133" cy="86"/>
                </a:xfrm>
                <a:custGeom>
                  <a:avLst/>
                  <a:gdLst>
                    <a:gd name="T0" fmla="*/ 0 w 792"/>
                    <a:gd name="T1" fmla="*/ 0 h 516"/>
                    <a:gd name="T2" fmla="*/ 0 w 792"/>
                    <a:gd name="T3" fmla="*/ 0 h 516"/>
                    <a:gd name="T4" fmla="*/ 0 w 792"/>
                    <a:gd name="T5" fmla="*/ 0 h 516"/>
                    <a:gd name="T6" fmla="*/ 0 w 792"/>
                    <a:gd name="T7" fmla="*/ 0 h 516"/>
                    <a:gd name="T8" fmla="*/ 0 w 792"/>
                    <a:gd name="T9" fmla="*/ 0 h 516"/>
                    <a:gd name="T10" fmla="*/ 0 60000 65536"/>
                    <a:gd name="T11" fmla="*/ 0 60000 65536"/>
                    <a:gd name="T12" fmla="*/ 0 60000 65536"/>
                    <a:gd name="T13" fmla="*/ 0 60000 65536"/>
                    <a:gd name="T14" fmla="*/ 0 60000 65536"/>
                    <a:gd name="T15" fmla="*/ 0 w 792"/>
                    <a:gd name="T16" fmla="*/ 0 h 516"/>
                    <a:gd name="T17" fmla="*/ 792 w 792"/>
                    <a:gd name="T18" fmla="*/ 516 h 516"/>
                  </a:gdLst>
                  <a:ahLst/>
                  <a:cxnLst>
                    <a:cxn ang="T10">
                      <a:pos x="T0" y="T1"/>
                    </a:cxn>
                    <a:cxn ang="T11">
                      <a:pos x="T2" y="T3"/>
                    </a:cxn>
                    <a:cxn ang="T12">
                      <a:pos x="T4" y="T5"/>
                    </a:cxn>
                    <a:cxn ang="T13">
                      <a:pos x="T6" y="T7"/>
                    </a:cxn>
                    <a:cxn ang="T14">
                      <a:pos x="T8" y="T9"/>
                    </a:cxn>
                  </a:cxnLst>
                  <a:rect l="T15" t="T16" r="T17" b="T18"/>
                  <a:pathLst>
                    <a:path w="792" h="516">
                      <a:moveTo>
                        <a:pt x="28" y="0"/>
                      </a:moveTo>
                      <a:lnTo>
                        <a:pt x="792" y="426"/>
                      </a:lnTo>
                      <a:lnTo>
                        <a:pt x="770" y="516"/>
                      </a:lnTo>
                      <a:lnTo>
                        <a:pt x="0" y="82"/>
                      </a:lnTo>
                      <a:lnTo>
                        <a:pt x="28" y="0"/>
                      </a:lnTo>
                      <a:close/>
                    </a:path>
                  </a:pathLst>
                </a:custGeom>
                <a:solidFill>
                  <a:srgbClr val="606060"/>
                </a:solidFill>
                <a:ln w="1588">
                  <a:solidFill>
                    <a:srgbClr val="000000"/>
                  </a:solidFill>
                  <a:round/>
                </a:ln>
              </p:spPr>
              <p:txBody>
                <a:bodyPr/>
                <a:lstStyle/>
                <a:p>
                  <a:endParaRPr lang="zh-CN" altLang="en-US" b="1"/>
                </a:p>
              </p:txBody>
            </p:sp>
            <p:sp>
              <p:nvSpPr>
                <p:cNvPr id="44238" name="Freeform 222"/>
                <p:cNvSpPr/>
                <p:nvPr/>
              </p:nvSpPr>
              <p:spPr bwMode="auto">
                <a:xfrm>
                  <a:off x="5299" y="1901"/>
                  <a:ext cx="141" cy="85"/>
                </a:xfrm>
                <a:custGeom>
                  <a:avLst/>
                  <a:gdLst>
                    <a:gd name="T0" fmla="*/ 0 w 846"/>
                    <a:gd name="T1" fmla="*/ 0 h 507"/>
                    <a:gd name="T2" fmla="*/ 0 w 846"/>
                    <a:gd name="T3" fmla="*/ 0 h 507"/>
                    <a:gd name="T4" fmla="*/ 0 w 846"/>
                    <a:gd name="T5" fmla="*/ 0 h 507"/>
                    <a:gd name="T6" fmla="*/ 0 w 846"/>
                    <a:gd name="T7" fmla="*/ 0 h 507"/>
                    <a:gd name="T8" fmla="*/ 0 w 846"/>
                    <a:gd name="T9" fmla="*/ 0 h 507"/>
                    <a:gd name="T10" fmla="*/ 0 60000 65536"/>
                    <a:gd name="T11" fmla="*/ 0 60000 65536"/>
                    <a:gd name="T12" fmla="*/ 0 60000 65536"/>
                    <a:gd name="T13" fmla="*/ 0 60000 65536"/>
                    <a:gd name="T14" fmla="*/ 0 60000 65536"/>
                    <a:gd name="T15" fmla="*/ 0 w 846"/>
                    <a:gd name="T16" fmla="*/ 0 h 507"/>
                    <a:gd name="T17" fmla="*/ 846 w 846"/>
                    <a:gd name="T18" fmla="*/ 507 h 507"/>
                  </a:gdLst>
                  <a:ahLst/>
                  <a:cxnLst>
                    <a:cxn ang="T10">
                      <a:pos x="T0" y="T1"/>
                    </a:cxn>
                    <a:cxn ang="T11">
                      <a:pos x="T2" y="T3"/>
                    </a:cxn>
                    <a:cxn ang="T12">
                      <a:pos x="T4" y="T5"/>
                    </a:cxn>
                    <a:cxn ang="T13">
                      <a:pos x="T6" y="T7"/>
                    </a:cxn>
                    <a:cxn ang="T14">
                      <a:pos x="T8" y="T9"/>
                    </a:cxn>
                  </a:cxnLst>
                  <a:rect l="T15" t="T16" r="T17" b="T18"/>
                  <a:pathLst>
                    <a:path w="846" h="507">
                      <a:moveTo>
                        <a:pt x="0" y="507"/>
                      </a:moveTo>
                      <a:lnTo>
                        <a:pt x="25" y="411"/>
                      </a:lnTo>
                      <a:lnTo>
                        <a:pt x="846" y="0"/>
                      </a:lnTo>
                      <a:lnTo>
                        <a:pt x="817" y="76"/>
                      </a:lnTo>
                      <a:lnTo>
                        <a:pt x="0" y="507"/>
                      </a:lnTo>
                      <a:close/>
                    </a:path>
                  </a:pathLst>
                </a:custGeom>
                <a:solidFill>
                  <a:srgbClr val="404040"/>
                </a:solidFill>
                <a:ln w="1588">
                  <a:solidFill>
                    <a:srgbClr val="000000"/>
                  </a:solidFill>
                  <a:round/>
                </a:ln>
              </p:spPr>
              <p:txBody>
                <a:bodyPr/>
                <a:lstStyle/>
                <a:p>
                  <a:endParaRPr lang="zh-CN" altLang="en-US" b="1"/>
                </a:p>
              </p:txBody>
            </p:sp>
            <p:sp>
              <p:nvSpPr>
                <p:cNvPr id="44239" name="Freeform 223"/>
                <p:cNvSpPr/>
                <p:nvPr/>
              </p:nvSpPr>
              <p:spPr bwMode="auto">
                <a:xfrm>
                  <a:off x="5227" y="1905"/>
                  <a:ext cx="106" cy="54"/>
                </a:xfrm>
                <a:custGeom>
                  <a:avLst/>
                  <a:gdLst>
                    <a:gd name="T0" fmla="*/ 0 w 637"/>
                    <a:gd name="T1" fmla="*/ 0 h 321"/>
                    <a:gd name="T2" fmla="*/ 0 w 637"/>
                    <a:gd name="T3" fmla="*/ 0 h 321"/>
                    <a:gd name="T4" fmla="*/ 0 w 637"/>
                    <a:gd name="T5" fmla="*/ 0 h 321"/>
                    <a:gd name="T6" fmla="*/ 0 w 637"/>
                    <a:gd name="T7" fmla="*/ 0 h 321"/>
                    <a:gd name="T8" fmla="*/ 0 w 637"/>
                    <a:gd name="T9" fmla="*/ 0 h 321"/>
                    <a:gd name="T10" fmla="*/ 0 60000 65536"/>
                    <a:gd name="T11" fmla="*/ 0 60000 65536"/>
                    <a:gd name="T12" fmla="*/ 0 60000 65536"/>
                    <a:gd name="T13" fmla="*/ 0 60000 65536"/>
                    <a:gd name="T14" fmla="*/ 0 60000 65536"/>
                    <a:gd name="T15" fmla="*/ 0 w 637"/>
                    <a:gd name="T16" fmla="*/ 0 h 321"/>
                    <a:gd name="T17" fmla="*/ 637 w 637"/>
                    <a:gd name="T18" fmla="*/ 321 h 321"/>
                  </a:gdLst>
                  <a:ahLst/>
                  <a:cxnLst>
                    <a:cxn ang="T10">
                      <a:pos x="T0" y="T1"/>
                    </a:cxn>
                    <a:cxn ang="T11">
                      <a:pos x="T2" y="T3"/>
                    </a:cxn>
                    <a:cxn ang="T12">
                      <a:pos x="T4" y="T5"/>
                    </a:cxn>
                    <a:cxn ang="T13">
                      <a:pos x="T6" y="T7"/>
                    </a:cxn>
                    <a:cxn ang="T14">
                      <a:pos x="T8" y="T9"/>
                    </a:cxn>
                  </a:cxnLst>
                  <a:rect l="T15" t="T16" r="T17" b="T18"/>
                  <a:pathLst>
                    <a:path w="637" h="321">
                      <a:moveTo>
                        <a:pt x="0" y="83"/>
                      </a:moveTo>
                      <a:lnTo>
                        <a:pt x="220" y="0"/>
                      </a:lnTo>
                      <a:lnTo>
                        <a:pt x="637" y="224"/>
                      </a:lnTo>
                      <a:lnTo>
                        <a:pt x="425" y="321"/>
                      </a:lnTo>
                      <a:lnTo>
                        <a:pt x="0" y="83"/>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240" name="Freeform 224"/>
                <p:cNvSpPr/>
                <p:nvPr/>
              </p:nvSpPr>
              <p:spPr bwMode="auto">
                <a:xfrm>
                  <a:off x="5270" y="1868"/>
                  <a:ext cx="156" cy="72"/>
                </a:xfrm>
                <a:custGeom>
                  <a:avLst/>
                  <a:gdLst>
                    <a:gd name="T0" fmla="*/ 0 w 938"/>
                    <a:gd name="T1" fmla="*/ 0 h 434"/>
                    <a:gd name="T2" fmla="*/ 0 w 938"/>
                    <a:gd name="T3" fmla="*/ 0 h 434"/>
                    <a:gd name="T4" fmla="*/ 0 w 938"/>
                    <a:gd name="T5" fmla="*/ 0 h 434"/>
                    <a:gd name="T6" fmla="*/ 0 w 938"/>
                    <a:gd name="T7" fmla="*/ 0 h 434"/>
                    <a:gd name="T8" fmla="*/ 0 w 938"/>
                    <a:gd name="T9" fmla="*/ 0 h 434"/>
                    <a:gd name="T10" fmla="*/ 0 60000 65536"/>
                    <a:gd name="T11" fmla="*/ 0 60000 65536"/>
                    <a:gd name="T12" fmla="*/ 0 60000 65536"/>
                    <a:gd name="T13" fmla="*/ 0 60000 65536"/>
                    <a:gd name="T14" fmla="*/ 0 60000 65536"/>
                    <a:gd name="T15" fmla="*/ 0 w 938"/>
                    <a:gd name="T16" fmla="*/ 0 h 434"/>
                    <a:gd name="T17" fmla="*/ 938 w 938"/>
                    <a:gd name="T18" fmla="*/ 434 h 434"/>
                  </a:gdLst>
                  <a:ahLst/>
                  <a:cxnLst>
                    <a:cxn ang="T10">
                      <a:pos x="T0" y="T1"/>
                    </a:cxn>
                    <a:cxn ang="T11">
                      <a:pos x="T2" y="T3"/>
                    </a:cxn>
                    <a:cxn ang="T12">
                      <a:pos x="T4" y="T5"/>
                    </a:cxn>
                    <a:cxn ang="T13">
                      <a:pos x="T6" y="T7"/>
                    </a:cxn>
                    <a:cxn ang="T14">
                      <a:pos x="T8" y="T9"/>
                    </a:cxn>
                  </a:cxnLst>
                  <a:rect l="T15" t="T16" r="T17" b="T18"/>
                  <a:pathLst>
                    <a:path w="938" h="434">
                      <a:moveTo>
                        <a:pt x="0" y="210"/>
                      </a:moveTo>
                      <a:lnTo>
                        <a:pt x="410" y="434"/>
                      </a:lnTo>
                      <a:lnTo>
                        <a:pt x="938" y="186"/>
                      </a:lnTo>
                      <a:lnTo>
                        <a:pt x="554" y="0"/>
                      </a:lnTo>
                      <a:lnTo>
                        <a:pt x="0" y="21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241" name="Freeform 225"/>
                <p:cNvSpPr/>
                <p:nvPr/>
              </p:nvSpPr>
              <p:spPr bwMode="auto">
                <a:xfrm>
                  <a:off x="5188" y="1852"/>
                  <a:ext cx="172" cy="66"/>
                </a:xfrm>
                <a:custGeom>
                  <a:avLst/>
                  <a:gdLst>
                    <a:gd name="T0" fmla="*/ 0 w 1034"/>
                    <a:gd name="T1" fmla="*/ 0 h 395"/>
                    <a:gd name="T2" fmla="*/ 0 w 1034"/>
                    <a:gd name="T3" fmla="*/ 0 h 395"/>
                    <a:gd name="T4" fmla="*/ 0 w 1034"/>
                    <a:gd name="T5" fmla="*/ 0 h 395"/>
                    <a:gd name="T6" fmla="*/ 0 w 1034"/>
                    <a:gd name="T7" fmla="*/ 0 h 395"/>
                    <a:gd name="T8" fmla="*/ 0 w 1034"/>
                    <a:gd name="T9" fmla="*/ 0 h 395"/>
                    <a:gd name="T10" fmla="*/ 0 60000 65536"/>
                    <a:gd name="T11" fmla="*/ 0 60000 65536"/>
                    <a:gd name="T12" fmla="*/ 0 60000 65536"/>
                    <a:gd name="T13" fmla="*/ 0 60000 65536"/>
                    <a:gd name="T14" fmla="*/ 0 60000 65536"/>
                    <a:gd name="T15" fmla="*/ 0 w 1034"/>
                    <a:gd name="T16" fmla="*/ 0 h 395"/>
                    <a:gd name="T17" fmla="*/ 1034 w 1034"/>
                    <a:gd name="T18" fmla="*/ 395 h 395"/>
                  </a:gdLst>
                  <a:ahLst/>
                  <a:cxnLst>
                    <a:cxn ang="T10">
                      <a:pos x="T0" y="T1"/>
                    </a:cxn>
                    <a:cxn ang="T11">
                      <a:pos x="T2" y="T3"/>
                    </a:cxn>
                    <a:cxn ang="T12">
                      <a:pos x="T4" y="T5"/>
                    </a:cxn>
                    <a:cxn ang="T13">
                      <a:pos x="T6" y="T7"/>
                    </a:cxn>
                    <a:cxn ang="T14">
                      <a:pos x="T8" y="T9"/>
                    </a:cxn>
                  </a:cxnLst>
                  <a:rect l="T15" t="T16" r="T17" b="T18"/>
                  <a:pathLst>
                    <a:path w="1034" h="395">
                      <a:moveTo>
                        <a:pt x="216" y="395"/>
                      </a:moveTo>
                      <a:lnTo>
                        <a:pt x="0" y="285"/>
                      </a:lnTo>
                      <a:lnTo>
                        <a:pt x="867" y="0"/>
                      </a:lnTo>
                      <a:lnTo>
                        <a:pt x="1034" y="82"/>
                      </a:lnTo>
                      <a:lnTo>
                        <a:pt x="216" y="395"/>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242" name="Line 226"/>
                <p:cNvSpPr>
                  <a:spLocks noChangeShapeType="1"/>
                </p:cNvSpPr>
                <p:nvPr/>
              </p:nvSpPr>
              <p:spPr bwMode="auto">
                <a:xfrm flipV="1">
                  <a:off x="5193" y="1855"/>
                  <a:ext cx="148" cy="51"/>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44243" name="Line 227"/>
                <p:cNvSpPr>
                  <a:spLocks noChangeShapeType="1"/>
                </p:cNvSpPr>
                <p:nvPr/>
              </p:nvSpPr>
              <p:spPr bwMode="auto">
                <a:xfrm flipV="1">
                  <a:off x="5205" y="1858"/>
                  <a:ext cx="144" cy="52"/>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44244" name="Line 228"/>
                <p:cNvSpPr>
                  <a:spLocks noChangeShapeType="1"/>
                </p:cNvSpPr>
                <p:nvPr/>
              </p:nvSpPr>
              <p:spPr bwMode="auto">
                <a:xfrm flipV="1">
                  <a:off x="5214" y="1862"/>
                  <a:ext cx="141" cy="54"/>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44245" name="Line 229"/>
                <p:cNvSpPr>
                  <a:spLocks noChangeShapeType="1"/>
                </p:cNvSpPr>
                <p:nvPr/>
              </p:nvSpPr>
              <p:spPr bwMode="auto">
                <a:xfrm flipV="1">
                  <a:off x="5235" y="1871"/>
                  <a:ext cx="138" cy="55"/>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44246" name="Line 230"/>
                <p:cNvSpPr>
                  <a:spLocks noChangeShapeType="1"/>
                </p:cNvSpPr>
                <p:nvPr/>
              </p:nvSpPr>
              <p:spPr bwMode="auto">
                <a:xfrm flipV="1">
                  <a:off x="5246" y="1877"/>
                  <a:ext cx="137" cy="56"/>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44247" name="Line 231"/>
                <p:cNvSpPr>
                  <a:spLocks noChangeShapeType="1"/>
                </p:cNvSpPr>
                <p:nvPr/>
              </p:nvSpPr>
              <p:spPr bwMode="auto">
                <a:xfrm flipV="1">
                  <a:off x="5261" y="1885"/>
                  <a:ext cx="124" cy="53"/>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44248" name="Line 232"/>
                <p:cNvSpPr>
                  <a:spLocks noChangeShapeType="1"/>
                </p:cNvSpPr>
                <p:nvPr/>
              </p:nvSpPr>
              <p:spPr bwMode="auto">
                <a:xfrm flipV="1">
                  <a:off x="5274" y="1890"/>
                  <a:ext cx="119" cy="53"/>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44249" name="Line 233"/>
                <p:cNvSpPr>
                  <a:spLocks noChangeShapeType="1"/>
                </p:cNvSpPr>
                <p:nvPr/>
              </p:nvSpPr>
              <p:spPr bwMode="auto">
                <a:xfrm flipV="1">
                  <a:off x="5291" y="1897"/>
                  <a:ext cx="114" cy="52"/>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44250" name="Line 234"/>
                <p:cNvSpPr>
                  <a:spLocks noChangeShapeType="1"/>
                </p:cNvSpPr>
                <p:nvPr/>
              </p:nvSpPr>
              <p:spPr bwMode="auto">
                <a:xfrm>
                  <a:off x="5239" y="1915"/>
                  <a:ext cx="71" cy="40"/>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44251" name="Line 235"/>
                <p:cNvSpPr>
                  <a:spLocks noChangeShapeType="1"/>
                </p:cNvSpPr>
                <p:nvPr/>
              </p:nvSpPr>
              <p:spPr bwMode="auto">
                <a:xfrm>
                  <a:off x="5255" y="1910"/>
                  <a:ext cx="69" cy="38"/>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44252" name="Line 236"/>
                <p:cNvSpPr>
                  <a:spLocks noChangeShapeType="1"/>
                </p:cNvSpPr>
                <p:nvPr/>
              </p:nvSpPr>
              <p:spPr bwMode="auto">
                <a:xfrm>
                  <a:off x="5285" y="1897"/>
                  <a:ext cx="68" cy="37"/>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44253" name="Line 237"/>
                <p:cNvSpPr>
                  <a:spLocks noChangeShapeType="1"/>
                </p:cNvSpPr>
                <p:nvPr/>
              </p:nvSpPr>
              <p:spPr bwMode="auto">
                <a:xfrm>
                  <a:off x="5301" y="1891"/>
                  <a:ext cx="67" cy="36"/>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44254" name="Line 238"/>
                <p:cNvSpPr>
                  <a:spLocks noChangeShapeType="1"/>
                </p:cNvSpPr>
                <p:nvPr/>
              </p:nvSpPr>
              <p:spPr bwMode="auto">
                <a:xfrm>
                  <a:off x="5318" y="1886"/>
                  <a:ext cx="65" cy="36"/>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44255" name="Line 239"/>
                <p:cNvSpPr>
                  <a:spLocks noChangeShapeType="1"/>
                </p:cNvSpPr>
                <p:nvPr/>
              </p:nvSpPr>
              <p:spPr bwMode="auto">
                <a:xfrm>
                  <a:off x="5332" y="1880"/>
                  <a:ext cx="64" cy="34"/>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44256" name="Line 240"/>
                <p:cNvSpPr>
                  <a:spLocks noChangeShapeType="1"/>
                </p:cNvSpPr>
                <p:nvPr/>
              </p:nvSpPr>
              <p:spPr bwMode="auto">
                <a:xfrm>
                  <a:off x="5346" y="1874"/>
                  <a:ext cx="64" cy="33"/>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44257" name="Line 241"/>
                <p:cNvSpPr>
                  <a:spLocks noChangeShapeType="1"/>
                </p:cNvSpPr>
                <p:nvPr/>
              </p:nvSpPr>
              <p:spPr bwMode="auto">
                <a:xfrm>
                  <a:off x="5209" y="1892"/>
                  <a:ext cx="35" cy="18"/>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44258" name="Line 242"/>
                <p:cNvSpPr>
                  <a:spLocks noChangeShapeType="1"/>
                </p:cNvSpPr>
                <p:nvPr/>
              </p:nvSpPr>
              <p:spPr bwMode="auto">
                <a:xfrm>
                  <a:off x="5232" y="1885"/>
                  <a:ext cx="32" cy="17"/>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44259" name="Line 243"/>
                <p:cNvSpPr>
                  <a:spLocks noChangeShapeType="1"/>
                </p:cNvSpPr>
                <p:nvPr/>
              </p:nvSpPr>
              <p:spPr bwMode="auto">
                <a:xfrm>
                  <a:off x="5252" y="1879"/>
                  <a:ext cx="33" cy="17"/>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44260" name="Line 244"/>
                <p:cNvSpPr>
                  <a:spLocks noChangeShapeType="1"/>
                </p:cNvSpPr>
                <p:nvPr/>
              </p:nvSpPr>
              <p:spPr bwMode="auto">
                <a:xfrm>
                  <a:off x="5272" y="1872"/>
                  <a:ext cx="32" cy="15"/>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44261" name="Line 245"/>
                <p:cNvSpPr>
                  <a:spLocks noChangeShapeType="1"/>
                </p:cNvSpPr>
                <p:nvPr/>
              </p:nvSpPr>
              <p:spPr bwMode="auto">
                <a:xfrm>
                  <a:off x="5292" y="1865"/>
                  <a:ext cx="31" cy="16"/>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44262" name="Line 246"/>
                <p:cNvSpPr>
                  <a:spLocks noChangeShapeType="1"/>
                </p:cNvSpPr>
                <p:nvPr/>
              </p:nvSpPr>
              <p:spPr bwMode="auto">
                <a:xfrm>
                  <a:off x="5315" y="1858"/>
                  <a:ext cx="29" cy="15"/>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b="1"/>
                </a:p>
              </p:txBody>
            </p:sp>
          </p:grpSp>
        </p:grpSp>
      </p:grpSp>
      <p:grpSp>
        <p:nvGrpSpPr>
          <p:cNvPr id="44082" name="Group 247"/>
          <p:cNvGrpSpPr/>
          <p:nvPr/>
        </p:nvGrpSpPr>
        <p:grpSpPr bwMode="auto">
          <a:xfrm>
            <a:off x="9582150" y="4979988"/>
            <a:ext cx="552450" cy="246062"/>
            <a:chOff x="5266" y="2029"/>
            <a:chExt cx="348" cy="155"/>
          </a:xfrm>
        </p:grpSpPr>
        <p:sp>
          <p:nvSpPr>
            <p:cNvPr id="44226" name="Freeform 248"/>
            <p:cNvSpPr/>
            <p:nvPr/>
          </p:nvSpPr>
          <p:spPr bwMode="auto">
            <a:xfrm>
              <a:off x="5266" y="2029"/>
              <a:ext cx="348" cy="155"/>
            </a:xfrm>
            <a:custGeom>
              <a:avLst/>
              <a:gdLst>
                <a:gd name="T0" fmla="*/ 0 w 2091"/>
                <a:gd name="T1" fmla="*/ 0 h 931"/>
                <a:gd name="T2" fmla="*/ 0 w 2091"/>
                <a:gd name="T3" fmla="*/ 0 h 931"/>
                <a:gd name="T4" fmla="*/ 0 w 2091"/>
                <a:gd name="T5" fmla="*/ 0 h 931"/>
                <a:gd name="T6" fmla="*/ 0 w 2091"/>
                <a:gd name="T7" fmla="*/ 0 h 931"/>
                <a:gd name="T8" fmla="*/ 0 w 2091"/>
                <a:gd name="T9" fmla="*/ 0 h 931"/>
                <a:gd name="T10" fmla="*/ 0 w 2091"/>
                <a:gd name="T11" fmla="*/ 0 h 931"/>
                <a:gd name="T12" fmla="*/ 0 w 2091"/>
                <a:gd name="T13" fmla="*/ 0 h 931"/>
                <a:gd name="T14" fmla="*/ 0 w 2091"/>
                <a:gd name="T15" fmla="*/ 0 h 931"/>
                <a:gd name="T16" fmla="*/ 0 w 2091"/>
                <a:gd name="T17" fmla="*/ 0 h 931"/>
                <a:gd name="T18" fmla="*/ 0 w 2091"/>
                <a:gd name="T19" fmla="*/ 0 h 931"/>
                <a:gd name="T20" fmla="*/ 0 w 2091"/>
                <a:gd name="T21" fmla="*/ 0 h 931"/>
                <a:gd name="T22" fmla="*/ 0 w 2091"/>
                <a:gd name="T23" fmla="*/ 0 h 931"/>
                <a:gd name="T24" fmla="*/ 0 w 2091"/>
                <a:gd name="T25" fmla="*/ 0 h 931"/>
                <a:gd name="T26" fmla="*/ 0 w 2091"/>
                <a:gd name="T27" fmla="*/ 0 h 931"/>
                <a:gd name="T28" fmla="*/ 0 w 2091"/>
                <a:gd name="T29" fmla="*/ 0 h 931"/>
                <a:gd name="T30" fmla="*/ 0 w 2091"/>
                <a:gd name="T31" fmla="*/ 0 h 931"/>
                <a:gd name="T32" fmla="*/ 0 w 2091"/>
                <a:gd name="T33" fmla="*/ 0 h 931"/>
                <a:gd name="T34" fmla="*/ 0 w 2091"/>
                <a:gd name="T35" fmla="*/ 0 h 931"/>
                <a:gd name="T36" fmla="*/ 0 w 2091"/>
                <a:gd name="T37" fmla="*/ 0 h 931"/>
                <a:gd name="T38" fmla="*/ 0 w 2091"/>
                <a:gd name="T39" fmla="*/ 0 h 931"/>
                <a:gd name="T40" fmla="*/ 0 w 2091"/>
                <a:gd name="T41" fmla="*/ 0 h 931"/>
                <a:gd name="T42" fmla="*/ 0 w 2091"/>
                <a:gd name="T43" fmla="*/ 0 h 931"/>
                <a:gd name="T44" fmla="*/ 0 w 2091"/>
                <a:gd name="T45" fmla="*/ 0 h 931"/>
                <a:gd name="T46" fmla="*/ 0 w 2091"/>
                <a:gd name="T47" fmla="*/ 0 h 931"/>
                <a:gd name="T48" fmla="*/ 0 w 2091"/>
                <a:gd name="T49" fmla="*/ 0 h 931"/>
                <a:gd name="T50" fmla="*/ 0 w 2091"/>
                <a:gd name="T51" fmla="*/ 0 h 931"/>
                <a:gd name="T52" fmla="*/ 0 w 2091"/>
                <a:gd name="T53" fmla="*/ 0 h 931"/>
                <a:gd name="T54" fmla="*/ 0 w 2091"/>
                <a:gd name="T55" fmla="*/ 0 h 931"/>
                <a:gd name="T56" fmla="*/ 0 w 2091"/>
                <a:gd name="T57" fmla="*/ 0 h 931"/>
                <a:gd name="T58" fmla="*/ 0 w 2091"/>
                <a:gd name="T59" fmla="*/ 0 h 931"/>
                <a:gd name="T60" fmla="*/ 0 w 2091"/>
                <a:gd name="T61" fmla="*/ 0 h 931"/>
                <a:gd name="T62" fmla="*/ 0 w 2091"/>
                <a:gd name="T63" fmla="*/ 0 h 931"/>
                <a:gd name="T64" fmla="*/ 0 w 2091"/>
                <a:gd name="T65" fmla="*/ 0 h 931"/>
                <a:gd name="T66" fmla="*/ 0 w 2091"/>
                <a:gd name="T67" fmla="*/ 0 h 931"/>
                <a:gd name="T68" fmla="*/ 0 w 2091"/>
                <a:gd name="T69" fmla="*/ 0 h 931"/>
                <a:gd name="T70" fmla="*/ 0 w 2091"/>
                <a:gd name="T71" fmla="*/ 0 h 931"/>
                <a:gd name="T72" fmla="*/ 0 w 2091"/>
                <a:gd name="T73" fmla="*/ 0 h 931"/>
                <a:gd name="T74" fmla="*/ 0 w 2091"/>
                <a:gd name="T75" fmla="*/ 0 h 931"/>
                <a:gd name="T76" fmla="*/ 0 w 2091"/>
                <a:gd name="T77" fmla="*/ 0 h 931"/>
                <a:gd name="T78" fmla="*/ 0 w 2091"/>
                <a:gd name="T79" fmla="*/ 0 h 931"/>
                <a:gd name="T80" fmla="*/ 0 w 2091"/>
                <a:gd name="T81" fmla="*/ 0 h 931"/>
                <a:gd name="T82" fmla="*/ 0 w 2091"/>
                <a:gd name="T83" fmla="*/ 0 h 931"/>
                <a:gd name="T84" fmla="*/ 0 w 2091"/>
                <a:gd name="T85" fmla="*/ 0 h 931"/>
                <a:gd name="T86" fmla="*/ 0 w 2091"/>
                <a:gd name="T87" fmla="*/ 0 h 931"/>
                <a:gd name="T88" fmla="*/ 0 w 2091"/>
                <a:gd name="T89" fmla="*/ 0 h 93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91"/>
                <a:gd name="T136" fmla="*/ 0 h 931"/>
                <a:gd name="T137" fmla="*/ 2091 w 2091"/>
                <a:gd name="T138" fmla="*/ 931 h 93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91" h="931">
                  <a:moveTo>
                    <a:pt x="182" y="927"/>
                  </a:moveTo>
                  <a:lnTo>
                    <a:pt x="5" y="905"/>
                  </a:lnTo>
                  <a:lnTo>
                    <a:pt x="0" y="695"/>
                  </a:lnTo>
                  <a:lnTo>
                    <a:pt x="9" y="537"/>
                  </a:lnTo>
                  <a:lnTo>
                    <a:pt x="100" y="442"/>
                  </a:lnTo>
                  <a:lnTo>
                    <a:pt x="210" y="387"/>
                  </a:lnTo>
                  <a:lnTo>
                    <a:pt x="460" y="296"/>
                  </a:lnTo>
                  <a:lnTo>
                    <a:pt x="828" y="207"/>
                  </a:lnTo>
                  <a:lnTo>
                    <a:pt x="900" y="201"/>
                  </a:lnTo>
                  <a:lnTo>
                    <a:pt x="948" y="207"/>
                  </a:lnTo>
                  <a:lnTo>
                    <a:pt x="960" y="188"/>
                  </a:lnTo>
                  <a:lnTo>
                    <a:pt x="980" y="169"/>
                  </a:lnTo>
                  <a:lnTo>
                    <a:pt x="1003" y="173"/>
                  </a:lnTo>
                  <a:lnTo>
                    <a:pt x="1035" y="176"/>
                  </a:lnTo>
                  <a:lnTo>
                    <a:pt x="1049" y="138"/>
                  </a:lnTo>
                  <a:lnTo>
                    <a:pt x="1077" y="118"/>
                  </a:lnTo>
                  <a:lnTo>
                    <a:pt x="1106" y="112"/>
                  </a:lnTo>
                  <a:lnTo>
                    <a:pt x="1144" y="112"/>
                  </a:lnTo>
                  <a:lnTo>
                    <a:pt x="1138" y="82"/>
                  </a:lnTo>
                  <a:lnTo>
                    <a:pt x="1182" y="0"/>
                  </a:lnTo>
                  <a:lnTo>
                    <a:pt x="2040" y="22"/>
                  </a:lnTo>
                  <a:lnTo>
                    <a:pt x="2037" y="110"/>
                  </a:lnTo>
                  <a:lnTo>
                    <a:pt x="2053" y="188"/>
                  </a:lnTo>
                  <a:lnTo>
                    <a:pt x="2065" y="244"/>
                  </a:lnTo>
                  <a:lnTo>
                    <a:pt x="2080" y="314"/>
                  </a:lnTo>
                  <a:lnTo>
                    <a:pt x="2091" y="427"/>
                  </a:lnTo>
                  <a:lnTo>
                    <a:pt x="2077" y="494"/>
                  </a:lnTo>
                  <a:lnTo>
                    <a:pt x="2053" y="557"/>
                  </a:lnTo>
                  <a:lnTo>
                    <a:pt x="2023" y="610"/>
                  </a:lnTo>
                  <a:lnTo>
                    <a:pt x="1983" y="629"/>
                  </a:lnTo>
                  <a:lnTo>
                    <a:pt x="1921" y="648"/>
                  </a:lnTo>
                  <a:lnTo>
                    <a:pt x="1838" y="673"/>
                  </a:lnTo>
                  <a:lnTo>
                    <a:pt x="1801" y="717"/>
                  </a:lnTo>
                  <a:lnTo>
                    <a:pt x="1757" y="754"/>
                  </a:lnTo>
                  <a:lnTo>
                    <a:pt x="1686" y="786"/>
                  </a:lnTo>
                  <a:lnTo>
                    <a:pt x="1605" y="812"/>
                  </a:lnTo>
                  <a:lnTo>
                    <a:pt x="1475" y="827"/>
                  </a:lnTo>
                  <a:lnTo>
                    <a:pt x="1364" y="827"/>
                  </a:lnTo>
                  <a:lnTo>
                    <a:pt x="1279" y="818"/>
                  </a:lnTo>
                  <a:lnTo>
                    <a:pt x="1202" y="812"/>
                  </a:lnTo>
                  <a:lnTo>
                    <a:pt x="1144" y="843"/>
                  </a:lnTo>
                  <a:lnTo>
                    <a:pt x="1031" y="837"/>
                  </a:lnTo>
                  <a:lnTo>
                    <a:pt x="582" y="901"/>
                  </a:lnTo>
                  <a:lnTo>
                    <a:pt x="386" y="931"/>
                  </a:lnTo>
                  <a:lnTo>
                    <a:pt x="182" y="927"/>
                  </a:lnTo>
                  <a:close/>
                </a:path>
              </a:pathLst>
            </a:custGeom>
            <a:solidFill>
              <a:srgbClr val="606060"/>
            </a:solidFill>
            <a:ln w="1588">
              <a:solidFill>
                <a:srgbClr val="000000"/>
              </a:solidFill>
              <a:round/>
            </a:ln>
          </p:spPr>
          <p:txBody>
            <a:bodyPr/>
            <a:lstStyle/>
            <a:p>
              <a:endParaRPr lang="zh-CN" altLang="en-US" b="1"/>
            </a:p>
          </p:txBody>
        </p:sp>
        <p:sp>
          <p:nvSpPr>
            <p:cNvPr id="44227" name="Freeform 249"/>
            <p:cNvSpPr/>
            <p:nvPr/>
          </p:nvSpPr>
          <p:spPr bwMode="auto">
            <a:xfrm>
              <a:off x="5268" y="2043"/>
              <a:ext cx="342" cy="138"/>
            </a:xfrm>
            <a:custGeom>
              <a:avLst/>
              <a:gdLst>
                <a:gd name="T0" fmla="*/ 0 w 2049"/>
                <a:gd name="T1" fmla="*/ 0 h 829"/>
                <a:gd name="T2" fmla="*/ 0 w 2049"/>
                <a:gd name="T3" fmla="*/ 0 h 829"/>
                <a:gd name="T4" fmla="*/ 0 w 2049"/>
                <a:gd name="T5" fmla="*/ 0 h 829"/>
                <a:gd name="T6" fmla="*/ 0 w 2049"/>
                <a:gd name="T7" fmla="*/ 0 h 829"/>
                <a:gd name="T8" fmla="*/ 0 w 2049"/>
                <a:gd name="T9" fmla="*/ 0 h 829"/>
                <a:gd name="T10" fmla="*/ 0 w 2049"/>
                <a:gd name="T11" fmla="*/ 0 h 829"/>
                <a:gd name="T12" fmla="*/ 0 w 2049"/>
                <a:gd name="T13" fmla="*/ 0 h 829"/>
                <a:gd name="T14" fmla="*/ 0 w 2049"/>
                <a:gd name="T15" fmla="*/ 0 h 829"/>
                <a:gd name="T16" fmla="*/ 0 w 2049"/>
                <a:gd name="T17" fmla="*/ 0 h 829"/>
                <a:gd name="T18" fmla="*/ 0 w 2049"/>
                <a:gd name="T19" fmla="*/ 0 h 829"/>
                <a:gd name="T20" fmla="*/ 0 w 2049"/>
                <a:gd name="T21" fmla="*/ 0 h 829"/>
                <a:gd name="T22" fmla="*/ 0 w 2049"/>
                <a:gd name="T23" fmla="*/ 0 h 829"/>
                <a:gd name="T24" fmla="*/ 0 w 2049"/>
                <a:gd name="T25" fmla="*/ 0 h 829"/>
                <a:gd name="T26" fmla="*/ 0 w 2049"/>
                <a:gd name="T27" fmla="*/ 0 h 829"/>
                <a:gd name="T28" fmla="*/ 0 w 2049"/>
                <a:gd name="T29" fmla="*/ 0 h 829"/>
                <a:gd name="T30" fmla="*/ 0 w 2049"/>
                <a:gd name="T31" fmla="*/ 0 h 829"/>
                <a:gd name="T32" fmla="*/ 0 w 2049"/>
                <a:gd name="T33" fmla="*/ 0 h 829"/>
                <a:gd name="T34" fmla="*/ 0 w 2049"/>
                <a:gd name="T35" fmla="*/ 0 h 829"/>
                <a:gd name="T36" fmla="*/ 0 w 2049"/>
                <a:gd name="T37" fmla="*/ 0 h 829"/>
                <a:gd name="T38" fmla="*/ 0 w 2049"/>
                <a:gd name="T39" fmla="*/ 0 h 829"/>
                <a:gd name="T40" fmla="*/ 0 w 2049"/>
                <a:gd name="T41" fmla="*/ 0 h 829"/>
                <a:gd name="T42" fmla="*/ 0 w 2049"/>
                <a:gd name="T43" fmla="*/ 0 h 829"/>
                <a:gd name="T44" fmla="*/ 0 w 2049"/>
                <a:gd name="T45" fmla="*/ 0 h 829"/>
                <a:gd name="T46" fmla="*/ 0 w 2049"/>
                <a:gd name="T47" fmla="*/ 0 h 829"/>
                <a:gd name="T48" fmla="*/ 0 w 2049"/>
                <a:gd name="T49" fmla="*/ 0 h 829"/>
                <a:gd name="T50" fmla="*/ 0 w 2049"/>
                <a:gd name="T51" fmla="*/ 0 h 829"/>
                <a:gd name="T52" fmla="*/ 0 w 2049"/>
                <a:gd name="T53" fmla="*/ 0 h 829"/>
                <a:gd name="T54" fmla="*/ 0 w 2049"/>
                <a:gd name="T55" fmla="*/ 0 h 829"/>
                <a:gd name="T56" fmla="*/ 0 w 2049"/>
                <a:gd name="T57" fmla="*/ 0 h 829"/>
                <a:gd name="T58" fmla="*/ 0 w 2049"/>
                <a:gd name="T59" fmla="*/ 0 h 829"/>
                <a:gd name="T60" fmla="*/ 0 w 2049"/>
                <a:gd name="T61" fmla="*/ 0 h 829"/>
                <a:gd name="T62" fmla="*/ 0 w 2049"/>
                <a:gd name="T63" fmla="*/ 0 h 829"/>
                <a:gd name="T64" fmla="*/ 0 w 2049"/>
                <a:gd name="T65" fmla="*/ 0 h 829"/>
                <a:gd name="T66" fmla="*/ 0 w 2049"/>
                <a:gd name="T67" fmla="*/ 0 h 829"/>
                <a:gd name="T68" fmla="*/ 0 w 2049"/>
                <a:gd name="T69" fmla="*/ 0 h 829"/>
                <a:gd name="T70" fmla="*/ 0 w 2049"/>
                <a:gd name="T71" fmla="*/ 0 h 829"/>
                <a:gd name="T72" fmla="*/ 0 w 2049"/>
                <a:gd name="T73" fmla="*/ 0 h 829"/>
                <a:gd name="T74" fmla="*/ 0 w 2049"/>
                <a:gd name="T75" fmla="*/ 0 h 829"/>
                <a:gd name="T76" fmla="*/ 0 w 2049"/>
                <a:gd name="T77" fmla="*/ 0 h 829"/>
                <a:gd name="T78" fmla="*/ 0 w 2049"/>
                <a:gd name="T79" fmla="*/ 0 h 829"/>
                <a:gd name="T80" fmla="*/ 0 w 2049"/>
                <a:gd name="T81" fmla="*/ 0 h 829"/>
                <a:gd name="T82" fmla="*/ 0 w 2049"/>
                <a:gd name="T83" fmla="*/ 0 h 829"/>
                <a:gd name="T84" fmla="*/ 0 w 2049"/>
                <a:gd name="T85" fmla="*/ 0 h 8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049"/>
                <a:gd name="T130" fmla="*/ 0 h 829"/>
                <a:gd name="T131" fmla="*/ 2049 w 2049"/>
                <a:gd name="T132" fmla="*/ 829 h 8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049" h="829">
                  <a:moveTo>
                    <a:pt x="1982" y="31"/>
                  </a:moveTo>
                  <a:lnTo>
                    <a:pt x="1986" y="90"/>
                  </a:lnTo>
                  <a:lnTo>
                    <a:pt x="2010" y="67"/>
                  </a:lnTo>
                  <a:lnTo>
                    <a:pt x="2037" y="199"/>
                  </a:lnTo>
                  <a:lnTo>
                    <a:pt x="2049" y="353"/>
                  </a:lnTo>
                  <a:lnTo>
                    <a:pt x="1995" y="512"/>
                  </a:lnTo>
                  <a:lnTo>
                    <a:pt x="1868" y="549"/>
                  </a:lnTo>
                  <a:lnTo>
                    <a:pt x="1882" y="512"/>
                  </a:lnTo>
                  <a:lnTo>
                    <a:pt x="1814" y="567"/>
                  </a:lnTo>
                  <a:lnTo>
                    <a:pt x="1754" y="624"/>
                  </a:lnTo>
                  <a:lnTo>
                    <a:pt x="1622" y="688"/>
                  </a:lnTo>
                  <a:lnTo>
                    <a:pt x="1460" y="701"/>
                  </a:lnTo>
                  <a:lnTo>
                    <a:pt x="1264" y="710"/>
                  </a:lnTo>
                  <a:lnTo>
                    <a:pt x="1181" y="701"/>
                  </a:lnTo>
                  <a:lnTo>
                    <a:pt x="1255" y="669"/>
                  </a:lnTo>
                  <a:lnTo>
                    <a:pt x="1287" y="589"/>
                  </a:lnTo>
                  <a:lnTo>
                    <a:pt x="1228" y="656"/>
                  </a:lnTo>
                  <a:lnTo>
                    <a:pt x="1155" y="697"/>
                  </a:lnTo>
                  <a:lnTo>
                    <a:pt x="1086" y="733"/>
                  </a:lnTo>
                  <a:lnTo>
                    <a:pt x="1017" y="724"/>
                  </a:lnTo>
                  <a:lnTo>
                    <a:pt x="1063" y="692"/>
                  </a:lnTo>
                  <a:lnTo>
                    <a:pt x="1109" y="652"/>
                  </a:lnTo>
                  <a:lnTo>
                    <a:pt x="1036" y="678"/>
                  </a:lnTo>
                  <a:lnTo>
                    <a:pt x="963" y="733"/>
                  </a:lnTo>
                  <a:lnTo>
                    <a:pt x="726" y="761"/>
                  </a:lnTo>
                  <a:lnTo>
                    <a:pt x="491" y="797"/>
                  </a:lnTo>
                  <a:lnTo>
                    <a:pt x="409" y="793"/>
                  </a:lnTo>
                  <a:lnTo>
                    <a:pt x="495" y="742"/>
                  </a:lnTo>
                  <a:lnTo>
                    <a:pt x="581" y="724"/>
                  </a:lnTo>
                  <a:lnTo>
                    <a:pt x="486" y="720"/>
                  </a:lnTo>
                  <a:lnTo>
                    <a:pt x="414" y="752"/>
                  </a:lnTo>
                  <a:lnTo>
                    <a:pt x="319" y="815"/>
                  </a:lnTo>
                  <a:lnTo>
                    <a:pt x="386" y="720"/>
                  </a:lnTo>
                  <a:lnTo>
                    <a:pt x="473" y="669"/>
                  </a:lnTo>
                  <a:lnTo>
                    <a:pt x="359" y="692"/>
                  </a:lnTo>
                  <a:lnTo>
                    <a:pt x="300" y="765"/>
                  </a:lnTo>
                  <a:lnTo>
                    <a:pt x="287" y="829"/>
                  </a:lnTo>
                  <a:lnTo>
                    <a:pt x="214" y="742"/>
                  </a:lnTo>
                  <a:lnTo>
                    <a:pt x="140" y="701"/>
                  </a:lnTo>
                  <a:lnTo>
                    <a:pt x="182" y="746"/>
                  </a:lnTo>
                  <a:lnTo>
                    <a:pt x="241" y="829"/>
                  </a:lnTo>
                  <a:lnTo>
                    <a:pt x="59" y="793"/>
                  </a:lnTo>
                  <a:lnTo>
                    <a:pt x="23" y="778"/>
                  </a:lnTo>
                  <a:lnTo>
                    <a:pt x="0" y="674"/>
                  </a:lnTo>
                  <a:lnTo>
                    <a:pt x="13" y="530"/>
                  </a:lnTo>
                  <a:lnTo>
                    <a:pt x="40" y="435"/>
                  </a:lnTo>
                  <a:lnTo>
                    <a:pt x="155" y="362"/>
                  </a:lnTo>
                  <a:lnTo>
                    <a:pt x="296" y="298"/>
                  </a:lnTo>
                  <a:lnTo>
                    <a:pt x="572" y="207"/>
                  </a:lnTo>
                  <a:lnTo>
                    <a:pt x="795" y="145"/>
                  </a:lnTo>
                  <a:lnTo>
                    <a:pt x="917" y="135"/>
                  </a:lnTo>
                  <a:lnTo>
                    <a:pt x="968" y="207"/>
                  </a:lnTo>
                  <a:lnTo>
                    <a:pt x="1123" y="285"/>
                  </a:lnTo>
                  <a:lnTo>
                    <a:pt x="1040" y="217"/>
                  </a:lnTo>
                  <a:lnTo>
                    <a:pt x="977" y="182"/>
                  </a:lnTo>
                  <a:lnTo>
                    <a:pt x="953" y="131"/>
                  </a:lnTo>
                  <a:lnTo>
                    <a:pt x="963" y="108"/>
                  </a:lnTo>
                  <a:lnTo>
                    <a:pt x="1008" y="108"/>
                  </a:lnTo>
                  <a:lnTo>
                    <a:pt x="1036" y="135"/>
                  </a:lnTo>
                  <a:lnTo>
                    <a:pt x="1063" y="163"/>
                  </a:lnTo>
                  <a:lnTo>
                    <a:pt x="1132" y="190"/>
                  </a:lnTo>
                  <a:lnTo>
                    <a:pt x="1068" y="135"/>
                  </a:lnTo>
                  <a:lnTo>
                    <a:pt x="1040" y="95"/>
                  </a:lnTo>
                  <a:lnTo>
                    <a:pt x="1059" y="67"/>
                  </a:lnTo>
                  <a:lnTo>
                    <a:pt x="1113" y="50"/>
                  </a:lnTo>
                  <a:lnTo>
                    <a:pt x="1186" y="113"/>
                  </a:lnTo>
                  <a:lnTo>
                    <a:pt x="1255" y="154"/>
                  </a:lnTo>
                  <a:lnTo>
                    <a:pt x="1173" y="63"/>
                  </a:lnTo>
                  <a:lnTo>
                    <a:pt x="1145" y="27"/>
                  </a:lnTo>
                  <a:lnTo>
                    <a:pt x="1145" y="0"/>
                  </a:lnTo>
                  <a:lnTo>
                    <a:pt x="1213" y="10"/>
                  </a:lnTo>
                  <a:lnTo>
                    <a:pt x="1277" y="54"/>
                  </a:lnTo>
                  <a:lnTo>
                    <a:pt x="1319" y="86"/>
                  </a:lnTo>
                  <a:lnTo>
                    <a:pt x="1514" y="104"/>
                  </a:lnTo>
                  <a:lnTo>
                    <a:pt x="1508" y="54"/>
                  </a:lnTo>
                  <a:lnTo>
                    <a:pt x="1567" y="35"/>
                  </a:lnTo>
                  <a:lnTo>
                    <a:pt x="1567" y="99"/>
                  </a:lnTo>
                  <a:lnTo>
                    <a:pt x="1626" y="113"/>
                  </a:lnTo>
                  <a:lnTo>
                    <a:pt x="1754" y="131"/>
                  </a:lnTo>
                  <a:lnTo>
                    <a:pt x="1745" y="63"/>
                  </a:lnTo>
                  <a:lnTo>
                    <a:pt x="1790" y="63"/>
                  </a:lnTo>
                  <a:lnTo>
                    <a:pt x="1795" y="131"/>
                  </a:lnTo>
                  <a:lnTo>
                    <a:pt x="1868" y="127"/>
                  </a:lnTo>
                  <a:lnTo>
                    <a:pt x="1946" y="108"/>
                  </a:lnTo>
                  <a:lnTo>
                    <a:pt x="1950" y="54"/>
                  </a:lnTo>
                  <a:lnTo>
                    <a:pt x="1982"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228" name="Freeform 250"/>
            <p:cNvSpPr/>
            <p:nvPr/>
          </p:nvSpPr>
          <p:spPr bwMode="auto">
            <a:xfrm>
              <a:off x="5515" y="2093"/>
              <a:ext cx="47" cy="8"/>
            </a:xfrm>
            <a:custGeom>
              <a:avLst/>
              <a:gdLst>
                <a:gd name="T0" fmla="*/ 0 w 280"/>
                <a:gd name="T1" fmla="*/ 0 h 48"/>
                <a:gd name="T2" fmla="*/ 0 w 280"/>
                <a:gd name="T3" fmla="*/ 0 h 48"/>
                <a:gd name="T4" fmla="*/ 0 w 280"/>
                <a:gd name="T5" fmla="*/ 0 h 48"/>
                <a:gd name="T6" fmla="*/ 0 w 280"/>
                <a:gd name="T7" fmla="*/ 0 h 48"/>
                <a:gd name="T8" fmla="*/ 0 60000 65536"/>
                <a:gd name="T9" fmla="*/ 0 60000 65536"/>
                <a:gd name="T10" fmla="*/ 0 60000 65536"/>
                <a:gd name="T11" fmla="*/ 0 60000 65536"/>
                <a:gd name="T12" fmla="*/ 0 w 280"/>
                <a:gd name="T13" fmla="*/ 0 h 48"/>
                <a:gd name="T14" fmla="*/ 280 w 280"/>
                <a:gd name="T15" fmla="*/ 48 h 48"/>
              </a:gdLst>
              <a:ahLst/>
              <a:cxnLst>
                <a:cxn ang="T8">
                  <a:pos x="T0" y="T1"/>
                </a:cxn>
                <a:cxn ang="T9">
                  <a:pos x="T2" y="T3"/>
                </a:cxn>
                <a:cxn ang="T10">
                  <a:pos x="T4" y="T5"/>
                </a:cxn>
                <a:cxn ang="T11">
                  <a:pos x="T6" y="T7"/>
                </a:cxn>
              </a:cxnLst>
              <a:rect l="T12" t="T13" r="T14" b="T15"/>
              <a:pathLst>
                <a:path w="280" h="48">
                  <a:moveTo>
                    <a:pt x="280" y="0"/>
                  </a:moveTo>
                  <a:lnTo>
                    <a:pt x="149" y="48"/>
                  </a:lnTo>
                  <a:lnTo>
                    <a:pt x="0" y="35"/>
                  </a:lnTo>
                  <a:lnTo>
                    <a:pt x="28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229" name="Freeform 251"/>
            <p:cNvSpPr/>
            <p:nvPr/>
          </p:nvSpPr>
          <p:spPr bwMode="auto">
            <a:xfrm>
              <a:off x="5580" y="2080"/>
              <a:ext cx="28" cy="10"/>
            </a:xfrm>
            <a:custGeom>
              <a:avLst/>
              <a:gdLst>
                <a:gd name="T0" fmla="*/ 0 w 170"/>
                <a:gd name="T1" fmla="*/ 0 h 57"/>
                <a:gd name="T2" fmla="*/ 0 w 170"/>
                <a:gd name="T3" fmla="*/ 0 h 57"/>
                <a:gd name="T4" fmla="*/ 0 w 170"/>
                <a:gd name="T5" fmla="*/ 0 h 57"/>
                <a:gd name="T6" fmla="*/ 0 w 170"/>
                <a:gd name="T7" fmla="*/ 0 h 57"/>
                <a:gd name="T8" fmla="*/ 0 w 170"/>
                <a:gd name="T9" fmla="*/ 0 h 57"/>
                <a:gd name="T10" fmla="*/ 0 60000 65536"/>
                <a:gd name="T11" fmla="*/ 0 60000 65536"/>
                <a:gd name="T12" fmla="*/ 0 60000 65536"/>
                <a:gd name="T13" fmla="*/ 0 60000 65536"/>
                <a:gd name="T14" fmla="*/ 0 60000 65536"/>
                <a:gd name="T15" fmla="*/ 0 w 170"/>
                <a:gd name="T16" fmla="*/ 0 h 57"/>
                <a:gd name="T17" fmla="*/ 170 w 170"/>
                <a:gd name="T18" fmla="*/ 57 h 57"/>
              </a:gdLst>
              <a:ahLst/>
              <a:cxnLst>
                <a:cxn ang="T10">
                  <a:pos x="T0" y="T1"/>
                </a:cxn>
                <a:cxn ang="T11">
                  <a:pos x="T2" y="T3"/>
                </a:cxn>
                <a:cxn ang="T12">
                  <a:pos x="T4" y="T5"/>
                </a:cxn>
                <a:cxn ang="T13">
                  <a:pos x="T6" y="T7"/>
                </a:cxn>
                <a:cxn ang="T14">
                  <a:pos x="T8" y="T9"/>
                </a:cxn>
              </a:cxnLst>
              <a:rect l="T15" t="T16" r="T17" b="T18"/>
              <a:pathLst>
                <a:path w="170" h="57">
                  <a:moveTo>
                    <a:pt x="170" y="0"/>
                  </a:moveTo>
                  <a:lnTo>
                    <a:pt x="125" y="35"/>
                  </a:lnTo>
                  <a:lnTo>
                    <a:pt x="0" y="53"/>
                  </a:lnTo>
                  <a:lnTo>
                    <a:pt x="130" y="57"/>
                  </a:lnTo>
                  <a:lnTo>
                    <a:pt x="17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230" name="Freeform 252"/>
            <p:cNvSpPr/>
            <p:nvPr/>
          </p:nvSpPr>
          <p:spPr bwMode="auto">
            <a:xfrm>
              <a:off x="5445" y="2073"/>
              <a:ext cx="44" cy="24"/>
            </a:xfrm>
            <a:custGeom>
              <a:avLst/>
              <a:gdLst>
                <a:gd name="T0" fmla="*/ 0 w 263"/>
                <a:gd name="T1" fmla="*/ 0 h 143"/>
                <a:gd name="T2" fmla="*/ 0 w 263"/>
                <a:gd name="T3" fmla="*/ 0 h 143"/>
                <a:gd name="T4" fmla="*/ 0 w 263"/>
                <a:gd name="T5" fmla="*/ 0 h 143"/>
                <a:gd name="T6" fmla="*/ 0 w 263"/>
                <a:gd name="T7" fmla="*/ 0 h 143"/>
                <a:gd name="T8" fmla="*/ 0 w 263"/>
                <a:gd name="T9" fmla="*/ 0 h 143"/>
                <a:gd name="T10" fmla="*/ 0 w 263"/>
                <a:gd name="T11" fmla="*/ 0 h 143"/>
                <a:gd name="T12" fmla="*/ 0 w 263"/>
                <a:gd name="T13" fmla="*/ 0 h 143"/>
                <a:gd name="T14" fmla="*/ 0 w 263"/>
                <a:gd name="T15" fmla="*/ 0 h 143"/>
                <a:gd name="T16" fmla="*/ 0 w 263"/>
                <a:gd name="T17" fmla="*/ 0 h 1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3"/>
                <a:gd name="T28" fmla="*/ 0 h 143"/>
                <a:gd name="T29" fmla="*/ 263 w 263"/>
                <a:gd name="T30" fmla="*/ 143 h 1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3" h="143">
                  <a:moveTo>
                    <a:pt x="263" y="0"/>
                  </a:moveTo>
                  <a:lnTo>
                    <a:pt x="145" y="13"/>
                  </a:lnTo>
                  <a:lnTo>
                    <a:pt x="122" y="31"/>
                  </a:lnTo>
                  <a:lnTo>
                    <a:pt x="122" y="76"/>
                  </a:lnTo>
                  <a:lnTo>
                    <a:pt x="113" y="124"/>
                  </a:lnTo>
                  <a:lnTo>
                    <a:pt x="0" y="143"/>
                  </a:lnTo>
                  <a:lnTo>
                    <a:pt x="136" y="138"/>
                  </a:lnTo>
                  <a:lnTo>
                    <a:pt x="159" y="48"/>
                  </a:lnTo>
                  <a:lnTo>
                    <a:pt x="263"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231" name="Freeform 253"/>
            <p:cNvSpPr/>
            <p:nvPr/>
          </p:nvSpPr>
          <p:spPr bwMode="auto">
            <a:xfrm>
              <a:off x="5303" y="2127"/>
              <a:ext cx="142" cy="35"/>
            </a:xfrm>
            <a:custGeom>
              <a:avLst/>
              <a:gdLst>
                <a:gd name="T0" fmla="*/ 0 w 853"/>
                <a:gd name="T1" fmla="*/ 0 h 212"/>
                <a:gd name="T2" fmla="*/ 0 w 853"/>
                <a:gd name="T3" fmla="*/ 0 h 212"/>
                <a:gd name="T4" fmla="*/ 0 w 853"/>
                <a:gd name="T5" fmla="*/ 0 h 212"/>
                <a:gd name="T6" fmla="*/ 0 w 853"/>
                <a:gd name="T7" fmla="*/ 0 h 212"/>
                <a:gd name="T8" fmla="*/ 0 w 853"/>
                <a:gd name="T9" fmla="*/ 0 h 212"/>
                <a:gd name="T10" fmla="*/ 0 w 853"/>
                <a:gd name="T11" fmla="*/ 0 h 212"/>
                <a:gd name="T12" fmla="*/ 0 w 853"/>
                <a:gd name="T13" fmla="*/ 0 h 212"/>
                <a:gd name="T14" fmla="*/ 0 w 853"/>
                <a:gd name="T15" fmla="*/ 0 h 212"/>
                <a:gd name="T16" fmla="*/ 0 w 853"/>
                <a:gd name="T17" fmla="*/ 0 h 212"/>
                <a:gd name="T18" fmla="*/ 0 w 853"/>
                <a:gd name="T19" fmla="*/ 0 h 212"/>
                <a:gd name="T20" fmla="*/ 0 w 853"/>
                <a:gd name="T21" fmla="*/ 0 h 212"/>
                <a:gd name="T22" fmla="*/ 0 w 853"/>
                <a:gd name="T23" fmla="*/ 0 h 212"/>
                <a:gd name="T24" fmla="*/ 0 w 853"/>
                <a:gd name="T25" fmla="*/ 0 h 212"/>
                <a:gd name="T26" fmla="*/ 0 w 853"/>
                <a:gd name="T27" fmla="*/ 0 h 2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53"/>
                <a:gd name="T43" fmla="*/ 0 h 212"/>
                <a:gd name="T44" fmla="*/ 853 w 853"/>
                <a:gd name="T45" fmla="*/ 212 h 21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53" h="212">
                  <a:moveTo>
                    <a:pt x="853" y="0"/>
                  </a:moveTo>
                  <a:lnTo>
                    <a:pt x="636" y="10"/>
                  </a:lnTo>
                  <a:lnTo>
                    <a:pt x="413" y="63"/>
                  </a:lnTo>
                  <a:lnTo>
                    <a:pt x="249" y="71"/>
                  </a:lnTo>
                  <a:lnTo>
                    <a:pt x="114" y="99"/>
                  </a:lnTo>
                  <a:lnTo>
                    <a:pt x="64" y="170"/>
                  </a:lnTo>
                  <a:lnTo>
                    <a:pt x="0" y="212"/>
                  </a:lnTo>
                  <a:lnTo>
                    <a:pt x="64" y="198"/>
                  </a:lnTo>
                  <a:lnTo>
                    <a:pt x="123" y="117"/>
                  </a:lnTo>
                  <a:lnTo>
                    <a:pt x="304" y="81"/>
                  </a:lnTo>
                  <a:lnTo>
                    <a:pt x="413" y="81"/>
                  </a:lnTo>
                  <a:lnTo>
                    <a:pt x="500" y="63"/>
                  </a:lnTo>
                  <a:lnTo>
                    <a:pt x="649" y="23"/>
                  </a:lnTo>
                  <a:lnTo>
                    <a:pt x="853"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44083" name="Group 254"/>
          <p:cNvGrpSpPr/>
          <p:nvPr/>
        </p:nvGrpSpPr>
        <p:grpSpPr bwMode="auto">
          <a:xfrm>
            <a:off x="9675813" y="4711700"/>
            <a:ext cx="228600" cy="125413"/>
            <a:chOff x="5325" y="1860"/>
            <a:chExt cx="144" cy="79"/>
          </a:xfrm>
        </p:grpSpPr>
        <p:grpSp>
          <p:nvGrpSpPr>
            <p:cNvPr id="44213" name="Group 255"/>
            <p:cNvGrpSpPr/>
            <p:nvPr/>
          </p:nvGrpSpPr>
          <p:grpSpPr bwMode="auto">
            <a:xfrm>
              <a:off x="5325" y="1860"/>
              <a:ext cx="125" cy="63"/>
              <a:chOff x="5325" y="1860"/>
              <a:chExt cx="125" cy="63"/>
            </a:xfrm>
          </p:grpSpPr>
          <p:sp>
            <p:nvSpPr>
              <p:cNvPr id="44217" name="Freeform 256"/>
              <p:cNvSpPr/>
              <p:nvPr/>
            </p:nvSpPr>
            <p:spPr bwMode="auto">
              <a:xfrm>
                <a:off x="5325" y="1860"/>
                <a:ext cx="125" cy="63"/>
              </a:xfrm>
              <a:custGeom>
                <a:avLst/>
                <a:gdLst>
                  <a:gd name="T0" fmla="*/ 0 w 751"/>
                  <a:gd name="T1" fmla="*/ 0 h 379"/>
                  <a:gd name="T2" fmla="*/ 0 w 751"/>
                  <a:gd name="T3" fmla="*/ 0 h 379"/>
                  <a:gd name="T4" fmla="*/ 0 w 751"/>
                  <a:gd name="T5" fmla="*/ 0 h 379"/>
                  <a:gd name="T6" fmla="*/ 0 w 751"/>
                  <a:gd name="T7" fmla="*/ 0 h 379"/>
                  <a:gd name="T8" fmla="*/ 0 w 751"/>
                  <a:gd name="T9" fmla="*/ 0 h 379"/>
                  <a:gd name="T10" fmla="*/ 0 w 751"/>
                  <a:gd name="T11" fmla="*/ 0 h 379"/>
                  <a:gd name="T12" fmla="*/ 0 w 751"/>
                  <a:gd name="T13" fmla="*/ 0 h 379"/>
                  <a:gd name="T14" fmla="*/ 0 w 751"/>
                  <a:gd name="T15" fmla="*/ 0 h 379"/>
                  <a:gd name="T16" fmla="*/ 0 w 751"/>
                  <a:gd name="T17" fmla="*/ 0 h 379"/>
                  <a:gd name="T18" fmla="*/ 0 w 751"/>
                  <a:gd name="T19" fmla="*/ 0 h 379"/>
                  <a:gd name="T20" fmla="*/ 0 w 751"/>
                  <a:gd name="T21" fmla="*/ 0 h 379"/>
                  <a:gd name="T22" fmla="*/ 0 w 751"/>
                  <a:gd name="T23" fmla="*/ 0 h 379"/>
                  <a:gd name="T24" fmla="*/ 0 w 751"/>
                  <a:gd name="T25" fmla="*/ 0 h 379"/>
                  <a:gd name="T26" fmla="*/ 0 w 751"/>
                  <a:gd name="T27" fmla="*/ 0 h 379"/>
                  <a:gd name="T28" fmla="*/ 0 w 751"/>
                  <a:gd name="T29" fmla="*/ 0 h 379"/>
                  <a:gd name="T30" fmla="*/ 0 w 751"/>
                  <a:gd name="T31" fmla="*/ 0 h 379"/>
                  <a:gd name="T32" fmla="*/ 0 w 751"/>
                  <a:gd name="T33" fmla="*/ 0 h 379"/>
                  <a:gd name="T34" fmla="*/ 0 w 751"/>
                  <a:gd name="T35" fmla="*/ 0 h 379"/>
                  <a:gd name="T36" fmla="*/ 0 w 751"/>
                  <a:gd name="T37" fmla="*/ 0 h 379"/>
                  <a:gd name="T38" fmla="*/ 0 w 751"/>
                  <a:gd name="T39" fmla="*/ 0 h 379"/>
                  <a:gd name="T40" fmla="*/ 0 w 751"/>
                  <a:gd name="T41" fmla="*/ 0 h 379"/>
                  <a:gd name="T42" fmla="*/ 0 w 751"/>
                  <a:gd name="T43" fmla="*/ 0 h 379"/>
                  <a:gd name="T44" fmla="*/ 0 w 751"/>
                  <a:gd name="T45" fmla="*/ 0 h 379"/>
                  <a:gd name="T46" fmla="*/ 0 w 751"/>
                  <a:gd name="T47" fmla="*/ 0 h 379"/>
                  <a:gd name="T48" fmla="*/ 0 w 751"/>
                  <a:gd name="T49" fmla="*/ 0 h 379"/>
                  <a:gd name="T50" fmla="*/ 0 w 751"/>
                  <a:gd name="T51" fmla="*/ 0 h 379"/>
                  <a:gd name="T52" fmla="*/ 0 w 751"/>
                  <a:gd name="T53" fmla="*/ 0 h 379"/>
                  <a:gd name="T54" fmla="*/ 0 w 751"/>
                  <a:gd name="T55" fmla="*/ 0 h 379"/>
                  <a:gd name="T56" fmla="*/ 0 w 751"/>
                  <a:gd name="T57" fmla="*/ 0 h 379"/>
                  <a:gd name="T58" fmla="*/ 0 w 751"/>
                  <a:gd name="T59" fmla="*/ 0 h 379"/>
                  <a:gd name="T60" fmla="*/ 0 w 751"/>
                  <a:gd name="T61" fmla="*/ 0 h 379"/>
                  <a:gd name="T62" fmla="*/ 0 w 751"/>
                  <a:gd name="T63" fmla="*/ 0 h 379"/>
                  <a:gd name="T64" fmla="*/ 0 w 751"/>
                  <a:gd name="T65" fmla="*/ 0 h 379"/>
                  <a:gd name="T66" fmla="*/ 0 w 751"/>
                  <a:gd name="T67" fmla="*/ 0 h 379"/>
                  <a:gd name="T68" fmla="*/ 0 w 751"/>
                  <a:gd name="T69" fmla="*/ 0 h 379"/>
                  <a:gd name="T70" fmla="*/ 0 w 751"/>
                  <a:gd name="T71" fmla="*/ 0 h 379"/>
                  <a:gd name="T72" fmla="*/ 0 w 751"/>
                  <a:gd name="T73" fmla="*/ 0 h 379"/>
                  <a:gd name="T74" fmla="*/ 0 w 751"/>
                  <a:gd name="T75" fmla="*/ 0 h 379"/>
                  <a:gd name="T76" fmla="*/ 0 w 751"/>
                  <a:gd name="T77" fmla="*/ 0 h 379"/>
                  <a:gd name="T78" fmla="*/ 0 w 751"/>
                  <a:gd name="T79" fmla="*/ 0 h 379"/>
                  <a:gd name="T80" fmla="*/ 0 w 751"/>
                  <a:gd name="T81" fmla="*/ 0 h 379"/>
                  <a:gd name="T82" fmla="*/ 0 w 751"/>
                  <a:gd name="T83" fmla="*/ 0 h 379"/>
                  <a:gd name="T84" fmla="*/ 0 w 751"/>
                  <a:gd name="T85" fmla="*/ 0 h 379"/>
                  <a:gd name="T86" fmla="*/ 0 w 751"/>
                  <a:gd name="T87" fmla="*/ 0 h 379"/>
                  <a:gd name="T88" fmla="*/ 0 w 751"/>
                  <a:gd name="T89" fmla="*/ 0 h 379"/>
                  <a:gd name="T90" fmla="*/ 0 w 751"/>
                  <a:gd name="T91" fmla="*/ 0 h 379"/>
                  <a:gd name="T92" fmla="*/ 0 w 751"/>
                  <a:gd name="T93" fmla="*/ 0 h 379"/>
                  <a:gd name="T94" fmla="*/ 0 w 751"/>
                  <a:gd name="T95" fmla="*/ 0 h 379"/>
                  <a:gd name="T96" fmla="*/ 0 w 751"/>
                  <a:gd name="T97" fmla="*/ 0 h 379"/>
                  <a:gd name="T98" fmla="*/ 0 w 751"/>
                  <a:gd name="T99" fmla="*/ 0 h 379"/>
                  <a:gd name="T100" fmla="*/ 0 w 751"/>
                  <a:gd name="T101" fmla="*/ 0 h 379"/>
                  <a:gd name="T102" fmla="*/ 0 w 751"/>
                  <a:gd name="T103" fmla="*/ 0 h 379"/>
                  <a:gd name="T104" fmla="*/ 0 w 751"/>
                  <a:gd name="T105" fmla="*/ 0 h 379"/>
                  <a:gd name="T106" fmla="*/ 0 w 751"/>
                  <a:gd name="T107" fmla="*/ 0 h 379"/>
                  <a:gd name="T108" fmla="*/ 0 w 751"/>
                  <a:gd name="T109" fmla="*/ 0 h 379"/>
                  <a:gd name="T110" fmla="*/ 0 w 751"/>
                  <a:gd name="T111" fmla="*/ 0 h 37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51"/>
                  <a:gd name="T169" fmla="*/ 0 h 379"/>
                  <a:gd name="T170" fmla="*/ 751 w 751"/>
                  <a:gd name="T171" fmla="*/ 379 h 37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51" h="379">
                    <a:moveTo>
                      <a:pt x="679" y="379"/>
                    </a:moveTo>
                    <a:lnTo>
                      <a:pt x="639" y="370"/>
                    </a:lnTo>
                    <a:lnTo>
                      <a:pt x="600" y="352"/>
                    </a:lnTo>
                    <a:lnTo>
                      <a:pt x="564" y="344"/>
                    </a:lnTo>
                    <a:lnTo>
                      <a:pt x="502" y="353"/>
                    </a:lnTo>
                    <a:lnTo>
                      <a:pt x="457" y="352"/>
                    </a:lnTo>
                    <a:lnTo>
                      <a:pt x="425" y="341"/>
                    </a:lnTo>
                    <a:lnTo>
                      <a:pt x="399" y="332"/>
                    </a:lnTo>
                    <a:lnTo>
                      <a:pt x="373" y="320"/>
                    </a:lnTo>
                    <a:lnTo>
                      <a:pt x="346" y="295"/>
                    </a:lnTo>
                    <a:lnTo>
                      <a:pt x="324" y="273"/>
                    </a:lnTo>
                    <a:lnTo>
                      <a:pt x="288" y="246"/>
                    </a:lnTo>
                    <a:lnTo>
                      <a:pt x="238" y="254"/>
                    </a:lnTo>
                    <a:lnTo>
                      <a:pt x="208" y="256"/>
                    </a:lnTo>
                    <a:lnTo>
                      <a:pt x="190" y="251"/>
                    </a:lnTo>
                    <a:lnTo>
                      <a:pt x="182" y="243"/>
                    </a:lnTo>
                    <a:lnTo>
                      <a:pt x="176" y="228"/>
                    </a:lnTo>
                    <a:lnTo>
                      <a:pt x="180" y="215"/>
                    </a:lnTo>
                    <a:lnTo>
                      <a:pt x="190" y="200"/>
                    </a:lnTo>
                    <a:lnTo>
                      <a:pt x="208" y="193"/>
                    </a:lnTo>
                    <a:lnTo>
                      <a:pt x="248" y="188"/>
                    </a:lnTo>
                    <a:lnTo>
                      <a:pt x="296" y="171"/>
                    </a:lnTo>
                    <a:lnTo>
                      <a:pt x="256" y="140"/>
                    </a:lnTo>
                    <a:lnTo>
                      <a:pt x="209" y="121"/>
                    </a:lnTo>
                    <a:lnTo>
                      <a:pt x="168" y="124"/>
                    </a:lnTo>
                    <a:lnTo>
                      <a:pt x="121" y="121"/>
                    </a:lnTo>
                    <a:lnTo>
                      <a:pt x="93" y="131"/>
                    </a:lnTo>
                    <a:lnTo>
                      <a:pt x="54" y="132"/>
                    </a:lnTo>
                    <a:lnTo>
                      <a:pt x="42" y="121"/>
                    </a:lnTo>
                    <a:lnTo>
                      <a:pt x="39" y="105"/>
                    </a:lnTo>
                    <a:lnTo>
                      <a:pt x="18" y="106"/>
                    </a:lnTo>
                    <a:lnTo>
                      <a:pt x="6" y="103"/>
                    </a:lnTo>
                    <a:lnTo>
                      <a:pt x="0" y="87"/>
                    </a:lnTo>
                    <a:lnTo>
                      <a:pt x="4" y="74"/>
                    </a:lnTo>
                    <a:lnTo>
                      <a:pt x="15" y="68"/>
                    </a:lnTo>
                    <a:lnTo>
                      <a:pt x="36" y="56"/>
                    </a:lnTo>
                    <a:lnTo>
                      <a:pt x="52" y="44"/>
                    </a:lnTo>
                    <a:lnTo>
                      <a:pt x="71" y="34"/>
                    </a:lnTo>
                    <a:lnTo>
                      <a:pt x="93" y="27"/>
                    </a:lnTo>
                    <a:lnTo>
                      <a:pt x="112" y="27"/>
                    </a:lnTo>
                    <a:lnTo>
                      <a:pt x="203" y="9"/>
                    </a:lnTo>
                    <a:lnTo>
                      <a:pt x="222" y="4"/>
                    </a:lnTo>
                    <a:lnTo>
                      <a:pt x="244" y="0"/>
                    </a:lnTo>
                    <a:lnTo>
                      <a:pt x="267" y="4"/>
                    </a:lnTo>
                    <a:lnTo>
                      <a:pt x="295" y="13"/>
                    </a:lnTo>
                    <a:lnTo>
                      <a:pt x="373" y="56"/>
                    </a:lnTo>
                    <a:lnTo>
                      <a:pt x="410" y="64"/>
                    </a:lnTo>
                    <a:lnTo>
                      <a:pt x="443" y="71"/>
                    </a:lnTo>
                    <a:lnTo>
                      <a:pt x="469" y="87"/>
                    </a:lnTo>
                    <a:lnTo>
                      <a:pt x="484" y="108"/>
                    </a:lnTo>
                    <a:lnTo>
                      <a:pt x="549" y="153"/>
                    </a:lnTo>
                    <a:lnTo>
                      <a:pt x="578" y="174"/>
                    </a:lnTo>
                    <a:lnTo>
                      <a:pt x="617" y="215"/>
                    </a:lnTo>
                    <a:lnTo>
                      <a:pt x="641" y="227"/>
                    </a:lnTo>
                    <a:lnTo>
                      <a:pt x="751" y="232"/>
                    </a:lnTo>
                    <a:lnTo>
                      <a:pt x="679" y="379"/>
                    </a:lnTo>
                    <a:close/>
                  </a:path>
                </a:pathLst>
              </a:custGeom>
              <a:solidFill>
                <a:srgbClr val="FFC080"/>
              </a:solidFill>
              <a:ln w="1588">
                <a:solidFill>
                  <a:srgbClr val="402000"/>
                </a:solidFill>
                <a:round/>
              </a:ln>
            </p:spPr>
            <p:txBody>
              <a:bodyPr/>
              <a:lstStyle/>
              <a:p>
                <a:endParaRPr lang="zh-CN" altLang="en-US" b="1"/>
              </a:p>
            </p:txBody>
          </p:sp>
          <p:sp>
            <p:nvSpPr>
              <p:cNvPr id="44218" name="Freeform 257"/>
              <p:cNvSpPr/>
              <p:nvPr/>
            </p:nvSpPr>
            <p:spPr bwMode="auto">
              <a:xfrm>
                <a:off x="5374" y="1888"/>
                <a:ext cx="29" cy="7"/>
              </a:xfrm>
              <a:custGeom>
                <a:avLst/>
                <a:gdLst>
                  <a:gd name="T0" fmla="*/ 0 w 179"/>
                  <a:gd name="T1" fmla="*/ 0 h 43"/>
                  <a:gd name="T2" fmla="*/ 0 w 179"/>
                  <a:gd name="T3" fmla="*/ 0 h 43"/>
                  <a:gd name="T4" fmla="*/ 0 w 179"/>
                  <a:gd name="T5" fmla="*/ 0 h 43"/>
                  <a:gd name="T6" fmla="*/ 0 w 179"/>
                  <a:gd name="T7" fmla="*/ 0 h 43"/>
                  <a:gd name="T8" fmla="*/ 0 w 179"/>
                  <a:gd name="T9" fmla="*/ 0 h 43"/>
                  <a:gd name="T10" fmla="*/ 0 w 179"/>
                  <a:gd name="T11" fmla="*/ 0 h 43"/>
                  <a:gd name="T12" fmla="*/ 0 w 179"/>
                  <a:gd name="T13" fmla="*/ 0 h 43"/>
                  <a:gd name="T14" fmla="*/ 0 w 179"/>
                  <a:gd name="T15" fmla="*/ 0 h 43"/>
                  <a:gd name="T16" fmla="*/ 0 w 179"/>
                  <a:gd name="T17" fmla="*/ 0 h 43"/>
                  <a:gd name="T18" fmla="*/ 0 w 179"/>
                  <a:gd name="T19" fmla="*/ 0 h 43"/>
                  <a:gd name="T20" fmla="*/ 0 w 179"/>
                  <a:gd name="T21" fmla="*/ 0 h 43"/>
                  <a:gd name="T22" fmla="*/ 0 w 179"/>
                  <a:gd name="T23" fmla="*/ 0 h 43"/>
                  <a:gd name="T24" fmla="*/ 0 w 179"/>
                  <a:gd name="T25" fmla="*/ 0 h 43"/>
                  <a:gd name="T26" fmla="*/ 0 w 179"/>
                  <a:gd name="T27" fmla="*/ 0 h 43"/>
                  <a:gd name="T28" fmla="*/ 0 w 179"/>
                  <a:gd name="T29" fmla="*/ 0 h 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9"/>
                  <a:gd name="T46" fmla="*/ 0 h 43"/>
                  <a:gd name="T47" fmla="*/ 179 w 179"/>
                  <a:gd name="T48" fmla="*/ 43 h 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9" h="43">
                    <a:moveTo>
                      <a:pt x="0" y="0"/>
                    </a:moveTo>
                    <a:lnTo>
                      <a:pt x="6" y="11"/>
                    </a:lnTo>
                    <a:lnTo>
                      <a:pt x="38" y="10"/>
                    </a:lnTo>
                    <a:lnTo>
                      <a:pt x="50" y="16"/>
                    </a:lnTo>
                    <a:lnTo>
                      <a:pt x="76" y="29"/>
                    </a:lnTo>
                    <a:lnTo>
                      <a:pt x="112" y="37"/>
                    </a:lnTo>
                    <a:lnTo>
                      <a:pt x="150" y="38"/>
                    </a:lnTo>
                    <a:lnTo>
                      <a:pt x="179" y="43"/>
                    </a:lnTo>
                    <a:lnTo>
                      <a:pt x="155" y="34"/>
                    </a:lnTo>
                    <a:lnTo>
                      <a:pt x="125" y="29"/>
                    </a:lnTo>
                    <a:lnTo>
                      <a:pt x="105" y="29"/>
                    </a:lnTo>
                    <a:lnTo>
                      <a:pt x="76" y="21"/>
                    </a:lnTo>
                    <a:lnTo>
                      <a:pt x="53" y="8"/>
                    </a:lnTo>
                    <a:lnTo>
                      <a:pt x="43" y="2"/>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219" name="Freeform 258"/>
              <p:cNvSpPr/>
              <p:nvPr/>
            </p:nvSpPr>
            <p:spPr bwMode="auto">
              <a:xfrm>
                <a:off x="5362" y="1894"/>
                <a:ext cx="4" cy="4"/>
              </a:xfrm>
              <a:custGeom>
                <a:avLst/>
                <a:gdLst>
                  <a:gd name="T0" fmla="*/ 0 w 20"/>
                  <a:gd name="T1" fmla="*/ 0 h 24"/>
                  <a:gd name="T2" fmla="*/ 0 w 20"/>
                  <a:gd name="T3" fmla="*/ 0 h 24"/>
                  <a:gd name="T4" fmla="*/ 0 w 20"/>
                  <a:gd name="T5" fmla="*/ 0 h 24"/>
                  <a:gd name="T6" fmla="*/ 0 w 20"/>
                  <a:gd name="T7" fmla="*/ 0 h 24"/>
                  <a:gd name="T8" fmla="*/ 0 w 20"/>
                  <a:gd name="T9" fmla="*/ 0 h 24"/>
                  <a:gd name="T10" fmla="*/ 0 w 20"/>
                  <a:gd name="T11" fmla="*/ 0 h 24"/>
                  <a:gd name="T12" fmla="*/ 0 w 20"/>
                  <a:gd name="T13" fmla="*/ 0 h 24"/>
                  <a:gd name="T14" fmla="*/ 0 60000 65536"/>
                  <a:gd name="T15" fmla="*/ 0 60000 65536"/>
                  <a:gd name="T16" fmla="*/ 0 60000 65536"/>
                  <a:gd name="T17" fmla="*/ 0 60000 65536"/>
                  <a:gd name="T18" fmla="*/ 0 60000 65536"/>
                  <a:gd name="T19" fmla="*/ 0 60000 65536"/>
                  <a:gd name="T20" fmla="*/ 0 60000 65536"/>
                  <a:gd name="T21" fmla="*/ 0 w 20"/>
                  <a:gd name="T22" fmla="*/ 0 h 24"/>
                  <a:gd name="T23" fmla="*/ 20 w 2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24">
                    <a:moveTo>
                      <a:pt x="4" y="0"/>
                    </a:moveTo>
                    <a:lnTo>
                      <a:pt x="12" y="6"/>
                    </a:lnTo>
                    <a:lnTo>
                      <a:pt x="9" y="15"/>
                    </a:lnTo>
                    <a:lnTo>
                      <a:pt x="0" y="24"/>
                    </a:lnTo>
                    <a:lnTo>
                      <a:pt x="17" y="18"/>
                    </a:lnTo>
                    <a:lnTo>
                      <a:pt x="20" y="8"/>
                    </a:lnTo>
                    <a:lnTo>
                      <a:pt x="4"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220" name="Freeform 259"/>
              <p:cNvSpPr/>
              <p:nvPr/>
            </p:nvSpPr>
            <p:spPr bwMode="auto">
              <a:xfrm>
                <a:off x="5331" y="1869"/>
                <a:ext cx="17" cy="8"/>
              </a:xfrm>
              <a:custGeom>
                <a:avLst/>
                <a:gdLst>
                  <a:gd name="T0" fmla="*/ 0 w 104"/>
                  <a:gd name="T1" fmla="*/ 0 h 48"/>
                  <a:gd name="T2" fmla="*/ 0 w 104"/>
                  <a:gd name="T3" fmla="*/ 0 h 48"/>
                  <a:gd name="T4" fmla="*/ 0 w 104"/>
                  <a:gd name="T5" fmla="*/ 0 h 48"/>
                  <a:gd name="T6" fmla="*/ 0 w 104"/>
                  <a:gd name="T7" fmla="*/ 0 h 48"/>
                  <a:gd name="T8" fmla="*/ 0 w 104"/>
                  <a:gd name="T9" fmla="*/ 0 h 48"/>
                  <a:gd name="T10" fmla="*/ 0 w 104"/>
                  <a:gd name="T11" fmla="*/ 0 h 48"/>
                  <a:gd name="T12" fmla="*/ 0 w 104"/>
                  <a:gd name="T13" fmla="*/ 0 h 48"/>
                  <a:gd name="T14" fmla="*/ 0 w 104"/>
                  <a:gd name="T15" fmla="*/ 0 h 48"/>
                  <a:gd name="T16" fmla="*/ 0 w 104"/>
                  <a:gd name="T17" fmla="*/ 0 h 48"/>
                  <a:gd name="T18" fmla="*/ 0 w 104"/>
                  <a:gd name="T19" fmla="*/ 0 h 48"/>
                  <a:gd name="T20" fmla="*/ 0 w 104"/>
                  <a:gd name="T21" fmla="*/ 0 h 48"/>
                  <a:gd name="T22" fmla="*/ 0 w 104"/>
                  <a:gd name="T23" fmla="*/ 0 h 48"/>
                  <a:gd name="T24" fmla="*/ 0 w 104"/>
                  <a:gd name="T25" fmla="*/ 0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48"/>
                  <a:gd name="T41" fmla="*/ 104 w 104"/>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48">
                    <a:moveTo>
                      <a:pt x="0" y="45"/>
                    </a:moveTo>
                    <a:lnTo>
                      <a:pt x="11" y="48"/>
                    </a:lnTo>
                    <a:lnTo>
                      <a:pt x="25" y="33"/>
                    </a:lnTo>
                    <a:lnTo>
                      <a:pt x="46" y="25"/>
                    </a:lnTo>
                    <a:lnTo>
                      <a:pt x="56" y="14"/>
                    </a:lnTo>
                    <a:lnTo>
                      <a:pt x="66" y="9"/>
                    </a:lnTo>
                    <a:lnTo>
                      <a:pt x="89" y="4"/>
                    </a:lnTo>
                    <a:lnTo>
                      <a:pt x="104" y="1"/>
                    </a:lnTo>
                    <a:lnTo>
                      <a:pt x="84" y="0"/>
                    </a:lnTo>
                    <a:lnTo>
                      <a:pt x="58" y="4"/>
                    </a:lnTo>
                    <a:lnTo>
                      <a:pt x="49" y="12"/>
                    </a:lnTo>
                    <a:lnTo>
                      <a:pt x="37" y="20"/>
                    </a:lnTo>
                    <a:lnTo>
                      <a:pt x="0" y="45"/>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221" name="Freeform 260"/>
              <p:cNvSpPr/>
              <p:nvPr/>
            </p:nvSpPr>
            <p:spPr bwMode="auto">
              <a:xfrm>
                <a:off x="5357" y="1866"/>
                <a:ext cx="27" cy="7"/>
              </a:xfrm>
              <a:custGeom>
                <a:avLst/>
                <a:gdLst>
                  <a:gd name="T0" fmla="*/ 0 w 166"/>
                  <a:gd name="T1" fmla="*/ 0 h 42"/>
                  <a:gd name="T2" fmla="*/ 0 w 166"/>
                  <a:gd name="T3" fmla="*/ 0 h 42"/>
                  <a:gd name="T4" fmla="*/ 0 w 166"/>
                  <a:gd name="T5" fmla="*/ 0 h 42"/>
                  <a:gd name="T6" fmla="*/ 0 w 166"/>
                  <a:gd name="T7" fmla="*/ 0 h 42"/>
                  <a:gd name="T8" fmla="*/ 0 w 166"/>
                  <a:gd name="T9" fmla="*/ 0 h 42"/>
                  <a:gd name="T10" fmla="*/ 0 w 166"/>
                  <a:gd name="T11" fmla="*/ 0 h 42"/>
                  <a:gd name="T12" fmla="*/ 0 w 166"/>
                  <a:gd name="T13" fmla="*/ 0 h 42"/>
                  <a:gd name="T14" fmla="*/ 0 w 166"/>
                  <a:gd name="T15" fmla="*/ 0 h 42"/>
                  <a:gd name="T16" fmla="*/ 0 w 166"/>
                  <a:gd name="T17" fmla="*/ 0 h 42"/>
                  <a:gd name="T18" fmla="*/ 0 w 166"/>
                  <a:gd name="T19" fmla="*/ 0 h 42"/>
                  <a:gd name="T20" fmla="*/ 0 w 166"/>
                  <a:gd name="T21" fmla="*/ 0 h 42"/>
                  <a:gd name="T22" fmla="*/ 0 w 166"/>
                  <a:gd name="T23" fmla="*/ 0 h 42"/>
                  <a:gd name="T24" fmla="*/ 0 w 166"/>
                  <a:gd name="T25" fmla="*/ 0 h 42"/>
                  <a:gd name="T26" fmla="*/ 0 w 166"/>
                  <a:gd name="T27" fmla="*/ 0 h 42"/>
                  <a:gd name="T28" fmla="*/ 0 w 166"/>
                  <a:gd name="T29" fmla="*/ 0 h 42"/>
                  <a:gd name="T30" fmla="*/ 0 w 166"/>
                  <a:gd name="T31" fmla="*/ 0 h 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6"/>
                  <a:gd name="T49" fmla="*/ 0 h 42"/>
                  <a:gd name="T50" fmla="*/ 166 w 166"/>
                  <a:gd name="T51" fmla="*/ 42 h 4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6" h="42">
                    <a:moveTo>
                      <a:pt x="0" y="10"/>
                    </a:moveTo>
                    <a:lnTo>
                      <a:pt x="35" y="6"/>
                    </a:lnTo>
                    <a:lnTo>
                      <a:pt x="55" y="0"/>
                    </a:lnTo>
                    <a:lnTo>
                      <a:pt x="63" y="0"/>
                    </a:lnTo>
                    <a:lnTo>
                      <a:pt x="85" y="5"/>
                    </a:lnTo>
                    <a:lnTo>
                      <a:pt x="94" y="14"/>
                    </a:lnTo>
                    <a:lnTo>
                      <a:pt x="111" y="23"/>
                    </a:lnTo>
                    <a:lnTo>
                      <a:pt x="143" y="36"/>
                    </a:lnTo>
                    <a:lnTo>
                      <a:pt x="166" y="36"/>
                    </a:lnTo>
                    <a:lnTo>
                      <a:pt x="142" y="42"/>
                    </a:lnTo>
                    <a:lnTo>
                      <a:pt x="126" y="39"/>
                    </a:lnTo>
                    <a:lnTo>
                      <a:pt x="91" y="22"/>
                    </a:lnTo>
                    <a:lnTo>
                      <a:pt x="79" y="10"/>
                    </a:lnTo>
                    <a:lnTo>
                      <a:pt x="55" y="8"/>
                    </a:lnTo>
                    <a:lnTo>
                      <a:pt x="35" y="10"/>
                    </a:lnTo>
                    <a:lnTo>
                      <a:pt x="0" y="1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222" name="Freeform 261"/>
              <p:cNvSpPr/>
              <p:nvPr/>
            </p:nvSpPr>
            <p:spPr bwMode="auto">
              <a:xfrm>
                <a:off x="5335" y="1874"/>
                <a:ext cx="6" cy="5"/>
              </a:xfrm>
              <a:custGeom>
                <a:avLst/>
                <a:gdLst>
                  <a:gd name="T0" fmla="*/ 0 w 33"/>
                  <a:gd name="T1" fmla="*/ 0 h 30"/>
                  <a:gd name="T2" fmla="*/ 0 w 33"/>
                  <a:gd name="T3" fmla="*/ 0 h 30"/>
                  <a:gd name="T4" fmla="*/ 0 w 33"/>
                  <a:gd name="T5" fmla="*/ 0 h 30"/>
                  <a:gd name="T6" fmla="*/ 0 w 33"/>
                  <a:gd name="T7" fmla="*/ 0 h 30"/>
                  <a:gd name="T8" fmla="*/ 0 w 33"/>
                  <a:gd name="T9" fmla="*/ 0 h 30"/>
                  <a:gd name="T10" fmla="*/ 0 w 33"/>
                  <a:gd name="T11" fmla="*/ 0 h 30"/>
                  <a:gd name="T12" fmla="*/ 0 60000 65536"/>
                  <a:gd name="T13" fmla="*/ 0 60000 65536"/>
                  <a:gd name="T14" fmla="*/ 0 60000 65536"/>
                  <a:gd name="T15" fmla="*/ 0 60000 65536"/>
                  <a:gd name="T16" fmla="*/ 0 60000 65536"/>
                  <a:gd name="T17" fmla="*/ 0 60000 65536"/>
                  <a:gd name="T18" fmla="*/ 0 w 33"/>
                  <a:gd name="T19" fmla="*/ 0 h 30"/>
                  <a:gd name="T20" fmla="*/ 33 w 33"/>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33" h="30">
                    <a:moveTo>
                      <a:pt x="25" y="0"/>
                    </a:moveTo>
                    <a:lnTo>
                      <a:pt x="33" y="11"/>
                    </a:lnTo>
                    <a:lnTo>
                      <a:pt x="23" y="24"/>
                    </a:lnTo>
                    <a:lnTo>
                      <a:pt x="0" y="30"/>
                    </a:lnTo>
                    <a:lnTo>
                      <a:pt x="25" y="15"/>
                    </a:lnTo>
                    <a:lnTo>
                      <a:pt x="25"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223" name="Freeform 262"/>
              <p:cNvSpPr/>
              <p:nvPr/>
            </p:nvSpPr>
            <p:spPr bwMode="auto">
              <a:xfrm>
                <a:off x="5329" y="1870"/>
                <a:ext cx="6" cy="4"/>
              </a:xfrm>
              <a:custGeom>
                <a:avLst/>
                <a:gdLst>
                  <a:gd name="T0" fmla="*/ 0 w 33"/>
                  <a:gd name="T1" fmla="*/ 0 h 28"/>
                  <a:gd name="T2" fmla="*/ 0 w 33"/>
                  <a:gd name="T3" fmla="*/ 0 h 28"/>
                  <a:gd name="T4" fmla="*/ 0 w 33"/>
                  <a:gd name="T5" fmla="*/ 0 h 28"/>
                  <a:gd name="T6" fmla="*/ 0 w 33"/>
                  <a:gd name="T7" fmla="*/ 0 h 28"/>
                  <a:gd name="T8" fmla="*/ 0 w 33"/>
                  <a:gd name="T9" fmla="*/ 0 h 28"/>
                  <a:gd name="T10" fmla="*/ 0 w 33"/>
                  <a:gd name="T11" fmla="*/ 0 h 28"/>
                  <a:gd name="T12" fmla="*/ 0 60000 65536"/>
                  <a:gd name="T13" fmla="*/ 0 60000 65536"/>
                  <a:gd name="T14" fmla="*/ 0 60000 65536"/>
                  <a:gd name="T15" fmla="*/ 0 60000 65536"/>
                  <a:gd name="T16" fmla="*/ 0 60000 65536"/>
                  <a:gd name="T17" fmla="*/ 0 60000 65536"/>
                  <a:gd name="T18" fmla="*/ 0 w 33"/>
                  <a:gd name="T19" fmla="*/ 0 h 28"/>
                  <a:gd name="T20" fmla="*/ 33 w 33"/>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33" h="28">
                    <a:moveTo>
                      <a:pt x="33" y="16"/>
                    </a:moveTo>
                    <a:lnTo>
                      <a:pt x="25" y="0"/>
                    </a:lnTo>
                    <a:lnTo>
                      <a:pt x="24" y="13"/>
                    </a:lnTo>
                    <a:lnTo>
                      <a:pt x="0" y="26"/>
                    </a:lnTo>
                    <a:lnTo>
                      <a:pt x="3" y="28"/>
                    </a:lnTo>
                    <a:lnTo>
                      <a:pt x="33" y="16"/>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224" name="Freeform 263"/>
              <p:cNvSpPr/>
              <p:nvPr/>
            </p:nvSpPr>
            <p:spPr bwMode="auto">
              <a:xfrm>
                <a:off x="5399" y="1876"/>
                <a:ext cx="6" cy="7"/>
              </a:xfrm>
              <a:custGeom>
                <a:avLst/>
                <a:gdLst>
                  <a:gd name="T0" fmla="*/ 0 w 37"/>
                  <a:gd name="T1" fmla="*/ 0 h 42"/>
                  <a:gd name="T2" fmla="*/ 0 w 37"/>
                  <a:gd name="T3" fmla="*/ 0 h 42"/>
                  <a:gd name="T4" fmla="*/ 0 w 37"/>
                  <a:gd name="T5" fmla="*/ 0 h 42"/>
                  <a:gd name="T6" fmla="*/ 0 w 37"/>
                  <a:gd name="T7" fmla="*/ 0 h 42"/>
                  <a:gd name="T8" fmla="*/ 0 w 37"/>
                  <a:gd name="T9" fmla="*/ 0 h 42"/>
                  <a:gd name="T10" fmla="*/ 0 60000 65536"/>
                  <a:gd name="T11" fmla="*/ 0 60000 65536"/>
                  <a:gd name="T12" fmla="*/ 0 60000 65536"/>
                  <a:gd name="T13" fmla="*/ 0 60000 65536"/>
                  <a:gd name="T14" fmla="*/ 0 60000 65536"/>
                  <a:gd name="T15" fmla="*/ 0 w 37"/>
                  <a:gd name="T16" fmla="*/ 0 h 42"/>
                  <a:gd name="T17" fmla="*/ 37 w 37"/>
                  <a:gd name="T18" fmla="*/ 42 h 42"/>
                </a:gdLst>
                <a:ahLst/>
                <a:cxnLst>
                  <a:cxn ang="T10">
                    <a:pos x="T0" y="T1"/>
                  </a:cxn>
                  <a:cxn ang="T11">
                    <a:pos x="T2" y="T3"/>
                  </a:cxn>
                  <a:cxn ang="T12">
                    <a:pos x="T4" y="T5"/>
                  </a:cxn>
                  <a:cxn ang="T13">
                    <a:pos x="T6" y="T7"/>
                  </a:cxn>
                  <a:cxn ang="T14">
                    <a:pos x="T8" y="T9"/>
                  </a:cxn>
                </a:cxnLst>
                <a:rect l="T15" t="T16" r="T17" b="T18"/>
                <a:pathLst>
                  <a:path w="37" h="42">
                    <a:moveTo>
                      <a:pt x="0" y="0"/>
                    </a:moveTo>
                    <a:lnTo>
                      <a:pt x="8" y="21"/>
                    </a:lnTo>
                    <a:lnTo>
                      <a:pt x="23" y="39"/>
                    </a:lnTo>
                    <a:lnTo>
                      <a:pt x="37" y="42"/>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225" name="Freeform 264"/>
              <p:cNvSpPr/>
              <p:nvPr/>
            </p:nvSpPr>
            <p:spPr bwMode="auto">
              <a:xfrm>
                <a:off x="5420" y="1907"/>
                <a:ext cx="9" cy="6"/>
              </a:xfrm>
              <a:custGeom>
                <a:avLst/>
                <a:gdLst>
                  <a:gd name="T0" fmla="*/ 0 w 50"/>
                  <a:gd name="T1" fmla="*/ 0 h 39"/>
                  <a:gd name="T2" fmla="*/ 0 w 50"/>
                  <a:gd name="T3" fmla="*/ 0 h 39"/>
                  <a:gd name="T4" fmla="*/ 0 w 50"/>
                  <a:gd name="T5" fmla="*/ 0 h 39"/>
                  <a:gd name="T6" fmla="*/ 0 w 50"/>
                  <a:gd name="T7" fmla="*/ 0 h 39"/>
                  <a:gd name="T8" fmla="*/ 0 60000 65536"/>
                  <a:gd name="T9" fmla="*/ 0 60000 65536"/>
                  <a:gd name="T10" fmla="*/ 0 60000 65536"/>
                  <a:gd name="T11" fmla="*/ 0 60000 65536"/>
                  <a:gd name="T12" fmla="*/ 0 w 50"/>
                  <a:gd name="T13" fmla="*/ 0 h 39"/>
                  <a:gd name="T14" fmla="*/ 50 w 50"/>
                  <a:gd name="T15" fmla="*/ 39 h 39"/>
                </a:gdLst>
                <a:ahLst/>
                <a:cxnLst>
                  <a:cxn ang="T8">
                    <a:pos x="T0" y="T1"/>
                  </a:cxn>
                  <a:cxn ang="T9">
                    <a:pos x="T2" y="T3"/>
                  </a:cxn>
                  <a:cxn ang="T10">
                    <a:pos x="T4" y="T5"/>
                  </a:cxn>
                  <a:cxn ang="T11">
                    <a:pos x="T6" y="T7"/>
                  </a:cxn>
                </a:cxnLst>
                <a:rect l="T12" t="T13" r="T14" b="T15"/>
                <a:pathLst>
                  <a:path w="50" h="39">
                    <a:moveTo>
                      <a:pt x="50" y="0"/>
                    </a:moveTo>
                    <a:lnTo>
                      <a:pt x="17" y="14"/>
                    </a:lnTo>
                    <a:lnTo>
                      <a:pt x="0" y="39"/>
                    </a:lnTo>
                    <a:lnTo>
                      <a:pt x="5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44214" name="Group 265"/>
            <p:cNvGrpSpPr/>
            <p:nvPr/>
          </p:nvGrpSpPr>
          <p:grpSpPr bwMode="auto">
            <a:xfrm>
              <a:off x="5432" y="1894"/>
              <a:ext cx="37" cy="45"/>
              <a:chOff x="5432" y="1894"/>
              <a:chExt cx="37" cy="45"/>
            </a:xfrm>
          </p:grpSpPr>
          <p:sp>
            <p:nvSpPr>
              <p:cNvPr id="44215" name="Freeform 266"/>
              <p:cNvSpPr/>
              <p:nvPr/>
            </p:nvSpPr>
            <p:spPr bwMode="auto">
              <a:xfrm>
                <a:off x="5432" y="1894"/>
                <a:ext cx="37" cy="45"/>
              </a:xfrm>
              <a:custGeom>
                <a:avLst/>
                <a:gdLst>
                  <a:gd name="T0" fmla="*/ 0 w 219"/>
                  <a:gd name="T1" fmla="*/ 0 h 267"/>
                  <a:gd name="T2" fmla="*/ 0 w 219"/>
                  <a:gd name="T3" fmla="*/ 0 h 267"/>
                  <a:gd name="T4" fmla="*/ 0 w 219"/>
                  <a:gd name="T5" fmla="*/ 0 h 267"/>
                  <a:gd name="T6" fmla="*/ 0 w 219"/>
                  <a:gd name="T7" fmla="*/ 0 h 267"/>
                  <a:gd name="T8" fmla="*/ 0 w 219"/>
                  <a:gd name="T9" fmla="*/ 0 h 267"/>
                  <a:gd name="T10" fmla="*/ 0 w 219"/>
                  <a:gd name="T11" fmla="*/ 0 h 267"/>
                  <a:gd name="T12" fmla="*/ 0 w 219"/>
                  <a:gd name="T13" fmla="*/ 0 h 267"/>
                  <a:gd name="T14" fmla="*/ 0 w 219"/>
                  <a:gd name="T15" fmla="*/ 0 h 267"/>
                  <a:gd name="T16" fmla="*/ 0 w 219"/>
                  <a:gd name="T17" fmla="*/ 0 h 267"/>
                  <a:gd name="T18" fmla="*/ 0 w 219"/>
                  <a:gd name="T19" fmla="*/ 0 h 2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9"/>
                  <a:gd name="T31" fmla="*/ 0 h 267"/>
                  <a:gd name="T32" fmla="*/ 219 w 219"/>
                  <a:gd name="T33" fmla="*/ 267 h 2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9" h="267">
                    <a:moveTo>
                      <a:pt x="77" y="17"/>
                    </a:moveTo>
                    <a:lnTo>
                      <a:pt x="42" y="55"/>
                    </a:lnTo>
                    <a:lnTo>
                      <a:pt x="26" y="87"/>
                    </a:lnTo>
                    <a:lnTo>
                      <a:pt x="11" y="138"/>
                    </a:lnTo>
                    <a:lnTo>
                      <a:pt x="11" y="167"/>
                    </a:lnTo>
                    <a:lnTo>
                      <a:pt x="0" y="210"/>
                    </a:lnTo>
                    <a:lnTo>
                      <a:pt x="178" y="267"/>
                    </a:lnTo>
                    <a:lnTo>
                      <a:pt x="219" y="0"/>
                    </a:lnTo>
                    <a:lnTo>
                      <a:pt x="146" y="17"/>
                    </a:lnTo>
                    <a:lnTo>
                      <a:pt x="77" y="17"/>
                    </a:lnTo>
                    <a:close/>
                  </a:path>
                </a:pathLst>
              </a:custGeom>
              <a:solidFill>
                <a:srgbClr val="C0C0C0"/>
              </a:solidFill>
              <a:ln w="1588">
                <a:solidFill>
                  <a:srgbClr val="000000"/>
                </a:solidFill>
                <a:round/>
              </a:ln>
            </p:spPr>
            <p:txBody>
              <a:bodyPr/>
              <a:lstStyle/>
              <a:p>
                <a:endParaRPr lang="zh-CN" altLang="en-US" b="1"/>
              </a:p>
            </p:txBody>
          </p:sp>
          <p:sp>
            <p:nvSpPr>
              <p:cNvPr id="44216" name="Freeform 267"/>
              <p:cNvSpPr/>
              <p:nvPr/>
            </p:nvSpPr>
            <p:spPr bwMode="auto">
              <a:xfrm>
                <a:off x="5436" y="1898"/>
                <a:ext cx="29" cy="37"/>
              </a:xfrm>
              <a:custGeom>
                <a:avLst/>
                <a:gdLst>
                  <a:gd name="T0" fmla="*/ 0 w 175"/>
                  <a:gd name="T1" fmla="*/ 0 h 220"/>
                  <a:gd name="T2" fmla="*/ 0 w 175"/>
                  <a:gd name="T3" fmla="*/ 0 h 220"/>
                  <a:gd name="T4" fmla="*/ 0 w 175"/>
                  <a:gd name="T5" fmla="*/ 0 h 220"/>
                  <a:gd name="T6" fmla="*/ 0 w 175"/>
                  <a:gd name="T7" fmla="*/ 0 h 220"/>
                  <a:gd name="T8" fmla="*/ 0 w 175"/>
                  <a:gd name="T9" fmla="*/ 0 h 220"/>
                  <a:gd name="T10" fmla="*/ 0 w 175"/>
                  <a:gd name="T11" fmla="*/ 0 h 220"/>
                  <a:gd name="T12" fmla="*/ 0 w 175"/>
                  <a:gd name="T13" fmla="*/ 0 h 220"/>
                  <a:gd name="T14" fmla="*/ 0 w 175"/>
                  <a:gd name="T15" fmla="*/ 0 h 220"/>
                  <a:gd name="T16" fmla="*/ 0 w 175"/>
                  <a:gd name="T17" fmla="*/ 0 h 2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5"/>
                  <a:gd name="T28" fmla="*/ 0 h 220"/>
                  <a:gd name="T29" fmla="*/ 175 w 175"/>
                  <a:gd name="T30" fmla="*/ 220 h 2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5" h="220">
                    <a:moveTo>
                      <a:pt x="69" y="7"/>
                    </a:moveTo>
                    <a:lnTo>
                      <a:pt x="38" y="42"/>
                    </a:lnTo>
                    <a:lnTo>
                      <a:pt x="12" y="92"/>
                    </a:lnTo>
                    <a:lnTo>
                      <a:pt x="6" y="128"/>
                    </a:lnTo>
                    <a:lnTo>
                      <a:pt x="0" y="171"/>
                    </a:lnTo>
                    <a:lnTo>
                      <a:pt x="140" y="220"/>
                    </a:lnTo>
                    <a:lnTo>
                      <a:pt x="175" y="0"/>
                    </a:lnTo>
                    <a:lnTo>
                      <a:pt x="122" y="10"/>
                    </a:lnTo>
                    <a:lnTo>
                      <a:pt x="69" y="7"/>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sp>
        <p:nvSpPr>
          <p:cNvPr id="44084" name="Freeform 268"/>
          <p:cNvSpPr/>
          <p:nvPr/>
        </p:nvSpPr>
        <p:spPr bwMode="auto">
          <a:xfrm>
            <a:off x="9898063" y="4379913"/>
            <a:ext cx="195262" cy="212725"/>
          </a:xfrm>
          <a:custGeom>
            <a:avLst/>
            <a:gdLst>
              <a:gd name="T0" fmla="*/ 2147483646 w 741"/>
              <a:gd name="T1" fmla="*/ 2147483646 h 807"/>
              <a:gd name="T2" fmla="*/ 2147483646 w 741"/>
              <a:gd name="T3" fmla="*/ 2147483646 h 807"/>
              <a:gd name="T4" fmla="*/ 2147483646 w 741"/>
              <a:gd name="T5" fmla="*/ 2147483646 h 807"/>
              <a:gd name="T6" fmla="*/ 2147483646 w 741"/>
              <a:gd name="T7" fmla="*/ 2147483646 h 807"/>
              <a:gd name="T8" fmla="*/ 2147483646 w 741"/>
              <a:gd name="T9" fmla="*/ 2147483646 h 807"/>
              <a:gd name="T10" fmla="*/ 2147483646 w 741"/>
              <a:gd name="T11" fmla="*/ 2147483646 h 807"/>
              <a:gd name="T12" fmla="*/ 2147483646 w 741"/>
              <a:gd name="T13" fmla="*/ 2147483646 h 807"/>
              <a:gd name="T14" fmla="*/ 2147483646 w 741"/>
              <a:gd name="T15" fmla="*/ 2147483646 h 807"/>
              <a:gd name="T16" fmla="*/ 2147483646 w 741"/>
              <a:gd name="T17" fmla="*/ 2147483646 h 807"/>
              <a:gd name="T18" fmla="*/ 0 w 741"/>
              <a:gd name="T19" fmla="*/ 2147483646 h 807"/>
              <a:gd name="T20" fmla="*/ 0 w 741"/>
              <a:gd name="T21" fmla="*/ 2147483646 h 807"/>
              <a:gd name="T22" fmla="*/ 2147483646 w 741"/>
              <a:gd name="T23" fmla="*/ 2147483646 h 807"/>
              <a:gd name="T24" fmla="*/ 2147483646 w 741"/>
              <a:gd name="T25" fmla="*/ 2147483646 h 807"/>
              <a:gd name="T26" fmla="*/ 2147483646 w 741"/>
              <a:gd name="T27" fmla="*/ 2147483646 h 807"/>
              <a:gd name="T28" fmla="*/ 2147483646 w 741"/>
              <a:gd name="T29" fmla="*/ 2147483646 h 807"/>
              <a:gd name="T30" fmla="*/ 2147483646 w 741"/>
              <a:gd name="T31" fmla="*/ 2147483646 h 807"/>
              <a:gd name="T32" fmla="*/ 2147483646 w 741"/>
              <a:gd name="T33" fmla="*/ 2147483646 h 807"/>
              <a:gd name="T34" fmla="*/ 2147483646 w 741"/>
              <a:gd name="T35" fmla="*/ 2147483646 h 807"/>
              <a:gd name="T36" fmla="*/ 2147483646 w 741"/>
              <a:gd name="T37" fmla="*/ 2147483646 h 807"/>
              <a:gd name="T38" fmla="*/ 2147483646 w 741"/>
              <a:gd name="T39" fmla="*/ 2147483646 h 807"/>
              <a:gd name="T40" fmla="*/ 2147483646 w 741"/>
              <a:gd name="T41" fmla="*/ 2147483646 h 807"/>
              <a:gd name="T42" fmla="*/ 2147483646 w 741"/>
              <a:gd name="T43" fmla="*/ 2147483646 h 807"/>
              <a:gd name="T44" fmla="*/ 2147483646 w 741"/>
              <a:gd name="T45" fmla="*/ 2147483646 h 807"/>
              <a:gd name="T46" fmla="*/ 2147483646 w 741"/>
              <a:gd name="T47" fmla="*/ 2147483646 h 807"/>
              <a:gd name="T48" fmla="*/ 2147483646 w 741"/>
              <a:gd name="T49" fmla="*/ 2147483646 h 807"/>
              <a:gd name="T50" fmla="*/ 2147483646 w 741"/>
              <a:gd name="T51" fmla="*/ 2147483646 h 807"/>
              <a:gd name="T52" fmla="*/ 2147483646 w 741"/>
              <a:gd name="T53" fmla="*/ 2147483646 h 807"/>
              <a:gd name="T54" fmla="*/ 2147483646 w 741"/>
              <a:gd name="T55" fmla="*/ 2147483646 h 807"/>
              <a:gd name="T56" fmla="*/ 2147483646 w 741"/>
              <a:gd name="T57" fmla="*/ 2147483646 h 807"/>
              <a:gd name="T58" fmla="*/ 2147483646 w 741"/>
              <a:gd name="T59" fmla="*/ 2147483646 h 807"/>
              <a:gd name="T60" fmla="*/ 2147483646 w 741"/>
              <a:gd name="T61" fmla="*/ 2147483646 h 807"/>
              <a:gd name="T62" fmla="*/ 2147483646 w 741"/>
              <a:gd name="T63" fmla="*/ 2147483646 h 807"/>
              <a:gd name="T64" fmla="*/ 2147483646 w 741"/>
              <a:gd name="T65" fmla="*/ 2147483646 h 807"/>
              <a:gd name="T66" fmla="*/ 2147483646 w 741"/>
              <a:gd name="T67" fmla="*/ 0 h 807"/>
              <a:gd name="T68" fmla="*/ 2147483646 w 741"/>
              <a:gd name="T69" fmla="*/ 2147483646 h 807"/>
              <a:gd name="T70" fmla="*/ 2147483646 w 741"/>
              <a:gd name="T71" fmla="*/ 2147483646 h 80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41"/>
              <a:gd name="T109" fmla="*/ 0 h 807"/>
              <a:gd name="T110" fmla="*/ 741 w 741"/>
              <a:gd name="T111" fmla="*/ 807 h 80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41" h="807">
                <a:moveTo>
                  <a:pt x="243" y="26"/>
                </a:moveTo>
                <a:lnTo>
                  <a:pt x="179" y="74"/>
                </a:lnTo>
                <a:lnTo>
                  <a:pt x="144" y="131"/>
                </a:lnTo>
                <a:lnTo>
                  <a:pt x="112" y="192"/>
                </a:lnTo>
                <a:lnTo>
                  <a:pt x="92" y="224"/>
                </a:lnTo>
                <a:lnTo>
                  <a:pt x="92" y="259"/>
                </a:lnTo>
                <a:lnTo>
                  <a:pt x="109" y="300"/>
                </a:lnTo>
                <a:lnTo>
                  <a:pt x="77" y="332"/>
                </a:lnTo>
                <a:lnTo>
                  <a:pt x="26" y="420"/>
                </a:lnTo>
                <a:lnTo>
                  <a:pt x="0" y="467"/>
                </a:lnTo>
                <a:lnTo>
                  <a:pt x="0" y="482"/>
                </a:lnTo>
                <a:lnTo>
                  <a:pt x="6" y="498"/>
                </a:lnTo>
                <a:lnTo>
                  <a:pt x="28" y="503"/>
                </a:lnTo>
                <a:lnTo>
                  <a:pt x="60" y="504"/>
                </a:lnTo>
                <a:lnTo>
                  <a:pt x="79" y="511"/>
                </a:lnTo>
                <a:lnTo>
                  <a:pt x="77" y="546"/>
                </a:lnTo>
                <a:lnTo>
                  <a:pt x="67" y="587"/>
                </a:lnTo>
                <a:lnTo>
                  <a:pt x="86" y="609"/>
                </a:lnTo>
                <a:lnTo>
                  <a:pt x="80" y="639"/>
                </a:lnTo>
                <a:lnTo>
                  <a:pt x="95" y="659"/>
                </a:lnTo>
                <a:lnTo>
                  <a:pt x="110" y="713"/>
                </a:lnTo>
                <a:lnTo>
                  <a:pt x="133" y="728"/>
                </a:lnTo>
                <a:lnTo>
                  <a:pt x="167" y="728"/>
                </a:lnTo>
                <a:lnTo>
                  <a:pt x="217" y="721"/>
                </a:lnTo>
                <a:lnTo>
                  <a:pt x="269" y="713"/>
                </a:lnTo>
                <a:lnTo>
                  <a:pt x="263" y="807"/>
                </a:lnTo>
                <a:lnTo>
                  <a:pt x="658" y="681"/>
                </a:lnTo>
                <a:lnTo>
                  <a:pt x="626" y="606"/>
                </a:lnTo>
                <a:lnTo>
                  <a:pt x="634" y="549"/>
                </a:lnTo>
                <a:lnTo>
                  <a:pt x="741" y="441"/>
                </a:lnTo>
                <a:lnTo>
                  <a:pt x="741" y="155"/>
                </a:lnTo>
                <a:lnTo>
                  <a:pt x="668" y="77"/>
                </a:lnTo>
                <a:lnTo>
                  <a:pt x="577" y="35"/>
                </a:lnTo>
                <a:lnTo>
                  <a:pt x="481" y="0"/>
                </a:lnTo>
                <a:lnTo>
                  <a:pt x="355" y="18"/>
                </a:lnTo>
                <a:lnTo>
                  <a:pt x="243" y="26"/>
                </a:lnTo>
                <a:close/>
              </a:path>
            </a:pathLst>
          </a:custGeom>
          <a:solidFill>
            <a:srgbClr val="FFC080"/>
          </a:solidFill>
          <a:ln w="1588">
            <a:solidFill>
              <a:srgbClr val="402000"/>
            </a:solidFill>
            <a:round/>
          </a:ln>
        </p:spPr>
        <p:txBody>
          <a:bodyPr/>
          <a:lstStyle/>
          <a:p>
            <a:endParaRPr lang="zh-CN" altLang="en-US" b="1"/>
          </a:p>
        </p:txBody>
      </p:sp>
      <p:sp>
        <p:nvSpPr>
          <p:cNvPr id="44085" name="Freeform 269"/>
          <p:cNvSpPr/>
          <p:nvPr/>
        </p:nvSpPr>
        <p:spPr bwMode="auto">
          <a:xfrm>
            <a:off x="9907588" y="4508500"/>
            <a:ext cx="11112" cy="3175"/>
          </a:xfrm>
          <a:custGeom>
            <a:avLst/>
            <a:gdLst>
              <a:gd name="T0" fmla="*/ 0 w 42"/>
              <a:gd name="T1" fmla="*/ 2147483646 h 9"/>
              <a:gd name="T2" fmla="*/ 2147483646 w 42"/>
              <a:gd name="T3" fmla="*/ 2147483646 h 9"/>
              <a:gd name="T4" fmla="*/ 2147483646 w 42"/>
              <a:gd name="T5" fmla="*/ 2147483646 h 9"/>
              <a:gd name="T6" fmla="*/ 2147483646 w 42"/>
              <a:gd name="T7" fmla="*/ 2147483646 h 9"/>
              <a:gd name="T8" fmla="*/ 2147483646 w 42"/>
              <a:gd name="T9" fmla="*/ 2147483646 h 9"/>
              <a:gd name="T10" fmla="*/ 2147483646 w 42"/>
              <a:gd name="T11" fmla="*/ 0 h 9"/>
              <a:gd name="T12" fmla="*/ 0 w 42"/>
              <a:gd name="T13" fmla="*/ 2147483646 h 9"/>
              <a:gd name="T14" fmla="*/ 0 60000 65536"/>
              <a:gd name="T15" fmla="*/ 0 60000 65536"/>
              <a:gd name="T16" fmla="*/ 0 60000 65536"/>
              <a:gd name="T17" fmla="*/ 0 60000 65536"/>
              <a:gd name="T18" fmla="*/ 0 60000 65536"/>
              <a:gd name="T19" fmla="*/ 0 60000 65536"/>
              <a:gd name="T20" fmla="*/ 0 60000 65536"/>
              <a:gd name="T21" fmla="*/ 0 w 42"/>
              <a:gd name="T22" fmla="*/ 0 h 9"/>
              <a:gd name="T23" fmla="*/ 42 w 42"/>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 h="9">
                <a:moveTo>
                  <a:pt x="0" y="3"/>
                </a:moveTo>
                <a:lnTo>
                  <a:pt x="9" y="8"/>
                </a:lnTo>
                <a:lnTo>
                  <a:pt x="30" y="6"/>
                </a:lnTo>
                <a:lnTo>
                  <a:pt x="39" y="9"/>
                </a:lnTo>
                <a:lnTo>
                  <a:pt x="42" y="2"/>
                </a:lnTo>
                <a:lnTo>
                  <a:pt x="29" y="0"/>
                </a:lnTo>
                <a:lnTo>
                  <a:pt x="0" y="3"/>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086" name="Freeform 270"/>
          <p:cNvSpPr/>
          <p:nvPr/>
        </p:nvSpPr>
        <p:spPr bwMode="auto">
          <a:xfrm>
            <a:off x="9918700" y="4500563"/>
            <a:ext cx="4763" cy="7937"/>
          </a:xfrm>
          <a:custGeom>
            <a:avLst/>
            <a:gdLst>
              <a:gd name="T0" fmla="*/ 0 w 17"/>
              <a:gd name="T1" fmla="*/ 0 h 31"/>
              <a:gd name="T2" fmla="*/ 2147483646 w 17"/>
              <a:gd name="T3" fmla="*/ 2147483646 h 31"/>
              <a:gd name="T4" fmla="*/ 2147483646 w 17"/>
              <a:gd name="T5" fmla="*/ 2147483646 h 31"/>
              <a:gd name="T6" fmla="*/ 2147483646 w 17"/>
              <a:gd name="T7" fmla="*/ 2147483646 h 31"/>
              <a:gd name="T8" fmla="*/ 2147483646 w 17"/>
              <a:gd name="T9" fmla="*/ 2147483646 h 31"/>
              <a:gd name="T10" fmla="*/ 2147483646 w 17"/>
              <a:gd name="T11" fmla="*/ 2147483646 h 31"/>
              <a:gd name="T12" fmla="*/ 0 w 17"/>
              <a:gd name="T13" fmla="*/ 0 h 31"/>
              <a:gd name="T14" fmla="*/ 0 60000 65536"/>
              <a:gd name="T15" fmla="*/ 0 60000 65536"/>
              <a:gd name="T16" fmla="*/ 0 60000 65536"/>
              <a:gd name="T17" fmla="*/ 0 60000 65536"/>
              <a:gd name="T18" fmla="*/ 0 60000 65536"/>
              <a:gd name="T19" fmla="*/ 0 60000 65536"/>
              <a:gd name="T20" fmla="*/ 0 60000 65536"/>
              <a:gd name="T21" fmla="*/ 0 w 17"/>
              <a:gd name="T22" fmla="*/ 0 h 31"/>
              <a:gd name="T23" fmla="*/ 17 w 17"/>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31">
                <a:moveTo>
                  <a:pt x="0" y="0"/>
                </a:moveTo>
                <a:lnTo>
                  <a:pt x="11" y="7"/>
                </a:lnTo>
                <a:lnTo>
                  <a:pt x="11" y="16"/>
                </a:lnTo>
                <a:lnTo>
                  <a:pt x="13" y="31"/>
                </a:lnTo>
                <a:lnTo>
                  <a:pt x="17" y="12"/>
                </a:lnTo>
                <a:lnTo>
                  <a:pt x="17" y="1"/>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087" name="Freeform 271"/>
          <p:cNvSpPr/>
          <p:nvPr/>
        </p:nvSpPr>
        <p:spPr bwMode="auto">
          <a:xfrm>
            <a:off x="9926638" y="4473575"/>
            <a:ext cx="4762" cy="15875"/>
          </a:xfrm>
          <a:custGeom>
            <a:avLst/>
            <a:gdLst>
              <a:gd name="T0" fmla="*/ 2147483646 w 19"/>
              <a:gd name="T1" fmla="*/ 0 h 60"/>
              <a:gd name="T2" fmla="*/ 2147483646 w 19"/>
              <a:gd name="T3" fmla="*/ 2147483646 h 60"/>
              <a:gd name="T4" fmla="*/ 0 w 19"/>
              <a:gd name="T5" fmla="*/ 2147483646 h 60"/>
              <a:gd name="T6" fmla="*/ 2147483646 w 19"/>
              <a:gd name="T7" fmla="*/ 2147483646 h 60"/>
              <a:gd name="T8" fmla="*/ 2147483646 w 19"/>
              <a:gd name="T9" fmla="*/ 0 h 60"/>
              <a:gd name="T10" fmla="*/ 0 60000 65536"/>
              <a:gd name="T11" fmla="*/ 0 60000 65536"/>
              <a:gd name="T12" fmla="*/ 0 60000 65536"/>
              <a:gd name="T13" fmla="*/ 0 60000 65536"/>
              <a:gd name="T14" fmla="*/ 0 60000 65536"/>
              <a:gd name="T15" fmla="*/ 0 w 19"/>
              <a:gd name="T16" fmla="*/ 0 h 60"/>
              <a:gd name="T17" fmla="*/ 19 w 19"/>
              <a:gd name="T18" fmla="*/ 60 h 60"/>
            </a:gdLst>
            <a:ahLst/>
            <a:cxnLst>
              <a:cxn ang="T10">
                <a:pos x="T0" y="T1"/>
              </a:cxn>
              <a:cxn ang="T11">
                <a:pos x="T2" y="T3"/>
              </a:cxn>
              <a:cxn ang="T12">
                <a:pos x="T4" y="T5"/>
              </a:cxn>
              <a:cxn ang="T13">
                <a:pos x="T6" y="T7"/>
              </a:cxn>
              <a:cxn ang="T14">
                <a:pos x="T8" y="T9"/>
              </a:cxn>
            </a:cxnLst>
            <a:rect l="T15" t="T16" r="T17" b="T18"/>
            <a:pathLst>
              <a:path w="19" h="60">
                <a:moveTo>
                  <a:pt x="19" y="0"/>
                </a:moveTo>
                <a:lnTo>
                  <a:pt x="5" y="34"/>
                </a:lnTo>
                <a:lnTo>
                  <a:pt x="0" y="60"/>
                </a:lnTo>
                <a:lnTo>
                  <a:pt x="9" y="43"/>
                </a:lnTo>
                <a:lnTo>
                  <a:pt x="19"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088" name="Freeform 272"/>
          <p:cNvSpPr/>
          <p:nvPr/>
        </p:nvSpPr>
        <p:spPr bwMode="auto">
          <a:xfrm>
            <a:off x="9929813" y="4457700"/>
            <a:ext cx="20637" cy="14288"/>
          </a:xfrm>
          <a:custGeom>
            <a:avLst/>
            <a:gdLst>
              <a:gd name="T0" fmla="*/ 0 w 80"/>
              <a:gd name="T1" fmla="*/ 0 h 51"/>
              <a:gd name="T2" fmla="*/ 2147483646 w 80"/>
              <a:gd name="T3" fmla="*/ 2147483646 h 51"/>
              <a:gd name="T4" fmla="*/ 2147483646 w 80"/>
              <a:gd name="T5" fmla="*/ 2147483646 h 51"/>
              <a:gd name="T6" fmla="*/ 2147483646 w 80"/>
              <a:gd name="T7" fmla="*/ 2147483646 h 51"/>
              <a:gd name="T8" fmla="*/ 2147483646 w 80"/>
              <a:gd name="T9" fmla="*/ 2147483646 h 51"/>
              <a:gd name="T10" fmla="*/ 2147483646 w 80"/>
              <a:gd name="T11" fmla="*/ 2147483646 h 51"/>
              <a:gd name="T12" fmla="*/ 2147483646 w 80"/>
              <a:gd name="T13" fmla="*/ 2147483646 h 51"/>
              <a:gd name="T14" fmla="*/ 2147483646 w 80"/>
              <a:gd name="T15" fmla="*/ 2147483646 h 51"/>
              <a:gd name="T16" fmla="*/ 2147483646 w 80"/>
              <a:gd name="T17" fmla="*/ 2147483646 h 51"/>
              <a:gd name="T18" fmla="*/ 2147483646 w 80"/>
              <a:gd name="T19" fmla="*/ 2147483646 h 51"/>
              <a:gd name="T20" fmla="*/ 0 w 80"/>
              <a:gd name="T21" fmla="*/ 0 h 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
              <a:gd name="T34" fmla="*/ 0 h 51"/>
              <a:gd name="T35" fmla="*/ 80 w 80"/>
              <a:gd name="T36" fmla="*/ 51 h 5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 h="51">
                <a:moveTo>
                  <a:pt x="0" y="0"/>
                </a:moveTo>
                <a:lnTo>
                  <a:pt x="17" y="28"/>
                </a:lnTo>
                <a:lnTo>
                  <a:pt x="13" y="35"/>
                </a:lnTo>
                <a:lnTo>
                  <a:pt x="13" y="40"/>
                </a:lnTo>
                <a:lnTo>
                  <a:pt x="9" y="51"/>
                </a:lnTo>
                <a:lnTo>
                  <a:pt x="20" y="34"/>
                </a:lnTo>
                <a:lnTo>
                  <a:pt x="35" y="34"/>
                </a:lnTo>
                <a:lnTo>
                  <a:pt x="52" y="28"/>
                </a:lnTo>
                <a:lnTo>
                  <a:pt x="80" y="26"/>
                </a:lnTo>
                <a:lnTo>
                  <a:pt x="52" y="9"/>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089" name="Freeform 273"/>
          <p:cNvSpPr/>
          <p:nvPr/>
        </p:nvSpPr>
        <p:spPr bwMode="auto">
          <a:xfrm>
            <a:off x="9925050" y="4438650"/>
            <a:ext cx="34925" cy="12700"/>
          </a:xfrm>
          <a:custGeom>
            <a:avLst/>
            <a:gdLst>
              <a:gd name="T0" fmla="*/ 0 w 135"/>
              <a:gd name="T1" fmla="*/ 2147483646 h 48"/>
              <a:gd name="T2" fmla="*/ 2147483646 w 135"/>
              <a:gd name="T3" fmla="*/ 2147483646 h 48"/>
              <a:gd name="T4" fmla="*/ 2147483646 w 135"/>
              <a:gd name="T5" fmla="*/ 2147483646 h 48"/>
              <a:gd name="T6" fmla="*/ 2147483646 w 135"/>
              <a:gd name="T7" fmla="*/ 2147483646 h 48"/>
              <a:gd name="T8" fmla="*/ 2147483646 w 135"/>
              <a:gd name="T9" fmla="*/ 2147483646 h 48"/>
              <a:gd name="T10" fmla="*/ 2147483646 w 135"/>
              <a:gd name="T11" fmla="*/ 2147483646 h 48"/>
              <a:gd name="T12" fmla="*/ 2147483646 w 135"/>
              <a:gd name="T13" fmla="*/ 2147483646 h 48"/>
              <a:gd name="T14" fmla="*/ 2147483646 w 135"/>
              <a:gd name="T15" fmla="*/ 2147483646 h 48"/>
              <a:gd name="T16" fmla="*/ 2147483646 w 135"/>
              <a:gd name="T17" fmla="*/ 2147483646 h 48"/>
              <a:gd name="T18" fmla="*/ 2147483646 w 135"/>
              <a:gd name="T19" fmla="*/ 0 h 48"/>
              <a:gd name="T20" fmla="*/ 2147483646 w 135"/>
              <a:gd name="T21" fmla="*/ 2147483646 h 48"/>
              <a:gd name="T22" fmla="*/ 2147483646 w 135"/>
              <a:gd name="T23" fmla="*/ 2147483646 h 48"/>
              <a:gd name="T24" fmla="*/ 2147483646 w 135"/>
              <a:gd name="T25" fmla="*/ 2147483646 h 48"/>
              <a:gd name="T26" fmla="*/ 2147483646 w 135"/>
              <a:gd name="T27" fmla="*/ 2147483646 h 48"/>
              <a:gd name="T28" fmla="*/ 0 w 135"/>
              <a:gd name="T29" fmla="*/ 2147483646 h 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5"/>
              <a:gd name="T46" fmla="*/ 0 h 48"/>
              <a:gd name="T47" fmla="*/ 135 w 135"/>
              <a:gd name="T48" fmla="*/ 48 h 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5" h="48">
                <a:moveTo>
                  <a:pt x="0" y="25"/>
                </a:moveTo>
                <a:lnTo>
                  <a:pt x="6" y="42"/>
                </a:lnTo>
                <a:lnTo>
                  <a:pt x="20" y="48"/>
                </a:lnTo>
                <a:lnTo>
                  <a:pt x="42" y="34"/>
                </a:lnTo>
                <a:lnTo>
                  <a:pt x="69" y="25"/>
                </a:lnTo>
                <a:lnTo>
                  <a:pt x="113" y="24"/>
                </a:lnTo>
                <a:lnTo>
                  <a:pt x="135" y="27"/>
                </a:lnTo>
                <a:lnTo>
                  <a:pt x="101" y="12"/>
                </a:lnTo>
                <a:lnTo>
                  <a:pt x="77" y="6"/>
                </a:lnTo>
                <a:lnTo>
                  <a:pt x="80" y="0"/>
                </a:lnTo>
                <a:lnTo>
                  <a:pt x="57" y="9"/>
                </a:lnTo>
                <a:lnTo>
                  <a:pt x="59" y="3"/>
                </a:lnTo>
                <a:lnTo>
                  <a:pt x="40" y="12"/>
                </a:lnTo>
                <a:lnTo>
                  <a:pt x="23" y="12"/>
                </a:lnTo>
                <a:lnTo>
                  <a:pt x="0" y="25"/>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090" name="Freeform 274"/>
          <p:cNvSpPr/>
          <p:nvPr/>
        </p:nvSpPr>
        <p:spPr bwMode="auto">
          <a:xfrm>
            <a:off x="10004425" y="4456113"/>
            <a:ext cx="20638" cy="41275"/>
          </a:xfrm>
          <a:custGeom>
            <a:avLst/>
            <a:gdLst>
              <a:gd name="T0" fmla="*/ 0 w 78"/>
              <a:gd name="T1" fmla="*/ 2147483646 h 159"/>
              <a:gd name="T2" fmla="*/ 2147483646 w 78"/>
              <a:gd name="T3" fmla="*/ 2147483646 h 159"/>
              <a:gd name="T4" fmla="*/ 2147483646 w 78"/>
              <a:gd name="T5" fmla="*/ 2147483646 h 159"/>
              <a:gd name="T6" fmla="*/ 2147483646 w 78"/>
              <a:gd name="T7" fmla="*/ 2147483646 h 159"/>
              <a:gd name="T8" fmla="*/ 2147483646 w 78"/>
              <a:gd name="T9" fmla="*/ 2147483646 h 159"/>
              <a:gd name="T10" fmla="*/ 2147483646 w 78"/>
              <a:gd name="T11" fmla="*/ 2147483646 h 159"/>
              <a:gd name="T12" fmla="*/ 2147483646 w 78"/>
              <a:gd name="T13" fmla="*/ 2147483646 h 159"/>
              <a:gd name="T14" fmla="*/ 2147483646 w 78"/>
              <a:gd name="T15" fmla="*/ 2147483646 h 159"/>
              <a:gd name="T16" fmla="*/ 2147483646 w 78"/>
              <a:gd name="T17" fmla="*/ 2147483646 h 159"/>
              <a:gd name="T18" fmla="*/ 2147483646 w 78"/>
              <a:gd name="T19" fmla="*/ 2147483646 h 159"/>
              <a:gd name="T20" fmla="*/ 2147483646 w 78"/>
              <a:gd name="T21" fmla="*/ 2147483646 h 159"/>
              <a:gd name="T22" fmla="*/ 2147483646 w 78"/>
              <a:gd name="T23" fmla="*/ 2147483646 h 159"/>
              <a:gd name="T24" fmla="*/ 2147483646 w 78"/>
              <a:gd name="T25" fmla="*/ 2147483646 h 159"/>
              <a:gd name="T26" fmla="*/ 2147483646 w 78"/>
              <a:gd name="T27" fmla="*/ 2147483646 h 159"/>
              <a:gd name="T28" fmla="*/ 2147483646 w 78"/>
              <a:gd name="T29" fmla="*/ 2147483646 h 159"/>
              <a:gd name="T30" fmla="*/ 2147483646 w 78"/>
              <a:gd name="T31" fmla="*/ 2147483646 h 159"/>
              <a:gd name="T32" fmla="*/ 2147483646 w 78"/>
              <a:gd name="T33" fmla="*/ 2147483646 h 159"/>
              <a:gd name="T34" fmla="*/ 2147483646 w 78"/>
              <a:gd name="T35" fmla="*/ 2147483646 h 159"/>
              <a:gd name="T36" fmla="*/ 2147483646 w 78"/>
              <a:gd name="T37" fmla="*/ 2147483646 h 159"/>
              <a:gd name="T38" fmla="*/ 2147483646 w 78"/>
              <a:gd name="T39" fmla="*/ 2147483646 h 159"/>
              <a:gd name="T40" fmla="*/ 2147483646 w 78"/>
              <a:gd name="T41" fmla="*/ 0 h 159"/>
              <a:gd name="T42" fmla="*/ 2147483646 w 78"/>
              <a:gd name="T43" fmla="*/ 2147483646 h 159"/>
              <a:gd name="T44" fmla="*/ 0 w 78"/>
              <a:gd name="T45" fmla="*/ 2147483646 h 15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8"/>
              <a:gd name="T70" fmla="*/ 0 h 159"/>
              <a:gd name="T71" fmla="*/ 78 w 78"/>
              <a:gd name="T72" fmla="*/ 159 h 15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8" h="159">
                <a:moveTo>
                  <a:pt x="0" y="30"/>
                </a:moveTo>
                <a:lnTo>
                  <a:pt x="24" y="10"/>
                </a:lnTo>
                <a:lnTo>
                  <a:pt x="52" y="15"/>
                </a:lnTo>
                <a:lnTo>
                  <a:pt x="68" y="41"/>
                </a:lnTo>
                <a:lnTo>
                  <a:pt x="71" y="77"/>
                </a:lnTo>
                <a:lnTo>
                  <a:pt x="68" y="105"/>
                </a:lnTo>
                <a:lnTo>
                  <a:pt x="59" y="128"/>
                </a:lnTo>
                <a:lnTo>
                  <a:pt x="44" y="93"/>
                </a:lnTo>
                <a:lnTo>
                  <a:pt x="31" y="73"/>
                </a:lnTo>
                <a:lnTo>
                  <a:pt x="5" y="60"/>
                </a:lnTo>
                <a:lnTo>
                  <a:pt x="25" y="89"/>
                </a:lnTo>
                <a:lnTo>
                  <a:pt x="47" y="111"/>
                </a:lnTo>
                <a:lnTo>
                  <a:pt x="49" y="134"/>
                </a:lnTo>
                <a:lnTo>
                  <a:pt x="40" y="156"/>
                </a:lnTo>
                <a:lnTo>
                  <a:pt x="28" y="159"/>
                </a:lnTo>
                <a:lnTo>
                  <a:pt x="61" y="151"/>
                </a:lnTo>
                <a:lnTo>
                  <a:pt x="77" y="117"/>
                </a:lnTo>
                <a:lnTo>
                  <a:pt x="78" y="73"/>
                </a:lnTo>
                <a:lnTo>
                  <a:pt x="77" y="33"/>
                </a:lnTo>
                <a:lnTo>
                  <a:pt x="59" y="7"/>
                </a:lnTo>
                <a:lnTo>
                  <a:pt x="34" y="0"/>
                </a:lnTo>
                <a:lnTo>
                  <a:pt x="10" y="4"/>
                </a:lnTo>
                <a:lnTo>
                  <a:pt x="0" y="3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091" name="Freeform 275"/>
          <p:cNvSpPr/>
          <p:nvPr/>
        </p:nvSpPr>
        <p:spPr bwMode="auto">
          <a:xfrm>
            <a:off x="9999663" y="4449763"/>
            <a:ext cx="33337" cy="55562"/>
          </a:xfrm>
          <a:custGeom>
            <a:avLst/>
            <a:gdLst>
              <a:gd name="T0" fmla="*/ 0 w 129"/>
              <a:gd name="T1" fmla="*/ 2147483646 h 215"/>
              <a:gd name="T2" fmla="*/ 2147483646 w 129"/>
              <a:gd name="T3" fmla="*/ 2147483646 h 215"/>
              <a:gd name="T4" fmla="*/ 2147483646 w 129"/>
              <a:gd name="T5" fmla="*/ 2147483646 h 215"/>
              <a:gd name="T6" fmla="*/ 2147483646 w 129"/>
              <a:gd name="T7" fmla="*/ 2147483646 h 215"/>
              <a:gd name="T8" fmla="*/ 2147483646 w 129"/>
              <a:gd name="T9" fmla="*/ 2147483646 h 215"/>
              <a:gd name="T10" fmla="*/ 2147483646 w 129"/>
              <a:gd name="T11" fmla="*/ 2147483646 h 215"/>
              <a:gd name="T12" fmla="*/ 2147483646 w 129"/>
              <a:gd name="T13" fmla="*/ 2147483646 h 215"/>
              <a:gd name="T14" fmla="*/ 2147483646 w 129"/>
              <a:gd name="T15" fmla="*/ 2147483646 h 215"/>
              <a:gd name="T16" fmla="*/ 2147483646 w 129"/>
              <a:gd name="T17" fmla="*/ 2147483646 h 215"/>
              <a:gd name="T18" fmla="*/ 2147483646 w 129"/>
              <a:gd name="T19" fmla="*/ 2147483646 h 215"/>
              <a:gd name="T20" fmla="*/ 2147483646 w 129"/>
              <a:gd name="T21" fmla="*/ 2147483646 h 215"/>
              <a:gd name="T22" fmla="*/ 2147483646 w 129"/>
              <a:gd name="T23" fmla="*/ 2147483646 h 215"/>
              <a:gd name="T24" fmla="*/ 2147483646 w 129"/>
              <a:gd name="T25" fmla="*/ 2147483646 h 215"/>
              <a:gd name="T26" fmla="*/ 2147483646 w 129"/>
              <a:gd name="T27" fmla="*/ 2147483646 h 215"/>
              <a:gd name="T28" fmla="*/ 2147483646 w 129"/>
              <a:gd name="T29" fmla="*/ 2147483646 h 215"/>
              <a:gd name="T30" fmla="*/ 2147483646 w 129"/>
              <a:gd name="T31" fmla="*/ 2147483646 h 215"/>
              <a:gd name="T32" fmla="*/ 2147483646 w 129"/>
              <a:gd name="T33" fmla="*/ 2147483646 h 215"/>
              <a:gd name="T34" fmla="*/ 2147483646 w 129"/>
              <a:gd name="T35" fmla="*/ 2147483646 h 215"/>
              <a:gd name="T36" fmla="*/ 2147483646 w 129"/>
              <a:gd name="T37" fmla="*/ 2147483646 h 215"/>
              <a:gd name="T38" fmla="*/ 2147483646 w 129"/>
              <a:gd name="T39" fmla="*/ 2147483646 h 215"/>
              <a:gd name="T40" fmla="*/ 2147483646 w 129"/>
              <a:gd name="T41" fmla="*/ 2147483646 h 215"/>
              <a:gd name="T42" fmla="*/ 2147483646 w 129"/>
              <a:gd name="T43" fmla="*/ 2147483646 h 215"/>
              <a:gd name="T44" fmla="*/ 2147483646 w 129"/>
              <a:gd name="T45" fmla="*/ 2147483646 h 215"/>
              <a:gd name="T46" fmla="*/ 2147483646 w 129"/>
              <a:gd name="T47" fmla="*/ 0 h 215"/>
              <a:gd name="T48" fmla="*/ 2147483646 w 129"/>
              <a:gd name="T49" fmla="*/ 2147483646 h 215"/>
              <a:gd name="T50" fmla="*/ 2147483646 w 129"/>
              <a:gd name="T51" fmla="*/ 2147483646 h 215"/>
              <a:gd name="T52" fmla="*/ 0 w 129"/>
              <a:gd name="T53" fmla="*/ 2147483646 h 21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9"/>
              <a:gd name="T82" fmla="*/ 0 h 215"/>
              <a:gd name="T83" fmla="*/ 129 w 129"/>
              <a:gd name="T84" fmla="*/ 215 h 21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9" h="215">
                <a:moveTo>
                  <a:pt x="0" y="53"/>
                </a:moveTo>
                <a:lnTo>
                  <a:pt x="20" y="19"/>
                </a:lnTo>
                <a:lnTo>
                  <a:pt x="54" y="9"/>
                </a:lnTo>
                <a:lnTo>
                  <a:pt x="95" y="16"/>
                </a:lnTo>
                <a:lnTo>
                  <a:pt x="109" y="35"/>
                </a:lnTo>
                <a:lnTo>
                  <a:pt x="120" y="67"/>
                </a:lnTo>
                <a:lnTo>
                  <a:pt x="120" y="93"/>
                </a:lnTo>
                <a:lnTo>
                  <a:pt x="114" y="111"/>
                </a:lnTo>
                <a:lnTo>
                  <a:pt x="114" y="137"/>
                </a:lnTo>
                <a:lnTo>
                  <a:pt x="107" y="168"/>
                </a:lnTo>
                <a:lnTo>
                  <a:pt x="80" y="198"/>
                </a:lnTo>
                <a:lnTo>
                  <a:pt x="63" y="198"/>
                </a:lnTo>
                <a:lnTo>
                  <a:pt x="40" y="198"/>
                </a:lnTo>
                <a:lnTo>
                  <a:pt x="40" y="203"/>
                </a:lnTo>
                <a:lnTo>
                  <a:pt x="57" y="215"/>
                </a:lnTo>
                <a:lnTo>
                  <a:pt x="76" y="211"/>
                </a:lnTo>
                <a:lnTo>
                  <a:pt x="101" y="201"/>
                </a:lnTo>
                <a:lnTo>
                  <a:pt x="121" y="171"/>
                </a:lnTo>
                <a:lnTo>
                  <a:pt x="123" y="121"/>
                </a:lnTo>
                <a:lnTo>
                  <a:pt x="129" y="87"/>
                </a:lnTo>
                <a:lnTo>
                  <a:pt x="129" y="58"/>
                </a:lnTo>
                <a:lnTo>
                  <a:pt x="117" y="32"/>
                </a:lnTo>
                <a:lnTo>
                  <a:pt x="103" y="9"/>
                </a:lnTo>
                <a:lnTo>
                  <a:pt x="69" y="0"/>
                </a:lnTo>
                <a:lnTo>
                  <a:pt x="20" y="6"/>
                </a:lnTo>
                <a:lnTo>
                  <a:pt x="3" y="19"/>
                </a:lnTo>
                <a:lnTo>
                  <a:pt x="0" y="53"/>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092" name="Freeform 276"/>
          <p:cNvSpPr/>
          <p:nvPr/>
        </p:nvSpPr>
        <p:spPr bwMode="auto">
          <a:xfrm>
            <a:off x="9982200" y="4510088"/>
            <a:ext cx="30163" cy="47625"/>
          </a:xfrm>
          <a:custGeom>
            <a:avLst/>
            <a:gdLst>
              <a:gd name="T0" fmla="*/ 2147483646 w 118"/>
              <a:gd name="T1" fmla="*/ 0 h 179"/>
              <a:gd name="T2" fmla="*/ 2147483646 w 118"/>
              <a:gd name="T3" fmla="*/ 2147483646 h 179"/>
              <a:gd name="T4" fmla="*/ 2147483646 w 118"/>
              <a:gd name="T5" fmla="*/ 2147483646 h 179"/>
              <a:gd name="T6" fmla="*/ 2147483646 w 118"/>
              <a:gd name="T7" fmla="*/ 2147483646 h 179"/>
              <a:gd name="T8" fmla="*/ 2147483646 w 118"/>
              <a:gd name="T9" fmla="*/ 2147483646 h 179"/>
              <a:gd name="T10" fmla="*/ 0 w 118"/>
              <a:gd name="T11" fmla="*/ 2147483646 h 179"/>
              <a:gd name="T12" fmla="*/ 2147483646 w 118"/>
              <a:gd name="T13" fmla="*/ 2147483646 h 179"/>
              <a:gd name="T14" fmla="*/ 2147483646 w 118"/>
              <a:gd name="T15" fmla="*/ 2147483646 h 179"/>
              <a:gd name="T16" fmla="*/ 2147483646 w 118"/>
              <a:gd name="T17" fmla="*/ 2147483646 h 179"/>
              <a:gd name="T18" fmla="*/ 2147483646 w 118"/>
              <a:gd name="T19" fmla="*/ 0 h 1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8"/>
              <a:gd name="T31" fmla="*/ 0 h 179"/>
              <a:gd name="T32" fmla="*/ 118 w 118"/>
              <a:gd name="T33" fmla="*/ 179 h 1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8" h="179">
                <a:moveTo>
                  <a:pt x="118" y="0"/>
                </a:moveTo>
                <a:lnTo>
                  <a:pt x="102" y="39"/>
                </a:lnTo>
                <a:lnTo>
                  <a:pt x="77" y="80"/>
                </a:lnTo>
                <a:lnTo>
                  <a:pt x="52" y="116"/>
                </a:lnTo>
                <a:lnTo>
                  <a:pt x="17" y="164"/>
                </a:lnTo>
                <a:lnTo>
                  <a:pt x="0" y="179"/>
                </a:lnTo>
                <a:lnTo>
                  <a:pt x="39" y="159"/>
                </a:lnTo>
                <a:lnTo>
                  <a:pt x="70" y="115"/>
                </a:lnTo>
                <a:lnTo>
                  <a:pt x="99" y="67"/>
                </a:lnTo>
                <a:lnTo>
                  <a:pt x="118"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093" name="Freeform 277"/>
          <p:cNvSpPr/>
          <p:nvPr/>
        </p:nvSpPr>
        <p:spPr bwMode="auto">
          <a:xfrm>
            <a:off x="9929813" y="4349750"/>
            <a:ext cx="177800" cy="176213"/>
          </a:xfrm>
          <a:custGeom>
            <a:avLst/>
            <a:gdLst>
              <a:gd name="T0" fmla="*/ 2147483646 w 671"/>
              <a:gd name="T1" fmla="*/ 2147483646 h 670"/>
              <a:gd name="T2" fmla="*/ 2147483646 w 671"/>
              <a:gd name="T3" fmla="*/ 2147483646 h 670"/>
              <a:gd name="T4" fmla="*/ 2147483646 w 671"/>
              <a:gd name="T5" fmla="*/ 2147483646 h 670"/>
              <a:gd name="T6" fmla="*/ 2147483646 w 671"/>
              <a:gd name="T7" fmla="*/ 2147483646 h 670"/>
              <a:gd name="T8" fmla="*/ 2147483646 w 671"/>
              <a:gd name="T9" fmla="*/ 2147483646 h 670"/>
              <a:gd name="T10" fmla="*/ 2147483646 w 671"/>
              <a:gd name="T11" fmla="*/ 2147483646 h 670"/>
              <a:gd name="T12" fmla="*/ 2147483646 w 671"/>
              <a:gd name="T13" fmla="*/ 2147483646 h 670"/>
              <a:gd name="T14" fmla="*/ 2147483646 w 671"/>
              <a:gd name="T15" fmla="*/ 2147483646 h 670"/>
              <a:gd name="T16" fmla="*/ 2147483646 w 671"/>
              <a:gd name="T17" fmla="*/ 2147483646 h 670"/>
              <a:gd name="T18" fmla="*/ 2147483646 w 671"/>
              <a:gd name="T19" fmla="*/ 2147483646 h 670"/>
              <a:gd name="T20" fmla="*/ 2147483646 w 671"/>
              <a:gd name="T21" fmla="*/ 2147483646 h 670"/>
              <a:gd name="T22" fmla="*/ 2147483646 w 671"/>
              <a:gd name="T23" fmla="*/ 2147483646 h 670"/>
              <a:gd name="T24" fmla="*/ 2147483646 w 671"/>
              <a:gd name="T25" fmla="*/ 2147483646 h 670"/>
              <a:gd name="T26" fmla="*/ 2147483646 w 671"/>
              <a:gd name="T27" fmla="*/ 2147483646 h 670"/>
              <a:gd name="T28" fmla="*/ 2147483646 w 671"/>
              <a:gd name="T29" fmla="*/ 2147483646 h 670"/>
              <a:gd name="T30" fmla="*/ 2147483646 w 671"/>
              <a:gd name="T31" fmla="*/ 2147483646 h 670"/>
              <a:gd name="T32" fmla="*/ 2147483646 w 671"/>
              <a:gd name="T33" fmla="*/ 2147483646 h 670"/>
              <a:gd name="T34" fmla="*/ 2147483646 w 671"/>
              <a:gd name="T35" fmla="*/ 2147483646 h 670"/>
              <a:gd name="T36" fmla="*/ 2147483646 w 671"/>
              <a:gd name="T37" fmla="*/ 2147483646 h 670"/>
              <a:gd name="T38" fmla="*/ 2147483646 w 671"/>
              <a:gd name="T39" fmla="*/ 2147483646 h 670"/>
              <a:gd name="T40" fmla="*/ 2147483646 w 671"/>
              <a:gd name="T41" fmla="*/ 2147483646 h 670"/>
              <a:gd name="T42" fmla="*/ 2147483646 w 671"/>
              <a:gd name="T43" fmla="*/ 2147483646 h 670"/>
              <a:gd name="T44" fmla="*/ 2147483646 w 671"/>
              <a:gd name="T45" fmla="*/ 2147483646 h 670"/>
              <a:gd name="T46" fmla="*/ 2147483646 w 671"/>
              <a:gd name="T47" fmla="*/ 2147483646 h 670"/>
              <a:gd name="T48" fmla="*/ 2147483646 w 671"/>
              <a:gd name="T49" fmla="*/ 2147483646 h 670"/>
              <a:gd name="T50" fmla="*/ 2147483646 w 671"/>
              <a:gd name="T51" fmla="*/ 2147483646 h 670"/>
              <a:gd name="T52" fmla="*/ 2147483646 w 671"/>
              <a:gd name="T53" fmla="*/ 2147483646 h 670"/>
              <a:gd name="T54" fmla="*/ 2147483646 w 671"/>
              <a:gd name="T55" fmla="*/ 2147483646 h 670"/>
              <a:gd name="T56" fmla="*/ 2147483646 w 671"/>
              <a:gd name="T57" fmla="*/ 2147483646 h 670"/>
              <a:gd name="T58" fmla="*/ 2147483646 w 671"/>
              <a:gd name="T59" fmla="*/ 2147483646 h 670"/>
              <a:gd name="T60" fmla="*/ 2147483646 w 671"/>
              <a:gd name="T61" fmla="*/ 0 h 670"/>
              <a:gd name="T62" fmla="*/ 2147483646 w 671"/>
              <a:gd name="T63" fmla="*/ 2147483646 h 670"/>
              <a:gd name="T64" fmla="*/ 2147483646 w 671"/>
              <a:gd name="T65" fmla="*/ 2147483646 h 670"/>
              <a:gd name="T66" fmla="*/ 2147483646 w 671"/>
              <a:gd name="T67" fmla="*/ 2147483646 h 670"/>
              <a:gd name="T68" fmla="*/ 2147483646 w 671"/>
              <a:gd name="T69" fmla="*/ 2147483646 h 670"/>
              <a:gd name="T70" fmla="*/ 0 w 671"/>
              <a:gd name="T71" fmla="*/ 2147483646 h 670"/>
              <a:gd name="T72" fmla="*/ 2147483646 w 671"/>
              <a:gd name="T73" fmla="*/ 2147483646 h 670"/>
              <a:gd name="T74" fmla="*/ 2147483646 w 671"/>
              <a:gd name="T75" fmla="*/ 2147483646 h 67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71"/>
              <a:gd name="T115" fmla="*/ 0 h 670"/>
              <a:gd name="T116" fmla="*/ 671 w 671"/>
              <a:gd name="T117" fmla="*/ 670 h 67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71" h="670">
                <a:moveTo>
                  <a:pt x="54" y="193"/>
                </a:moveTo>
                <a:lnTo>
                  <a:pt x="155" y="177"/>
                </a:lnTo>
                <a:lnTo>
                  <a:pt x="223" y="187"/>
                </a:lnTo>
                <a:lnTo>
                  <a:pt x="264" y="234"/>
                </a:lnTo>
                <a:lnTo>
                  <a:pt x="238" y="290"/>
                </a:lnTo>
                <a:lnTo>
                  <a:pt x="206" y="311"/>
                </a:lnTo>
                <a:lnTo>
                  <a:pt x="197" y="366"/>
                </a:lnTo>
                <a:lnTo>
                  <a:pt x="217" y="401"/>
                </a:lnTo>
                <a:lnTo>
                  <a:pt x="200" y="453"/>
                </a:lnTo>
                <a:lnTo>
                  <a:pt x="242" y="453"/>
                </a:lnTo>
                <a:lnTo>
                  <a:pt x="254" y="394"/>
                </a:lnTo>
                <a:lnTo>
                  <a:pt x="280" y="366"/>
                </a:lnTo>
                <a:lnTo>
                  <a:pt x="329" y="366"/>
                </a:lnTo>
                <a:lnTo>
                  <a:pt x="378" y="378"/>
                </a:lnTo>
                <a:lnTo>
                  <a:pt x="393" y="419"/>
                </a:lnTo>
                <a:lnTo>
                  <a:pt x="399" y="475"/>
                </a:lnTo>
                <a:lnTo>
                  <a:pt x="393" y="516"/>
                </a:lnTo>
                <a:lnTo>
                  <a:pt x="393" y="547"/>
                </a:lnTo>
                <a:lnTo>
                  <a:pt x="396" y="581"/>
                </a:lnTo>
                <a:lnTo>
                  <a:pt x="428" y="613"/>
                </a:lnTo>
                <a:lnTo>
                  <a:pt x="451" y="632"/>
                </a:lnTo>
                <a:lnTo>
                  <a:pt x="510" y="670"/>
                </a:lnTo>
                <a:lnTo>
                  <a:pt x="620" y="558"/>
                </a:lnTo>
                <a:lnTo>
                  <a:pt x="652" y="466"/>
                </a:lnTo>
                <a:lnTo>
                  <a:pt x="665" y="318"/>
                </a:lnTo>
                <a:lnTo>
                  <a:pt x="671" y="215"/>
                </a:lnTo>
                <a:lnTo>
                  <a:pt x="658" y="114"/>
                </a:lnTo>
                <a:lnTo>
                  <a:pt x="629" y="59"/>
                </a:lnTo>
                <a:lnTo>
                  <a:pt x="562" y="21"/>
                </a:lnTo>
                <a:lnTo>
                  <a:pt x="502" y="8"/>
                </a:lnTo>
                <a:lnTo>
                  <a:pt x="384" y="0"/>
                </a:lnTo>
                <a:lnTo>
                  <a:pt x="270" y="5"/>
                </a:lnTo>
                <a:lnTo>
                  <a:pt x="129" y="30"/>
                </a:lnTo>
                <a:lnTo>
                  <a:pt x="64" y="62"/>
                </a:lnTo>
                <a:lnTo>
                  <a:pt x="32" y="94"/>
                </a:lnTo>
                <a:lnTo>
                  <a:pt x="0" y="140"/>
                </a:lnTo>
                <a:lnTo>
                  <a:pt x="6" y="166"/>
                </a:lnTo>
                <a:lnTo>
                  <a:pt x="54" y="193"/>
                </a:lnTo>
                <a:close/>
              </a:path>
            </a:pathLst>
          </a:custGeom>
          <a:solidFill>
            <a:srgbClr val="603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094" name="Freeform 278"/>
          <p:cNvSpPr/>
          <p:nvPr/>
        </p:nvSpPr>
        <p:spPr bwMode="auto">
          <a:xfrm>
            <a:off x="9934575" y="4351338"/>
            <a:ext cx="169863" cy="169862"/>
          </a:xfrm>
          <a:custGeom>
            <a:avLst/>
            <a:gdLst>
              <a:gd name="T0" fmla="*/ 2147483646 w 636"/>
              <a:gd name="T1" fmla="*/ 2147483646 h 643"/>
              <a:gd name="T2" fmla="*/ 2147483646 w 636"/>
              <a:gd name="T3" fmla="*/ 2147483646 h 643"/>
              <a:gd name="T4" fmla="*/ 2147483646 w 636"/>
              <a:gd name="T5" fmla="*/ 2147483646 h 643"/>
              <a:gd name="T6" fmla="*/ 2147483646 w 636"/>
              <a:gd name="T7" fmla="*/ 2147483646 h 643"/>
              <a:gd name="T8" fmla="*/ 2147483646 w 636"/>
              <a:gd name="T9" fmla="*/ 2147483646 h 643"/>
              <a:gd name="T10" fmla="*/ 2147483646 w 636"/>
              <a:gd name="T11" fmla="*/ 2147483646 h 643"/>
              <a:gd name="T12" fmla="*/ 2147483646 w 636"/>
              <a:gd name="T13" fmla="*/ 2147483646 h 643"/>
              <a:gd name="T14" fmla="*/ 2147483646 w 636"/>
              <a:gd name="T15" fmla="*/ 2147483646 h 643"/>
              <a:gd name="T16" fmla="*/ 2147483646 w 636"/>
              <a:gd name="T17" fmla="*/ 2147483646 h 643"/>
              <a:gd name="T18" fmla="*/ 2147483646 w 636"/>
              <a:gd name="T19" fmla="*/ 2147483646 h 643"/>
              <a:gd name="T20" fmla="*/ 2147483646 w 636"/>
              <a:gd name="T21" fmla="*/ 2147483646 h 643"/>
              <a:gd name="T22" fmla="*/ 2147483646 w 636"/>
              <a:gd name="T23" fmla="*/ 2147483646 h 643"/>
              <a:gd name="T24" fmla="*/ 2147483646 w 636"/>
              <a:gd name="T25" fmla="*/ 2147483646 h 643"/>
              <a:gd name="T26" fmla="*/ 2147483646 w 636"/>
              <a:gd name="T27" fmla="*/ 2147483646 h 643"/>
              <a:gd name="T28" fmla="*/ 2147483646 w 636"/>
              <a:gd name="T29" fmla="*/ 2147483646 h 643"/>
              <a:gd name="T30" fmla="*/ 2147483646 w 636"/>
              <a:gd name="T31" fmla="*/ 2147483646 h 643"/>
              <a:gd name="T32" fmla="*/ 2147483646 w 636"/>
              <a:gd name="T33" fmla="*/ 2147483646 h 643"/>
              <a:gd name="T34" fmla="*/ 2147483646 w 636"/>
              <a:gd name="T35" fmla="*/ 2147483646 h 643"/>
              <a:gd name="T36" fmla="*/ 2147483646 w 636"/>
              <a:gd name="T37" fmla="*/ 2147483646 h 643"/>
              <a:gd name="T38" fmla="*/ 2147483646 w 636"/>
              <a:gd name="T39" fmla="*/ 2147483646 h 643"/>
              <a:gd name="T40" fmla="*/ 2147483646 w 636"/>
              <a:gd name="T41" fmla="*/ 2147483646 h 643"/>
              <a:gd name="T42" fmla="*/ 2147483646 w 636"/>
              <a:gd name="T43" fmla="*/ 2147483646 h 643"/>
              <a:gd name="T44" fmla="*/ 2147483646 w 636"/>
              <a:gd name="T45" fmla="*/ 2147483646 h 643"/>
              <a:gd name="T46" fmla="*/ 2147483646 w 636"/>
              <a:gd name="T47" fmla="*/ 2147483646 h 643"/>
              <a:gd name="T48" fmla="*/ 2147483646 w 636"/>
              <a:gd name="T49" fmla="*/ 2147483646 h 643"/>
              <a:gd name="T50" fmla="*/ 2147483646 w 636"/>
              <a:gd name="T51" fmla="*/ 2147483646 h 643"/>
              <a:gd name="T52" fmla="*/ 2147483646 w 636"/>
              <a:gd name="T53" fmla="*/ 2147483646 h 643"/>
              <a:gd name="T54" fmla="*/ 2147483646 w 636"/>
              <a:gd name="T55" fmla="*/ 2147483646 h 643"/>
              <a:gd name="T56" fmla="*/ 2147483646 w 636"/>
              <a:gd name="T57" fmla="*/ 2147483646 h 643"/>
              <a:gd name="T58" fmla="*/ 2147483646 w 636"/>
              <a:gd name="T59" fmla="*/ 2147483646 h 643"/>
              <a:gd name="T60" fmla="*/ 2147483646 w 636"/>
              <a:gd name="T61" fmla="*/ 2147483646 h 643"/>
              <a:gd name="T62" fmla="*/ 2147483646 w 636"/>
              <a:gd name="T63" fmla="*/ 2147483646 h 643"/>
              <a:gd name="T64" fmla="*/ 2147483646 w 636"/>
              <a:gd name="T65" fmla="*/ 2147483646 h 643"/>
              <a:gd name="T66" fmla="*/ 2147483646 w 636"/>
              <a:gd name="T67" fmla="*/ 2147483646 h 643"/>
              <a:gd name="T68" fmla="*/ 2147483646 w 636"/>
              <a:gd name="T69" fmla="*/ 2147483646 h 643"/>
              <a:gd name="T70" fmla="*/ 2147483646 w 636"/>
              <a:gd name="T71" fmla="*/ 2147483646 h 643"/>
              <a:gd name="T72" fmla="*/ 2147483646 w 636"/>
              <a:gd name="T73" fmla="*/ 2147483646 h 643"/>
              <a:gd name="T74" fmla="*/ 2147483646 w 636"/>
              <a:gd name="T75" fmla="*/ 2147483646 h 643"/>
              <a:gd name="T76" fmla="*/ 2147483646 w 636"/>
              <a:gd name="T77" fmla="*/ 2147483646 h 643"/>
              <a:gd name="T78" fmla="*/ 2147483646 w 636"/>
              <a:gd name="T79" fmla="*/ 2147483646 h 643"/>
              <a:gd name="T80" fmla="*/ 2147483646 w 636"/>
              <a:gd name="T81" fmla="*/ 2147483646 h 643"/>
              <a:gd name="T82" fmla="*/ 2147483646 w 636"/>
              <a:gd name="T83" fmla="*/ 2147483646 h 643"/>
              <a:gd name="T84" fmla="*/ 2147483646 w 636"/>
              <a:gd name="T85" fmla="*/ 2147483646 h 643"/>
              <a:gd name="T86" fmla="*/ 2147483646 w 636"/>
              <a:gd name="T87" fmla="*/ 2147483646 h 64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36"/>
              <a:gd name="T133" fmla="*/ 0 h 643"/>
              <a:gd name="T134" fmla="*/ 636 w 636"/>
              <a:gd name="T135" fmla="*/ 643 h 64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36" h="643">
                <a:moveTo>
                  <a:pt x="104" y="41"/>
                </a:moveTo>
                <a:lnTo>
                  <a:pt x="51" y="63"/>
                </a:lnTo>
                <a:lnTo>
                  <a:pt x="25" y="98"/>
                </a:lnTo>
                <a:lnTo>
                  <a:pt x="10" y="121"/>
                </a:lnTo>
                <a:lnTo>
                  <a:pt x="0" y="138"/>
                </a:lnTo>
                <a:lnTo>
                  <a:pt x="13" y="152"/>
                </a:lnTo>
                <a:lnTo>
                  <a:pt x="41" y="169"/>
                </a:lnTo>
                <a:lnTo>
                  <a:pt x="110" y="158"/>
                </a:lnTo>
                <a:lnTo>
                  <a:pt x="160" y="158"/>
                </a:lnTo>
                <a:lnTo>
                  <a:pt x="194" y="141"/>
                </a:lnTo>
                <a:lnTo>
                  <a:pt x="245" y="129"/>
                </a:lnTo>
                <a:lnTo>
                  <a:pt x="290" y="126"/>
                </a:lnTo>
                <a:lnTo>
                  <a:pt x="342" y="129"/>
                </a:lnTo>
                <a:lnTo>
                  <a:pt x="267" y="138"/>
                </a:lnTo>
                <a:lnTo>
                  <a:pt x="229" y="148"/>
                </a:lnTo>
                <a:lnTo>
                  <a:pt x="201" y="158"/>
                </a:lnTo>
                <a:lnTo>
                  <a:pt x="194" y="161"/>
                </a:lnTo>
                <a:lnTo>
                  <a:pt x="213" y="169"/>
                </a:lnTo>
                <a:lnTo>
                  <a:pt x="229" y="185"/>
                </a:lnTo>
                <a:lnTo>
                  <a:pt x="255" y="169"/>
                </a:lnTo>
                <a:lnTo>
                  <a:pt x="277" y="163"/>
                </a:lnTo>
                <a:lnTo>
                  <a:pt x="325" y="155"/>
                </a:lnTo>
                <a:lnTo>
                  <a:pt x="339" y="155"/>
                </a:lnTo>
                <a:lnTo>
                  <a:pt x="293" y="172"/>
                </a:lnTo>
                <a:lnTo>
                  <a:pt x="258" y="188"/>
                </a:lnTo>
                <a:lnTo>
                  <a:pt x="239" y="201"/>
                </a:lnTo>
                <a:lnTo>
                  <a:pt x="255" y="217"/>
                </a:lnTo>
                <a:lnTo>
                  <a:pt x="293" y="204"/>
                </a:lnTo>
                <a:lnTo>
                  <a:pt x="325" y="198"/>
                </a:lnTo>
                <a:lnTo>
                  <a:pt x="267" y="226"/>
                </a:lnTo>
                <a:lnTo>
                  <a:pt x="248" y="239"/>
                </a:lnTo>
                <a:lnTo>
                  <a:pt x="242" y="266"/>
                </a:lnTo>
                <a:lnTo>
                  <a:pt x="232" y="280"/>
                </a:lnTo>
                <a:lnTo>
                  <a:pt x="267" y="263"/>
                </a:lnTo>
                <a:lnTo>
                  <a:pt x="298" y="257"/>
                </a:lnTo>
                <a:lnTo>
                  <a:pt x="348" y="255"/>
                </a:lnTo>
                <a:lnTo>
                  <a:pt x="272" y="276"/>
                </a:lnTo>
                <a:lnTo>
                  <a:pt x="226" y="294"/>
                </a:lnTo>
                <a:lnTo>
                  <a:pt x="194" y="310"/>
                </a:lnTo>
                <a:lnTo>
                  <a:pt x="191" y="335"/>
                </a:lnTo>
                <a:lnTo>
                  <a:pt x="229" y="317"/>
                </a:lnTo>
                <a:lnTo>
                  <a:pt x="280" y="300"/>
                </a:lnTo>
                <a:lnTo>
                  <a:pt x="304" y="300"/>
                </a:lnTo>
                <a:lnTo>
                  <a:pt x="248" y="320"/>
                </a:lnTo>
                <a:lnTo>
                  <a:pt x="204" y="338"/>
                </a:lnTo>
                <a:lnTo>
                  <a:pt x="187" y="355"/>
                </a:lnTo>
                <a:lnTo>
                  <a:pt x="194" y="370"/>
                </a:lnTo>
                <a:lnTo>
                  <a:pt x="229" y="358"/>
                </a:lnTo>
                <a:lnTo>
                  <a:pt x="261" y="344"/>
                </a:lnTo>
                <a:lnTo>
                  <a:pt x="327" y="341"/>
                </a:lnTo>
                <a:lnTo>
                  <a:pt x="354" y="344"/>
                </a:lnTo>
                <a:lnTo>
                  <a:pt x="415" y="348"/>
                </a:lnTo>
                <a:lnTo>
                  <a:pt x="488" y="338"/>
                </a:lnTo>
                <a:lnTo>
                  <a:pt x="444" y="355"/>
                </a:lnTo>
                <a:lnTo>
                  <a:pt x="368" y="367"/>
                </a:lnTo>
                <a:lnTo>
                  <a:pt x="384" y="393"/>
                </a:lnTo>
                <a:lnTo>
                  <a:pt x="438" y="379"/>
                </a:lnTo>
                <a:lnTo>
                  <a:pt x="491" y="361"/>
                </a:lnTo>
                <a:lnTo>
                  <a:pt x="525" y="344"/>
                </a:lnTo>
                <a:lnTo>
                  <a:pt x="460" y="393"/>
                </a:lnTo>
                <a:lnTo>
                  <a:pt x="419" y="405"/>
                </a:lnTo>
                <a:lnTo>
                  <a:pt x="384" y="417"/>
                </a:lnTo>
                <a:lnTo>
                  <a:pt x="387" y="442"/>
                </a:lnTo>
                <a:lnTo>
                  <a:pt x="438" y="434"/>
                </a:lnTo>
                <a:lnTo>
                  <a:pt x="478" y="423"/>
                </a:lnTo>
                <a:lnTo>
                  <a:pt x="454" y="440"/>
                </a:lnTo>
                <a:lnTo>
                  <a:pt x="409" y="452"/>
                </a:lnTo>
                <a:lnTo>
                  <a:pt x="387" y="455"/>
                </a:lnTo>
                <a:lnTo>
                  <a:pt x="387" y="511"/>
                </a:lnTo>
                <a:lnTo>
                  <a:pt x="435" y="492"/>
                </a:lnTo>
                <a:lnTo>
                  <a:pt x="473" y="477"/>
                </a:lnTo>
                <a:lnTo>
                  <a:pt x="432" y="508"/>
                </a:lnTo>
                <a:lnTo>
                  <a:pt x="380" y="530"/>
                </a:lnTo>
                <a:lnTo>
                  <a:pt x="384" y="556"/>
                </a:lnTo>
                <a:lnTo>
                  <a:pt x="412" y="586"/>
                </a:lnTo>
                <a:lnTo>
                  <a:pt x="438" y="553"/>
                </a:lnTo>
                <a:lnTo>
                  <a:pt x="473" y="511"/>
                </a:lnTo>
                <a:lnTo>
                  <a:pt x="496" y="471"/>
                </a:lnTo>
                <a:lnTo>
                  <a:pt x="473" y="533"/>
                </a:lnTo>
                <a:lnTo>
                  <a:pt x="454" y="556"/>
                </a:lnTo>
                <a:lnTo>
                  <a:pt x="419" y="599"/>
                </a:lnTo>
                <a:lnTo>
                  <a:pt x="444" y="628"/>
                </a:lnTo>
                <a:lnTo>
                  <a:pt x="485" y="594"/>
                </a:lnTo>
                <a:lnTo>
                  <a:pt x="514" y="553"/>
                </a:lnTo>
                <a:lnTo>
                  <a:pt x="540" y="508"/>
                </a:lnTo>
                <a:lnTo>
                  <a:pt x="517" y="573"/>
                </a:lnTo>
                <a:lnTo>
                  <a:pt x="491" y="602"/>
                </a:lnTo>
                <a:lnTo>
                  <a:pt x="465" y="631"/>
                </a:lnTo>
                <a:lnTo>
                  <a:pt x="488" y="643"/>
                </a:lnTo>
                <a:lnTo>
                  <a:pt x="540" y="599"/>
                </a:lnTo>
                <a:lnTo>
                  <a:pt x="589" y="530"/>
                </a:lnTo>
                <a:lnTo>
                  <a:pt x="607" y="477"/>
                </a:lnTo>
                <a:lnTo>
                  <a:pt x="620" y="386"/>
                </a:lnTo>
                <a:lnTo>
                  <a:pt x="627" y="317"/>
                </a:lnTo>
                <a:lnTo>
                  <a:pt x="636" y="239"/>
                </a:lnTo>
                <a:lnTo>
                  <a:pt x="582" y="255"/>
                </a:lnTo>
                <a:lnTo>
                  <a:pt x="522" y="276"/>
                </a:lnTo>
                <a:lnTo>
                  <a:pt x="432" y="297"/>
                </a:lnTo>
                <a:lnTo>
                  <a:pt x="514" y="266"/>
                </a:lnTo>
                <a:lnTo>
                  <a:pt x="543" y="249"/>
                </a:lnTo>
                <a:lnTo>
                  <a:pt x="601" y="229"/>
                </a:lnTo>
                <a:lnTo>
                  <a:pt x="630" y="223"/>
                </a:lnTo>
                <a:lnTo>
                  <a:pt x="630" y="182"/>
                </a:lnTo>
                <a:lnTo>
                  <a:pt x="623" y="129"/>
                </a:lnTo>
                <a:lnTo>
                  <a:pt x="551" y="141"/>
                </a:lnTo>
                <a:lnTo>
                  <a:pt x="505" y="155"/>
                </a:lnTo>
                <a:lnTo>
                  <a:pt x="447" y="182"/>
                </a:lnTo>
                <a:lnTo>
                  <a:pt x="499" y="141"/>
                </a:lnTo>
                <a:lnTo>
                  <a:pt x="560" y="124"/>
                </a:lnTo>
                <a:lnTo>
                  <a:pt x="620" y="109"/>
                </a:lnTo>
                <a:lnTo>
                  <a:pt x="607" y="69"/>
                </a:lnTo>
                <a:lnTo>
                  <a:pt x="589" y="45"/>
                </a:lnTo>
                <a:lnTo>
                  <a:pt x="534" y="28"/>
                </a:lnTo>
                <a:lnTo>
                  <a:pt x="482" y="41"/>
                </a:lnTo>
                <a:lnTo>
                  <a:pt x="432" y="76"/>
                </a:lnTo>
                <a:lnTo>
                  <a:pt x="465" y="35"/>
                </a:lnTo>
                <a:lnTo>
                  <a:pt x="517" y="16"/>
                </a:lnTo>
                <a:lnTo>
                  <a:pt x="460" y="6"/>
                </a:lnTo>
                <a:lnTo>
                  <a:pt x="419" y="3"/>
                </a:lnTo>
                <a:lnTo>
                  <a:pt x="359" y="13"/>
                </a:lnTo>
                <a:lnTo>
                  <a:pt x="318" y="38"/>
                </a:lnTo>
                <a:lnTo>
                  <a:pt x="255" y="51"/>
                </a:lnTo>
                <a:lnTo>
                  <a:pt x="298" y="32"/>
                </a:lnTo>
                <a:lnTo>
                  <a:pt x="330" y="13"/>
                </a:lnTo>
                <a:lnTo>
                  <a:pt x="348" y="0"/>
                </a:lnTo>
                <a:lnTo>
                  <a:pt x="287" y="3"/>
                </a:lnTo>
                <a:lnTo>
                  <a:pt x="232" y="6"/>
                </a:lnTo>
                <a:lnTo>
                  <a:pt x="198" y="22"/>
                </a:lnTo>
                <a:lnTo>
                  <a:pt x="163" y="54"/>
                </a:lnTo>
                <a:lnTo>
                  <a:pt x="136" y="95"/>
                </a:lnTo>
                <a:lnTo>
                  <a:pt x="151" y="48"/>
                </a:lnTo>
                <a:lnTo>
                  <a:pt x="184" y="16"/>
                </a:lnTo>
                <a:lnTo>
                  <a:pt x="104" y="41"/>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nvGrpSpPr>
          <p:cNvPr id="44095" name="Group 279"/>
          <p:cNvGrpSpPr/>
          <p:nvPr/>
        </p:nvGrpSpPr>
        <p:grpSpPr bwMode="auto">
          <a:xfrm>
            <a:off x="9578975" y="4781550"/>
            <a:ext cx="184150" cy="112713"/>
            <a:chOff x="5264" y="1904"/>
            <a:chExt cx="116" cy="71"/>
          </a:xfrm>
        </p:grpSpPr>
        <p:sp>
          <p:nvSpPr>
            <p:cNvPr id="44203" name="Freeform 280"/>
            <p:cNvSpPr/>
            <p:nvPr/>
          </p:nvSpPr>
          <p:spPr bwMode="auto">
            <a:xfrm>
              <a:off x="5264" y="1904"/>
              <a:ext cx="116" cy="71"/>
            </a:xfrm>
            <a:custGeom>
              <a:avLst/>
              <a:gdLst>
                <a:gd name="T0" fmla="*/ 0 w 698"/>
                <a:gd name="T1" fmla="*/ 0 h 425"/>
                <a:gd name="T2" fmla="*/ 0 w 698"/>
                <a:gd name="T3" fmla="*/ 0 h 425"/>
                <a:gd name="T4" fmla="*/ 0 w 698"/>
                <a:gd name="T5" fmla="*/ 0 h 425"/>
                <a:gd name="T6" fmla="*/ 0 w 698"/>
                <a:gd name="T7" fmla="*/ 0 h 425"/>
                <a:gd name="T8" fmla="*/ 0 w 698"/>
                <a:gd name="T9" fmla="*/ 0 h 425"/>
                <a:gd name="T10" fmla="*/ 0 w 698"/>
                <a:gd name="T11" fmla="*/ 0 h 425"/>
                <a:gd name="T12" fmla="*/ 0 w 698"/>
                <a:gd name="T13" fmla="*/ 0 h 425"/>
                <a:gd name="T14" fmla="*/ 0 w 698"/>
                <a:gd name="T15" fmla="*/ 0 h 425"/>
                <a:gd name="T16" fmla="*/ 0 w 698"/>
                <a:gd name="T17" fmla="*/ 0 h 425"/>
                <a:gd name="T18" fmla="*/ 0 w 698"/>
                <a:gd name="T19" fmla="*/ 0 h 425"/>
                <a:gd name="T20" fmla="*/ 0 w 698"/>
                <a:gd name="T21" fmla="*/ 0 h 425"/>
                <a:gd name="T22" fmla="*/ 0 w 698"/>
                <a:gd name="T23" fmla="*/ 0 h 425"/>
                <a:gd name="T24" fmla="*/ 0 w 698"/>
                <a:gd name="T25" fmla="*/ 0 h 425"/>
                <a:gd name="T26" fmla="*/ 0 w 698"/>
                <a:gd name="T27" fmla="*/ 0 h 425"/>
                <a:gd name="T28" fmla="*/ 0 w 698"/>
                <a:gd name="T29" fmla="*/ 0 h 425"/>
                <a:gd name="T30" fmla="*/ 0 w 698"/>
                <a:gd name="T31" fmla="*/ 0 h 425"/>
                <a:gd name="T32" fmla="*/ 0 w 698"/>
                <a:gd name="T33" fmla="*/ 0 h 425"/>
                <a:gd name="T34" fmla="*/ 0 w 698"/>
                <a:gd name="T35" fmla="*/ 0 h 425"/>
                <a:gd name="T36" fmla="*/ 0 w 698"/>
                <a:gd name="T37" fmla="*/ 0 h 425"/>
                <a:gd name="T38" fmla="*/ 0 w 698"/>
                <a:gd name="T39" fmla="*/ 0 h 425"/>
                <a:gd name="T40" fmla="*/ 0 w 698"/>
                <a:gd name="T41" fmla="*/ 0 h 425"/>
                <a:gd name="T42" fmla="*/ 0 w 698"/>
                <a:gd name="T43" fmla="*/ 0 h 425"/>
                <a:gd name="T44" fmla="*/ 0 w 698"/>
                <a:gd name="T45" fmla="*/ 0 h 425"/>
                <a:gd name="T46" fmla="*/ 0 w 698"/>
                <a:gd name="T47" fmla="*/ 0 h 425"/>
                <a:gd name="T48" fmla="*/ 0 w 698"/>
                <a:gd name="T49" fmla="*/ 0 h 425"/>
                <a:gd name="T50" fmla="*/ 0 w 698"/>
                <a:gd name="T51" fmla="*/ 0 h 425"/>
                <a:gd name="T52" fmla="*/ 0 w 698"/>
                <a:gd name="T53" fmla="*/ 0 h 425"/>
                <a:gd name="T54" fmla="*/ 0 w 698"/>
                <a:gd name="T55" fmla="*/ 0 h 425"/>
                <a:gd name="T56" fmla="*/ 0 w 698"/>
                <a:gd name="T57" fmla="*/ 0 h 425"/>
                <a:gd name="T58" fmla="*/ 0 w 698"/>
                <a:gd name="T59" fmla="*/ 0 h 425"/>
                <a:gd name="T60" fmla="*/ 0 w 698"/>
                <a:gd name="T61" fmla="*/ 0 h 425"/>
                <a:gd name="T62" fmla="*/ 0 w 698"/>
                <a:gd name="T63" fmla="*/ 0 h 425"/>
                <a:gd name="T64" fmla="*/ 0 w 698"/>
                <a:gd name="T65" fmla="*/ 0 h 425"/>
                <a:gd name="T66" fmla="*/ 0 w 698"/>
                <a:gd name="T67" fmla="*/ 0 h 425"/>
                <a:gd name="T68" fmla="*/ 0 w 698"/>
                <a:gd name="T69" fmla="*/ 0 h 425"/>
                <a:gd name="T70" fmla="*/ 0 w 698"/>
                <a:gd name="T71" fmla="*/ 0 h 425"/>
                <a:gd name="T72" fmla="*/ 0 w 698"/>
                <a:gd name="T73" fmla="*/ 0 h 425"/>
                <a:gd name="T74" fmla="*/ 0 w 698"/>
                <a:gd name="T75" fmla="*/ 0 h 425"/>
                <a:gd name="T76" fmla="*/ 0 w 698"/>
                <a:gd name="T77" fmla="*/ 0 h 425"/>
                <a:gd name="T78" fmla="*/ 0 w 698"/>
                <a:gd name="T79" fmla="*/ 0 h 425"/>
                <a:gd name="T80" fmla="*/ 0 w 698"/>
                <a:gd name="T81" fmla="*/ 0 h 425"/>
                <a:gd name="T82" fmla="*/ 0 w 698"/>
                <a:gd name="T83" fmla="*/ 0 h 425"/>
                <a:gd name="T84" fmla="*/ 0 w 698"/>
                <a:gd name="T85" fmla="*/ 0 h 425"/>
                <a:gd name="T86" fmla="*/ 0 w 698"/>
                <a:gd name="T87" fmla="*/ 0 h 425"/>
                <a:gd name="T88" fmla="*/ 0 w 698"/>
                <a:gd name="T89" fmla="*/ 0 h 425"/>
                <a:gd name="T90" fmla="*/ 0 w 698"/>
                <a:gd name="T91" fmla="*/ 0 h 425"/>
                <a:gd name="T92" fmla="*/ 0 w 698"/>
                <a:gd name="T93" fmla="*/ 0 h 425"/>
                <a:gd name="T94" fmla="*/ 0 w 698"/>
                <a:gd name="T95" fmla="*/ 0 h 425"/>
                <a:gd name="T96" fmla="*/ 0 w 698"/>
                <a:gd name="T97" fmla="*/ 0 h 425"/>
                <a:gd name="T98" fmla="*/ 0 w 698"/>
                <a:gd name="T99" fmla="*/ 0 h 4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98"/>
                <a:gd name="T151" fmla="*/ 0 h 425"/>
                <a:gd name="T152" fmla="*/ 698 w 698"/>
                <a:gd name="T153" fmla="*/ 425 h 42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98" h="425">
                  <a:moveTo>
                    <a:pt x="698" y="253"/>
                  </a:moveTo>
                  <a:lnTo>
                    <a:pt x="611" y="233"/>
                  </a:lnTo>
                  <a:lnTo>
                    <a:pt x="579" y="227"/>
                  </a:lnTo>
                  <a:lnTo>
                    <a:pt x="558" y="210"/>
                  </a:lnTo>
                  <a:lnTo>
                    <a:pt x="538" y="182"/>
                  </a:lnTo>
                  <a:lnTo>
                    <a:pt x="496" y="143"/>
                  </a:lnTo>
                  <a:lnTo>
                    <a:pt x="420" y="79"/>
                  </a:lnTo>
                  <a:lnTo>
                    <a:pt x="407" y="58"/>
                  </a:lnTo>
                  <a:lnTo>
                    <a:pt x="387" y="38"/>
                  </a:lnTo>
                  <a:lnTo>
                    <a:pt x="347" y="32"/>
                  </a:lnTo>
                  <a:lnTo>
                    <a:pt x="225" y="11"/>
                  </a:lnTo>
                  <a:lnTo>
                    <a:pt x="192" y="0"/>
                  </a:lnTo>
                  <a:lnTo>
                    <a:pt x="162" y="14"/>
                  </a:lnTo>
                  <a:lnTo>
                    <a:pt x="147" y="27"/>
                  </a:lnTo>
                  <a:lnTo>
                    <a:pt x="75" y="52"/>
                  </a:lnTo>
                  <a:lnTo>
                    <a:pt x="48" y="62"/>
                  </a:lnTo>
                  <a:lnTo>
                    <a:pt x="37" y="73"/>
                  </a:lnTo>
                  <a:lnTo>
                    <a:pt x="24" y="114"/>
                  </a:lnTo>
                  <a:lnTo>
                    <a:pt x="16" y="133"/>
                  </a:lnTo>
                  <a:lnTo>
                    <a:pt x="9" y="146"/>
                  </a:lnTo>
                  <a:lnTo>
                    <a:pt x="0" y="165"/>
                  </a:lnTo>
                  <a:lnTo>
                    <a:pt x="0" y="181"/>
                  </a:lnTo>
                  <a:lnTo>
                    <a:pt x="15" y="191"/>
                  </a:lnTo>
                  <a:lnTo>
                    <a:pt x="43" y="190"/>
                  </a:lnTo>
                  <a:lnTo>
                    <a:pt x="89" y="168"/>
                  </a:lnTo>
                  <a:lnTo>
                    <a:pt x="147" y="158"/>
                  </a:lnTo>
                  <a:lnTo>
                    <a:pt x="198" y="165"/>
                  </a:lnTo>
                  <a:lnTo>
                    <a:pt x="144" y="179"/>
                  </a:lnTo>
                  <a:lnTo>
                    <a:pt x="105" y="191"/>
                  </a:lnTo>
                  <a:lnTo>
                    <a:pt x="61" y="210"/>
                  </a:lnTo>
                  <a:lnTo>
                    <a:pt x="51" y="224"/>
                  </a:lnTo>
                  <a:lnTo>
                    <a:pt x="51" y="242"/>
                  </a:lnTo>
                  <a:lnTo>
                    <a:pt x="67" y="253"/>
                  </a:lnTo>
                  <a:lnTo>
                    <a:pt x="87" y="250"/>
                  </a:lnTo>
                  <a:lnTo>
                    <a:pt x="150" y="233"/>
                  </a:lnTo>
                  <a:lnTo>
                    <a:pt x="205" y="230"/>
                  </a:lnTo>
                  <a:lnTo>
                    <a:pt x="249" y="233"/>
                  </a:lnTo>
                  <a:lnTo>
                    <a:pt x="273" y="250"/>
                  </a:lnTo>
                  <a:lnTo>
                    <a:pt x="301" y="279"/>
                  </a:lnTo>
                  <a:lnTo>
                    <a:pt x="323" y="310"/>
                  </a:lnTo>
                  <a:lnTo>
                    <a:pt x="346" y="342"/>
                  </a:lnTo>
                  <a:lnTo>
                    <a:pt x="364" y="366"/>
                  </a:lnTo>
                  <a:lnTo>
                    <a:pt x="397" y="389"/>
                  </a:lnTo>
                  <a:lnTo>
                    <a:pt x="429" y="396"/>
                  </a:lnTo>
                  <a:lnTo>
                    <a:pt x="464" y="399"/>
                  </a:lnTo>
                  <a:lnTo>
                    <a:pt x="507" y="396"/>
                  </a:lnTo>
                  <a:lnTo>
                    <a:pt x="539" y="393"/>
                  </a:lnTo>
                  <a:lnTo>
                    <a:pt x="582" y="404"/>
                  </a:lnTo>
                  <a:lnTo>
                    <a:pt x="698" y="425"/>
                  </a:lnTo>
                  <a:lnTo>
                    <a:pt x="698" y="253"/>
                  </a:lnTo>
                  <a:close/>
                </a:path>
              </a:pathLst>
            </a:custGeom>
            <a:solidFill>
              <a:srgbClr val="FFC080"/>
            </a:solidFill>
            <a:ln w="1588">
              <a:solidFill>
                <a:srgbClr val="402000"/>
              </a:solidFill>
              <a:round/>
            </a:ln>
          </p:spPr>
          <p:txBody>
            <a:bodyPr/>
            <a:lstStyle/>
            <a:p>
              <a:endParaRPr lang="zh-CN" altLang="en-US" b="1"/>
            </a:p>
          </p:txBody>
        </p:sp>
        <p:sp>
          <p:nvSpPr>
            <p:cNvPr id="44204" name="Freeform 281"/>
            <p:cNvSpPr/>
            <p:nvPr/>
          </p:nvSpPr>
          <p:spPr bwMode="auto">
            <a:xfrm>
              <a:off x="5269" y="1916"/>
              <a:ext cx="37" cy="9"/>
            </a:xfrm>
            <a:custGeom>
              <a:avLst/>
              <a:gdLst>
                <a:gd name="T0" fmla="*/ 0 w 223"/>
                <a:gd name="T1" fmla="*/ 0 h 52"/>
                <a:gd name="T2" fmla="*/ 0 w 223"/>
                <a:gd name="T3" fmla="*/ 0 h 52"/>
                <a:gd name="T4" fmla="*/ 0 w 223"/>
                <a:gd name="T5" fmla="*/ 0 h 52"/>
                <a:gd name="T6" fmla="*/ 0 w 223"/>
                <a:gd name="T7" fmla="*/ 0 h 52"/>
                <a:gd name="T8" fmla="*/ 0 w 223"/>
                <a:gd name="T9" fmla="*/ 0 h 52"/>
                <a:gd name="T10" fmla="*/ 0 w 223"/>
                <a:gd name="T11" fmla="*/ 0 h 52"/>
                <a:gd name="T12" fmla="*/ 0 w 223"/>
                <a:gd name="T13" fmla="*/ 0 h 52"/>
                <a:gd name="T14" fmla="*/ 0 w 223"/>
                <a:gd name="T15" fmla="*/ 0 h 52"/>
                <a:gd name="T16" fmla="*/ 0 w 223"/>
                <a:gd name="T17" fmla="*/ 0 h 52"/>
                <a:gd name="T18" fmla="*/ 0 w 223"/>
                <a:gd name="T19" fmla="*/ 0 h 52"/>
                <a:gd name="T20" fmla="*/ 0 w 223"/>
                <a:gd name="T21" fmla="*/ 0 h 52"/>
                <a:gd name="T22" fmla="*/ 0 w 223"/>
                <a:gd name="T23" fmla="*/ 0 h 52"/>
                <a:gd name="T24" fmla="*/ 0 w 223"/>
                <a:gd name="T25" fmla="*/ 0 h 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3"/>
                <a:gd name="T40" fmla="*/ 0 h 52"/>
                <a:gd name="T41" fmla="*/ 223 w 223"/>
                <a:gd name="T42" fmla="*/ 52 h 5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3" h="52">
                  <a:moveTo>
                    <a:pt x="0" y="52"/>
                  </a:moveTo>
                  <a:lnTo>
                    <a:pt x="38" y="36"/>
                  </a:lnTo>
                  <a:lnTo>
                    <a:pt x="69" y="30"/>
                  </a:lnTo>
                  <a:lnTo>
                    <a:pt x="107" y="18"/>
                  </a:lnTo>
                  <a:lnTo>
                    <a:pt x="139" y="11"/>
                  </a:lnTo>
                  <a:lnTo>
                    <a:pt x="189" y="15"/>
                  </a:lnTo>
                  <a:lnTo>
                    <a:pt x="223" y="18"/>
                  </a:lnTo>
                  <a:lnTo>
                    <a:pt x="171" y="8"/>
                  </a:lnTo>
                  <a:lnTo>
                    <a:pt x="127" y="0"/>
                  </a:lnTo>
                  <a:lnTo>
                    <a:pt x="69" y="24"/>
                  </a:lnTo>
                  <a:lnTo>
                    <a:pt x="38" y="28"/>
                  </a:lnTo>
                  <a:lnTo>
                    <a:pt x="3" y="45"/>
                  </a:lnTo>
                  <a:lnTo>
                    <a:pt x="0" y="52"/>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205" name="Freeform 282"/>
            <p:cNvSpPr/>
            <p:nvPr/>
          </p:nvSpPr>
          <p:spPr bwMode="auto">
            <a:xfrm>
              <a:off x="5289" y="1907"/>
              <a:ext cx="31" cy="6"/>
            </a:xfrm>
            <a:custGeom>
              <a:avLst/>
              <a:gdLst>
                <a:gd name="T0" fmla="*/ 0 w 188"/>
                <a:gd name="T1" fmla="*/ 0 h 36"/>
                <a:gd name="T2" fmla="*/ 0 w 188"/>
                <a:gd name="T3" fmla="*/ 0 h 36"/>
                <a:gd name="T4" fmla="*/ 0 w 188"/>
                <a:gd name="T5" fmla="*/ 0 h 36"/>
                <a:gd name="T6" fmla="*/ 0 w 188"/>
                <a:gd name="T7" fmla="*/ 0 h 36"/>
                <a:gd name="T8" fmla="*/ 0 w 188"/>
                <a:gd name="T9" fmla="*/ 0 h 36"/>
                <a:gd name="T10" fmla="*/ 0 w 188"/>
                <a:gd name="T11" fmla="*/ 0 h 36"/>
                <a:gd name="T12" fmla="*/ 0 w 188"/>
                <a:gd name="T13" fmla="*/ 0 h 36"/>
                <a:gd name="T14" fmla="*/ 0 w 188"/>
                <a:gd name="T15" fmla="*/ 0 h 36"/>
                <a:gd name="T16" fmla="*/ 0 w 188"/>
                <a:gd name="T17" fmla="*/ 0 h 36"/>
                <a:gd name="T18" fmla="*/ 0 w 188"/>
                <a:gd name="T19" fmla="*/ 0 h 36"/>
                <a:gd name="T20" fmla="*/ 0 w 188"/>
                <a:gd name="T21" fmla="*/ 0 h 36"/>
                <a:gd name="T22" fmla="*/ 0 w 188"/>
                <a:gd name="T23" fmla="*/ 0 h 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8"/>
                <a:gd name="T37" fmla="*/ 0 h 36"/>
                <a:gd name="T38" fmla="*/ 188 w 188"/>
                <a:gd name="T39" fmla="*/ 36 h 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8" h="36">
                  <a:moveTo>
                    <a:pt x="51" y="0"/>
                  </a:moveTo>
                  <a:lnTo>
                    <a:pt x="29" y="1"/>
                  </a:lnTo>
                  <a:lnTo>
                    <a:pt x="0" y="11"/>
                  </a:lnTo>
                  <a:lnTo>
                    <a:pt x="19" y="9"/>
                  </a:lnTo>
                  <a:lnTo>
                    <a:pt x="48" y="4"/>
                  </a:lnTo>
                  <a:lnTo>
                    <a:pt x="109" y="20"/>
                  </a:lnTo>
                  <a:lnTo>
                    <a:pt x="143" y="30"/>
                  </a:lnTo>
                  <a:lnTo>
                    <a:pt x="181" y="36"/>
                  </a:lnTo>
                  <a:lnTo>
                    <a:pt x="188" y="30"/>
                  </a:lnTo>
                  <a:lnTo>
                    <a:pt x="146" y="22"/>
                  </a:lnTo>
                  <a:lnTo>
                    <a:pt x="97" y="11"/>
                  </a:lnTo>
                  <a:lnTo>
                    <a:pt x="51"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206" name="Freeform 283"/>
            <p:cNvSpPr/>
            <p:nvPr/>
          </p:nvSpPr>
          <p:spPr bwMode="auto">
            <a:xfrm>
              <a:off x="5295" y="1929"/>
              <a:ext cx="13" cy="3"/>
            </a:xfrm>
            <a:custGeom>
              <a:avLst/>
              <a:gdLst>
                <a:gd name="T0" fmla="*/ 0 w 76"/>
                <a:gd name="T1" fmla="*/ 0 h 17"/>
                <a:gd name="T2" fmla="*/ 0 w 76"/>
                <a:gd name="T3" fmla="*/ 0 h 17"/>
                <a:gd name="T4" fmla="*/ 0 w 76"/>
                <a:gd name="T5" fmla="*/ 0 h 17"/>
                <a:gd name="T6" fmla="*/ 0 w 76"/>
                <a:gd name="T7" fmla="*/ 0 h 17"/>
                <a:gd name="T8" fmla="*/ 0 w 76"/>
                <a:gd name="T9" fmla="*/ 0 h 17"/>
                <a:gd name="T10" fmla="*/ 0 w 76"/>
                <a:gd name="T11" fmla="*/ 0 h 17"/>
                <a:gd name="T12" fmla="*/ 0 w 76"/>
                <a:gd name="T13" fmla="*/ 0 h 17"/>
                <a:gd name="T14" fmla="*/ 0 60000 65536"/>
                <a:gd name="T15" fmla="*/ 0 60000 65536"/>
                <a:gd name="T16" fmla="*/ 0 60000 65536"/>
                <a:gd name="T17" fmla="*/ 0 60000 65536"/>
                <a:gd name="T18" fmla="*/ 0 60000 65536"/>
                <a:gd name="T19" fmla="*/ 0 60000 65536"/>
                <a:gd name="T20" fmla="*/ 0 60000 65536"/>
                <a:gd name="T21" fmla="*/ 0 w 76"/>
                <a:gd name="T22" fmla="*/ 0 h 17"/>
                <a:gd name="T23" fmla="*/ 76 w 76"/>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6" h="17">
                  <a:moveTo>
                    <a:pt x="0" y="8"/>
                  </a:moveTo>
                  <a:lnTo>
                    <a:pt x="8" y="17"/>
                  </a:lnTo>
                  <a:lnTo>
                    <a:pt x="36" y="12"/>
                  </a:lnTo>
                  <a:lnTo>
                    <a:pt x="67" y="12"/>
                  </a:lnTo>
                  <a:lnTo>
                    <a:pt x="76" y="0"/>
                  </a:lnTo>
                  <a:lnTo>
                    <a:pt x="55" y="4"/>
                  </a:lnTo>
                  <a:lnTo>
                    <a:pt x="0" y="8"/>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207" name="Freeform 284"/>
            <p:cNvSpPr/>
            <p:nvPr/>
          </p:nvSpPr>
          <p:spPr bwMode="auto">
            <a:xfrm>
              <a:off x="5268" y="1926"/>
              <a:ext cx="3" cy="6"/>
            </a:xfrm>
            <a:custGeom>
              <a:avLst/>
              <a:gdLst>
                <a:gd name="T0" fmla="*/ 0 w 19"/>
                <a:gd name="T1" fmla="*/ 0 h 32"/>
                <a:gd name="T2" fmla="*/ 0 w 19"/>
                <a:gd name="T3" fmla="*/ 0 h 32"/>
                <a:gd name="T4" fmla="*/ 0 w 19"/>
                <a:gd name="T5" fmla="*/ 0 h 32"/>
                <a:gd name="T6" fmla="*/ 0 w 19"/>
                <a:gd name="T7" fmla="*/ 0 h 32"/>
                <a:gd name="T8" fmla="*/ 0 w 19"/>
                <a:gd name="T9" fmla="*/ 0 h 32"/>
                <a:gd name="T10" fmla="*/ 0 60000 65536"/>
                <a:gd name="T11" fmla="*/ 0 60000 65536"/>
                <a:gd name="T12" fmla="*/ 0 60000 65536"/>
                <a:gd name="T13" fmla="*/ 0 60000 65536"/>
                <a:gd name="T14" fmla="*/ 0 60000 65536"/>
                <a:gd name="T15" fmla="*/ 0 w 19"/>
                <a:gd name="T16" fmla="*/ 0 h 32"/>
                <a:gd name="T17" fmla="*/ 19 w 19"/>
                <a:gd name="T18" fmla="*/ 32 h 32"/>
              </a:gdLst>
              <a:ahLst/>
              <a:cxnLst>
                <a:cxn ang="T10">
                  <a:pos x="T0" y="T1"/>
                </a:cxn>
                <a:cxn ang="T11">
                  <a:pos x="T2" y="T3"/>
                </a:cxn>
                <a:cxn ang="T12">
                  <a:pos x="T4" y="T5"/>
                </a:cxn>
                <a:cxn ang="T13">
                  <a:pos x="T6" y="T7"/>
                </a:cxn>
                <a:cxn ang="T14">
                  <a:pos x="T8" y="T9"/>
                </a:cxn>
              </a:cxnLst>
              <a:rect l="T15" t="T16" r="T17" b="T18"/>
              <a:pathLst>
                <a:path w="19" h="32">
                  <a:moveTo>
                    <a:pt x="19" y="0"/>
                  </a:moveTo>
                  <a:lnTo>
                    <a:pt x="19" y="9"/>
                  </a:lnTo>
                  <a:lnTo>
                    <a:pt x="14" y="24"/>
                  </a:lnTo>
                  <a:lnTo>
                    <a:pt x="0" y="32"/>
                  </a:lnTo>
                  <a:lnTo>
                    <a:pt x="19"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208" name="Freeform 285"/>
            <p:cNvSpPr/>
            <p:nvPr/>
          </p:nvSpPr>
          <p:spPr bwMode="auto">
            <a:xfrm>
              <a:off x="5277" y="1940"/>
              <a:ext cx="3" cy="3"/>
            </a:xfrm>
            <a:custGeom>
              <a:avLst/>
              <a:gdLst>
                <a:gd name="T0" fmla="*/ 0 w 14"/>
                <a:gd name="T1" fmla="*/ 0 h 18"/>
                <a:gd name="T2" fmla="*/ 0 w 14"/>
                <a:gd name="T3" fmla="*/ 0 h 18"/>
                <a:gd name="T4" fmla="*/ 0 w 14"/>
                <a:gd name="T5" fmla="*/ 0 h 18"/>
                <a:gd name="T6" fmla="*/ 0 w 14"/>
                <a:gd name="T7" fmla="*/ 0 h 18"/>
                <a:gd name="T8" fmla="*/ 0 60000 65536"/>
                <a:gd name="T9" fmla="*/ 0 60000 65536"/>
                <a:gd name="T10" fmla="*/ 0 60000 65536"/>
                <a:gd name="T11" fmla="*/ 0 60000 65536"/>
                <a:gd name="T12" fmla="*/ 0 w 14"/>
                <a:gd name="T13" fmla="*/ 0 h 18"/>
                <a:gd name="T14" fmla="*/ 14 w 14"/>
                <a:gd name="T15" fmla="*/ 18 h 18"/>
              </a:gdLst>
              <a:ahLst/>
              <a:cxnLst>
                <a:cxn ang="T8">
                  <a:pos x="T0" y="T1"/>
                </a:cxn>
                <a:cxn ang="T9">
                  <a:pos x="T2" y="T3"/>
                </a:cxn>
                <a:cxn ang="T10">
                  <a:pos x="T4" y="T5"/>
                </a:cxn>
                <a:cxn ang="T11">
                  <a:pos x="T6" y="T7"/>
                </a:cxn>
              </a:cxnLst>
              <a:rect l="T12" t="T13" r="T14" b="T15"/>
              <a:pathLst>
                <a:path w="14" h="18">
                  <a:moveTo>
                    <a:pt x="14" y="0"/>
                  </a:moveTo>
                  <a:lnTo>
                    <a:pt x="11" y="9"/>
                  </a:lnTo>
                  <a:lnTo>
                    <a:pt x="0" y="18"/>
                  </a:lnTo>
                  <a:lnTo>
                    <a:pt x="14"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209" name="Freeform 286"/>
            <p:cNvSpPr/>
            <p:nvPr/>
          </p:nvSpPr>
          <p:spPr bwMode="auto">
            <a:xfrm>
              <a:off x="5319" y="1921"/>
              <a:ext cx="6" cy="7"/>
            </a:xfrm>
            <a:custGeom>
              <a:avLst/>
              <a:gdLst>
                <a:gd name="T0" fmla="*/ 0 w 35"/>
                <a:gd name="T1" fmla="*/ 0 h 43"/>
                <a:gd name="T2" fmla="*/ 0 w 35"/>
                <a:gd name="T3" fmla="*/ 0 h 43"/>
                <a:gd name="T4" fmla="*/ 0 w 35"/>
                <a:gd name="T5" fmla="*/ 0 h 43"/>
                <a:gd name="T6" fmla="*/ 0 w 35"/>
                <a:gd name="T7" fmla="*/ 0 h 43"/>
                <a:gd name="T8" fmla="*/ 0 w 35"/>
                <a:gd name="T9" fmla="*/ 0 h 43"/>
                <a:gd name="T10" fmla="*/ 0 60000 65536"/>
                <a:gd name="T11" fmla="*/ 0 60000 65536"/>
                <a:gd name="T12" fmla="*/ 0 60000 65536"/>
                <a:gd name="T13" fmla="*/ 0 60000 65536"/>
                <a:gd name="T14" fmla="*/ 0 60000 65536"/>
                <a:gd name="T15" fmla="*/ 0 w 35"/>
                <a:gd name="T16" fmla="*/ 0 h 43"/>
                <a:gd name="T17" fmla="*/ 35 w 35"/>
                <a:gd name="T18" fmla="*/ 43 h 43"/>
              </a:gdLst>
              <a:ahLst/>
              <a:cxnLst>
                <a:cxn ang="T10">
                  <a:pos x="T0" y="T1"/>
                </a:cxn>
                <a:cxn ang="T11">
                  <a:pos x="T2" y="T3"/>
                </a:cxn>
                <a:cxn ang="T12">
                  <a:pos x="T4" y="T5"/>
                </a:cxn>
                <a:cxn ang="T13">
                  <a:pos x="T6" y="T7"/>
                </a:cxn>
                <a:cxn ang="T14">
                  <a:pos x="T8" y="T9"/>
                </a:cxn>
              </a:cxnLst>
              <a:rect l="T15" t="T16" r="T17" b="T18"/>
              <a:pathLst>
                <a:path w="35" h="43">
                  <a:moveTo>
                    <a:pt x="0" y="0"/>
                  </a:moveTo>
                  <a:lnTo>
                    <a:pt x="7" y="14"/>
                  </a:lnTo>
                  <a:lnTo>
                    <a:pt x="7" y="24"/>
                  </a:lnTo>
                  <a:lnTo>
                    <a:pt x="35" y="4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210" name="Freeform 287"/>
            <p:cNvSpPr/>
            <p:nvPr/>
          </p:nvSpPr>
          <p:spPr bwMode="auto">
            <a:xfrm>
              <a:off x="5330" y="1921"/>
              <a:ext cx="19" cy="19"/>
            </a:xfrm>
            <a:custGeom>
              <a:avLst/>
              <a:gdLst>
                <a:gd name="T0" fmla="*/ 0 w 114"/>
                <a:gd name="T1" fmla="*/ 0 h 114"/>
                <a:gd name="T2" fmla="*/ 0 w 114"/>
                <a:gd name="T3" fmla="*/ 0 h 114"/>
                <a:gd name="T4" fmla="*/ 0 w 114"/>
                <a:gd name="T5" fmla="*/ 0 h 114"/>
                <a:gd name="T6" fmla="*/ 0 w 114"/>
                <a:gd name="T7" fmla="*/ 0 h 114"/>
                <a:gd name="T8" fmla="*/ 0 w 114"/>
                <a:gd name="T9" fmla="*/ 0 h 114"/>
                <a:gd name="T10" fmla="*/ 0 w 114"/>
                <a:gd name="T11" fmla="*/ 0 h 114"/>
                <a:gd name="T12" fmla="*/ 0 60000 65536"/>
                <a:gd name="T13" fmla="*/ 0 60000 65536"/>
                <a:gd name="T14" fmla="*/ 0 60000 65536"/>
                <a:gd name="T15" fmla="*/ 0 60000 65536"/>
                <a:gd name="T16" fmla="*/ 0 60000 65536"/>
                <a:gd name="T17" fmla="*/ 0 60000 65536"/>
                <a:gd name="T18" fmla="*/ 0 w 114"/>
                <a:gd name="T19" fmla="*/ 0 h 114"/>
                <a:gd name="T20" fmla="*/ 114 w 114"/>
                <a:gd name="T21" fmla="*/ 114 h 114"/>
              </a:gdLst>
              <a:ahLst/>
              <a:cxnLst>
                <a:cxn ang="T12">
                  <a:pos x="T0" y="T1"/>
                </a:cxn>
                <a:cxn ang="T13">
                  <a:pos x="T2" y="T3"/>
                </a:cxn>
                <a:cxn ang="T14">
                  <a:pos x="T4" y="T5"/>
                </a:cxn>
                <a:cxn ang="T15">
                  <a:pos x="T6" y="T7"/>
                </a:cxn>
                <a:cxn ang="T16">
                  <a:pos x="T8" y="T9"/>
                </a:cxn>
                <a:cxn ang="T17">
                  <a:pos x="T10" y="T11"/>
                </a:cxn>
              </a:cxnLst>
              <a:rect l="T18" t="T19" r="T20" b="T21"/>
              <a:pathLst>
                <a:path w="114" h="114">
                  <a:moveTo>
                    <a:pt x="0" y="0"/>
                  </a:moveTo>
                  <a:lnTo>
                    <a:pt x="21" y="35"/>
                  </a:lnTo>
                  <a:lnTo>
                    <a:pt x="43" y="63"/>
                  </a:lnTo>
                  <a:lnTo>
                    <a:pt x="114" y="114"/>
                  </a:lnTo>
                  <a:lnTo>
                    <a:pt x="47" y="5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211" name="Freeform 288"/>
            <p:cNvSpPr/>
            <p:nvPr/>
          </p:nvSpPr>
          <p:spPr bwMode="auto">
            <a:xfrm>
              <a:off x="5354" y="1948"/>
              <a:ext cx="4" cy="13"/>
            </a:xfrm>
            <a:custGeom>
              <a:avLst/>
              <a:gdLst>
                <a:gd name="T0" fmla="*/ 0 w 27"/>
                <a:gd name="T1" fmla="*/ 0 h 82"/>
                <a:gd name="T2" fmla="*/ 0 w 27"/>
                <a:gd name="T3" fmla="*/ 0 h 82"/>
                <a:gd name="T4" fmla="*/ 0 w 27"/>
                <a:gd name="T5" fmla="*/ 0 h 82"/>
                <a:gd name="T6" fmla="*/ 0 w 27"/>
                <a:gd name="T7" fmla="*/ 0 h 82"/>
                <a:gd name="T8" fmla="*/ 0 w 27"/>
                <a:gd name="T9" fmla="*/ 0 h 82"/>
                <a:gd name="T10" fmla="*/ 0 w 27"/>
                <a:gd name="T11" fmla="*/ 0 h 82"/>
                <a:gd name="T12" fmla="*/ 0 w 27"/>
                <a:gd name="T13" fmla="*/ 0 h 82"/>
                <a:gd name="T14" fmla="*/ 0 60000 65536"/>
                <a:gd name="T15" fmla="*/ 0 60000 65536"/>
                <a:gd name="T16" fmla="*/ 0 60000 65536"/>
                <a:gd name="T17" fmla="*/ 0 60000 65536"/>
                <a:gd name="T18" fmla="*/ 0 60000 65536"/>
                <a:gd name="T19" fmla="*/ 0 60000 65536"/>
                <a:gd name="T20" fmla="*/ 0 60000 65536"/>
                <a:gd name="T21" fmla="*/ 0 w 27"/>
                <a:gd name="T22" fmla="*/ 0 h 82"/>
                <a:gd name="T23" fmla="*/ 27 w 27"/>
                <a:gd name="T24" fmla="*/ 82 h 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82">
                  <a:moveTo>
                    <a:pt x="27" y="0"/>
                  </a:moveTo>
                  <a:lnTo>
                    <a:pt x="9" y="29"/>
                  </a:lnTo>
                  <a:lnTo>
                    <a:pt x="4" y="57"/>
                  </a:lnTo>
                  <a:lnTo>
                    <a:pt x="3" y="82"/>
                  </a:lnTo>
                  <a:lnTo>
                    <a:pt x="0" y="47"/>
                  </a:lnTo>
                  <a:lnTo>
                    <a:pt x="3" y="21"/>
                  </a:lnTo>
                  <a:lnTo>
                    <a:pt x="27"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212" name="Freeform 289"/>
            <p:cNvSpPr/>
            <p:nvPr/>
          </p:nvSpPr>
          <p:spPr bwMode="auto">
            <a:xfrm>
              <a:off x="5312" y="1934"/>
              <a:ext cx="2" cy="5"/>
            </a:xfrm>
            <a:custGeom>
              <a:avLst/>
              <a:gdLst>
                <a:gd name="T0" fmla="*/ 0 w 15"/>
                <a:gd name="T1" fmla="*/ 0 h 30"/>
                <a:gd name="T2" fmla="*/ 0 w 15"/>
                <a:gd name="T3" fmla="*/ 0 h 30"/>
                <a:gd name="T4" fmla="*/ 0 w 15"/>
                <a:gd name="T5" fmla="*/ 0 h 30"/>
                <a:gd name="T6" fmla="*/ 0 w 15"/>
                <a:gd name="T7" fmla="*/ 0 h 30"/>
                <a:gd name="T8" fmla="*/ 0 60000 65536"/>
                <a:gd name="T9" fmla="*/ 0 60000 65536"/>
                <a:gd name="T10" fmla="*/ 0 60000 65536"/>
                <a:gd name="T11" fmla="*/ 0 60000 65536"/>
                <a:gd name="T12" fmla="*/ 0 w 15"/>
                <a:gd name="T13" fmla="*/ 0 h 30"/>
                <a:gd name="T14" fmla="*/ 15 w 15"/>
                <a:gd name="T15" fmla="*/ 30 h 30"/>
              </a:gdLst>
              <a:ahLst/>
              <a:cxnLst>
                <a:cxn ang="T8">
                  <a:pos x="T0" y="T1"/>
                </a:cxn>
                <a:cxn ang="T9">
                  <a:pos x="T2" y="T3"/>
                </a:cxn>
                <a:cxn ang="T10">
                  <a:pos x="T4" y="T5"/>
                </a:cxn>
                <a:cxn ang="T11">
                  <a:pos x="T6" y="T7"/>
                </a:cxn>
              </a:cxnLst>
              <a:rect l="T12" t="T13" r="T14" b="T15"/>
              <a:pathLst>
                <a:path w="15" h="30">
                  <a:moveTo>
                    <a:pt x="11" y="0"/>
                  </a:moveTo>
                  <a:lnTo>
                    <a:pt x="15" y="12"/>
                  </a:lnTo>
                  <a:lnTo>
                    <a:pt x="0" y="30"/>
                  </a:lnTo>
                  <a:lnTo>
                    <a:pt x="11"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44096" name="Group 290"/>
          <p:cNvGrpSpPr/>
          <p:nvPr/>
        </p:nvGrpSpPr>
        <p:grpSpPr bwMode="auto">
          <a:xfrm>
            <a:off x="9734550" y="4533900"/>
            <a:ext cx="425450" cy="484188"/>
            <a:chOff x="5362" y="1748"/>
            <a:chExt cx="268" cy="305"/>
          </a:xfrm>
        </p:grpSpPr>
        <p:sp>
          <p:nvSpPr>
            <p:cNvPr id="44189" name="Freeform 291"/>
            <p:cNvSpPr/>
            <p:nvPr/>
          </p:nvSpPr>
          <p:spPr bwMode="auto">
            <a:xfrm>
              <a:off x="5477" y="1748"/>
              <a:ext cx="8" cy="6"/>
            </a:xfrm>
            <a:custGeom>
              <a:avLst/>
              <a:gdLst>
                <a:gd name="T0" fmla="*/ 0 w 51"/>
                <a:gd name="T1" fmla="*/ 0 h 36"/>
                <a:gd name="T2" fmla="*/ 0 w 51"/>
                <a:gd name="T3" fmla="*/ 0 h 36"/>
                <a:gd name="T4" fmla="*/ 0 w 51"/>
                <a:gd name="T5" fmla="*/ 0 h 36"/>
                <a:gd name="T6" fmla="*/ 0 w 51"/>
                <a:gd name="T7" fmla="*/ 0 h 36"/>
                <a:gd name="T8" fmla="*/ 0 w 51"/>
                <a:gd name="T9" fmla="*/ 0 h 36"/>
                <a:gd name="T10" fmla="*/ 0 w 51"/>
                <a:gd name="T11" fmla="*/ 0 h 36"/>
                <a:gd name="T12" fmla="*/ 0 w 51"/>
                <a:gd name="T13" fmla="*/ 0 h 36"/>
                <a:gd name="T14" fmla="*/ 0 w 51"/>
                <a:gd name="T15" fmla="*/ 0 h 36"/>
                <a:gd name="T16" fmla="*/ 0 60000 65536"/>
                <a:gd name="T17" fmla="*/ 0 60000 65536"/>
                <a:gd name="T18" fmla="*/ 0 60000 65536"/>
                <a:gd name="T19" fmla="*/ 0 60000 65536"/>
                <a:gd name="T20" fmla="*/ 0 60000 65536"/>
                <a:gd name="T21" fmla="*/ 0 60000 65536"/>
                <a:gd name="T22" fmla="*/ 0 60000 65536"/>
                <a:gd name="T23" fmla="*/ 0 60000 65536"/>
                <a:gd name="T24" fmla="*/ 0 w 51"/>
                <a:gd name="T25" fmla="*/ 0 h 36"/>
                <a:gd name="T26" fmla="*/ 51 w 5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 h="36">
                  <a:moveTo>
                    <a:pt x="0" y="0"/>
                  </a:moveTo>
                  <a:lnTo>
                    <a:pt x="14" y="10"/>
                  </a:lnTo>
                  <a:lnTo>
                    <a:pt x="29" y="15"/>
                  </a:lnTo>
                  <a:lnTo>
                    <a:pt x="43" y="23"/>
                  </a:lnTo>
                  <a:lnTo>
                    <a:pt x="51" y="36"/>
                  </a:lnTo>
                  <a:lnTo>
                    <a:pt x="39" y="32"/>
                  </a:lnTo>
                  <a:lnTo>
                    <a:pt x="14" y="2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190" name="Freeform 292"/>
            <p:cNvSpPr/>
            <p:nvPr/>
          </p:nvSpPr>
          <p:spPr bwMode="auto">
            <a:xfrm>
              <a:off x="5479" y="1758"/>
              <a:ext cx="2" cy="4"/>
            </a:xfrm>
            <a:custGeom>
              <a:avLst/>
              <a:gdLst>
                <a:gd name="T0" fmla="*/ 0 w 14"/>
                <a:gd name="T1" fmla="*/ 0 h 24"/>
                <a:gd name="T2" fmla="*/ 0 w 14"/>
                <a:gd name="T3" fmla="*/ 0 h 24"/>
                <a:gd name="T4" fmla="*/ 0 w 14"/>
                <a:gd name="T5" fmla="*/ 0 h 24"/>
                <a:gd name="T6" fmla="*/ 0 w 14"/>
                <a:gd name="T7" fmla="*/ 0 h 24"/>
                <a:gd name="T8" fmla="*/ 0 60000 65536"/>
                <a:gd name="T9" fmla="*/ 0 60000 65536"/>
                <a:gd name="T10" fmla="*/ 0 60000 65536"/>
                <a:gd name="T11" fmla="*/ 0 60000 65536"/>
                <a:gd name="T12" fmla="*/ 0 w 14"/>
                <a:gd name="T13" fmla="*/ 0 h 24"/>
                <a:gd name="T14" fmla="*/ 14 w 14"/>
                <a:gd name="T15" fmla="*/ 24 h 24"/>
              </a:gdLst>
              <a:ahLst/>
              <a:cxnLst>
                <a:cxn ang="T8">
                  <a:pos x="T0" y="T1"/>
                </a:cxn>
                <a:cxn ang="T9">
                  <a:pos x="T2" y="T3"/>
                </a:cxn>
                <a:cxn ang="T10">
                  <a:pos x="T4" y="T5"/>
                </a:cxn>
                <a:cxn ang="T11">
                  <a:pos x="T6" y="T7"/>
                </a:cxn>
              </a:cxnLst>
              <a:rect l="T12" t="T13" r="T14" b="T15"/>
              <a:pathLst>
                <a:path w="14" h="24">
                  <a:moveTo>
                    <a:pt x="0" y="0"/>
                  </a:moveTo>
                  <a:lnTo>
                    <a:pt x="14" y="0"/>
                  </a:lnTo>
                  <a:lnTo>
                    <a:pt x="14" y="2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191" name="Freeform 293"/>
            <p:cNvSpPr/>
            <p:nvPr/>
          </p:nvSpPr>
          <p:spPr bwMode="auto">
            <a:xfrm>
              <a:off x="5444" y="1788"/>
              <a:ext cx="71" cy="180"/>
            </a:xfrm>
            <a:custGeom>
              <a:avLst/>
              <a:gdLst>
                <a:gd name="T0" fmla="*/ 0 w 431"/>
                <a:gd name="T1" fmla="*/ 0 h 1076"/>
                <a:gd name="T2" fmla="*/ 0 w 431"/>
                <a:gd name="T3" fmla="*/ 0 h 1076"/>
                <a:gd name="T4" fmla="*/ 0 w 431"/>
                <a:gd name="T5" fmla="*/ 0 h 1076"/>
                <a:gd name="T6" fmla="*/ 0 w 431"/>
                <a:gd name="T7" fmla="*/ 0 h 1076"/>
                <a:gd name="T8" fmla="*/ 0 w 431"/>
                <a:gd name="T9" fmla="*/ 0 h 1076"/>
                <a:gd name="T10" fmla="*/ 0 w 431"/>
                <a:gd name="T11" fmla="*/ 0 h 1076"/>
                <a:gd name="T12" fmla="*/ 0 w 431"/>
                <a:gd name="T13" fmla="*/ 0 h 1076"/>
                <a:gd name="T14" fmla="*/ 0 w 431"/>
                <a:gd name="T15" fmla="*/ 0 h 1076"/>
                <a:gd name="T16" fmla="*/ 0 w 431"/>
                <a:gd name="T17" fmla="*/ 0 h 1076"/>
                <a:gd name="T18" fmla="*/ 0 w 431"/>
                <a:gd name="T19" fmla="*/ 0 h 10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1"/>
                <a:gd name="T31" fmla="*/ 0 h 1076"/>
                <a:gd name="T32" fmla="*/ 431 w 431"/>
                <a:gd name="T33" fmla="*/ 1076 h 107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1" h="1076">
                  <a:moveTo>
                    <a:pt x="369" y="0"/>
                  </a:moveTo>
                  <a:lnTo>
                    <a:pt x="328" y="44"/>
                  </a:lnTo>
                  <a:lnTo>
                    <a:pt x="317" y="108"/>
                  </a:lnTo>
                  <a:lnTo>
                    <a:pt x="254" y="170"/>
                  </a:lnTo>
                  <a:lnTo>
                    <a:pt x="126" y="461"/>
                  </a:lnTo>
                  <a:lnTo>
                    <a:pt x="57" y="724"/>
                  </a:lnTo>
                  <a:lnTo>
                    <a:pt x="0" y="1076"/>
                  </a:lnTo>
                  <a:lnTo>
                    <a:pt x="178" y="919"/>
                  </a:lnTo>
                  <a:lnTo>
                    <a:pt x="431" y="140"/>
                  </a:lnTo>
                  <a:lnTo>
                    <a:pt x="369" y="0"/>
                  </a:lnTo>
                  <a:close/>
                </a:path>
              </a:pathLst>
            </a:custGeom>
            <a:solidFill>
              <a:srgbClr val="400000"/>
            </a:solidFill>
            <a:ln w="1588">
              <a:solidFill>
                <a:srgbClr val="000000"/>
              </a:solidFill>
              <a:round/>
            </a:ln>
          </p:spPr>
          <p:txBody>
            <a:bodyPr/>
            <a:lstStyle/>
            <a:p>
              <a:endParaRPr lang="zh-CN" altLang="en-US" b="1"/>
            </a:p>
          </p:txBody>
        </p:sp>
        <p:sp>
          <p:nvSpPr>
            <p:cNvPr id="44192" name="Freeform 294"/>
            <p:cNvSpPr/>
            <p:nvPr/>
          </p:nvSpPr>
          <p:spPr bwMode="auto">
            <a:xfrm>
              <a:off x="5362" y="1754"/>
              <a:ext cx="268" cy="299"/>
            </a:xfrm>
            <a:custGeom>
              <a:avLst/>
              <a:gdLst>
                <a:gd name="T0" fmla="*/ 0 w 1606"/>
                <a:gd name="T1" fmla="*/ 0 h 1792"/>
                <a:gd name="T2" fmla="*/ 0 w 1606"/>
                <a:gd name="T3" fmla="*/ 0 h 1792"/>
                <a:gd name="T4" fmla="*/ 0 w 1606"/>
                <a:gd name="T5" fmla="*/ 0 h 1792"/>
                <a:gd name="T6" fmla="*/ 0 w 1606"/>
                <a:gd name="T7" fmla="*/ 0 h 1792"/>
                <a:gd name="T8" fmla="*/ 0 w 1606"/>
                <a:gd name="T9" fmla="*/ 0 h 1792"/>
                <a:gd name="T10" fmla="*/ 0 w 1606"/>
                <a:gd name="T11" fmla="*/ 0 h 1792"/>
                <a:gd name="T12" fmla="*/ 0 w 1606"/>
                <a:gd name="T13" fmla="*/ 0 h 1792"/>
                <a:gd name="T14" fmla="*/ 0 w 1606"/>
                <a:gd name="T15" fmla="*/ 0 h 1792"/>
                <a:gd name="T16" fmla="*/ 0 w 1606"/>
                <a:gd name="T17" fmla="*/ 0 h 1792"/>
                <a:gd name="T18" fmla="*/ 0 w 1606"/>
                <a:gd name="T19" fmla="*/ 0 h 1792"/>
                <a:gd name="T20" fmla="*/ 0 w 1606"/>
                <a:gd name="T21" fmla="*/ 0 h 1792"/>
                <a:gd name="T22" fmla="*/ 0 w 1606"/>
                <a:gd name="T23" fmla="*/ 0 h 1792"/>
                <a:gd name="T24" fmla="*/ 0 w 1606"/>
                <a:gd name="T25" fmla="*/ 0 h 1792"/>
                <a:gd name="T26" fmla="*/ 0 w 1606"/>
                <a:gd name="T27" fmla="*/ 0 h 1792"/>
                <a:gd name="T28" fmla="*/ 0 w 1606"/>
                <a:gd name="T29" fmla="*/ 0 h 1792"/>
                <a:gd name="T30" fmla="*/ 0 w 1606"/>
                <a:gd name="T31" fmla="*/ 0 h 1792"/>
                <a:gd name="T32" fmla="*/ 0 w 1606"/>
                <a:gd name="T33" fmla="*/ 0 h 1792"/>
                <a:gd name="T34" fmla="*/ 0 w 1606"/>
                <a:gd name="T35" fmla="*/ 0 h 1792"/>
                <a:gd name="T36" fmla="*/ 0 w 1606"/>
                <a:gd name="T37" fmla="*/ 0 h 1792"/>
                <a:gd name="T38" fmla="*/ 0 w 1606"/>
                <a:gd name="T39" fmla="*/ 0 h 1792"/>
                <a:gd name="T40" fmla="*/ 0 w 1606"/>
                <a:gd name="T41" fmla="*/ 0 h 1792"/>
                <a:gd name="T42" fmla="*/ 0 w 1606"/>
                <a:gd name="T43" fmla="*/ 0 h 1792"/>
                <a:gd name="T44" fmla="*/ 0 w 1606"/>
                <a:gd name="T45" fmla="*/ 0 h 1792"/>
                <a:gd name="T46" fmla="*/ 0 w 1606"/>
                <a:gd name="T47" fmla="*/ 0 h 1792"/>
                <a:gd name="T48" fmla="*/ 0 w 1606"/>
                <a:gd name="T49" fmla="*/ 0 h 1792"/>
                <a:gd name="T50" fmla="*/ 0 w 1606"/>
                <a:gd name="T51" fmla="*/ 0 h 1792"/>
                <a:gd name="T52" fmla="*/ 0 w 1606"/>
                <a:gd name="T53" fmla="*/ 0 h 1792"/>
                <a:gd name="T54" fmla="*/ 0 w 1606"/>
                <a:gd name="T55" fmla="*/ 0 h 1792"/>
                <a:gd name="T56" fmla="*/ 0 w 1606"/>
                <a:gd name="T57" fmla="*/ 0 h 1792"/>
                <a:gd name="T58" fmla="*/ 0 w 1606"/>
                <a:gd name="T59" fmla="*/ 0 h 1792"/>
                <a:gd name="T60" fmla="*/ 0 w 1606"/>
                <a:gd name="T61" fmla="*/ 0 h 1792"/>
                <a:gd name="T62" fmla="*/ 0 w 1606"/>
                <a:gd name="T63" fmla="*/ 0 h 1792"/>
                <a:gd name="T64" fmla="*/ 0 w 1606"/>
                <a:gd name="T65" fmla="*/ 0 h 1792"/>
                <a:gd name="T66" fmla="*/ 0 w 1606"/>
                <a:gd name="T67" fmla="*/ 0 h 1792"/>
                <a:gd name="T68" fmla="*/ 0 w 1606"/>
                <a:gd name="T69" fmla="*/ 0 h 1792"/>
                <a:gd name="T70" fmla="*/ 0 w 1606"/>
                <a:gd name="T71" fmla="*/ 0 h 1792"/>
                <a:gd name="T72" fmla="*/ 0 w 1606"/>
                <a:gd name="T73" fmla="*/ 0 h 1792"/>
                <a:gd name="T74" fmla="*/ 0 w 1606"/>
                <a:gd name="T75" fmla="*/ 0 h 1792"/>
                <a:gd name="T76" fmla="*/ 0 w 1606"/>
                <a:gd name="T77" fmla="*/ 0 h 1792"/>
                <a:gd name="T78" fmla="*/ 0 w 1606"/>
                <a:gd name="T79" fmla="*/ 0 h 1792"/>
                <a:gd name="T80" fmla="*/ 0 w 1606"/>
                <a:gd name="T81" fmla="*/ 0 h 1792"/>
                <a:gd name="T82" fmla="*/ 0 w 1606"/>
                <a:gd name="T83" fmla="*/ 0 h 1792"/>
                <a:gd name="T84" fmla="*/ 0 w 1606"/>
                <a:gd name="T85" fmla="*/ 0 h 1792"/>
                <a:gd name="T86" fmla="*/ 0 w 1606"/>
                <a:gd name="T87" fmla="*/ 0 h 1792"/>
                <a:gd name="T88" fmla="*/ 0 w 1606"/>
                <a:gd name="T89" fmla="*/ 0 h 1792"/>
                <a:gd name="T90" fmla="*/ 0 w 1606"/>
                <a:gd name="T91" fmla="*/ 0 h 179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606"/>
                <a:gd name="T139" fmla="*/ 0 h 1792"/>
                <a:gd name="T140" fmla="*/ 1606 w 1606"/>
                <a:gd name="T141" fmla="*/ 1792 h 179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606" h="1792">
                  <a:moveTo>
                    <a:pt x="1309" y="94"/>
                  </a:moveTo>
                  <a:lnTo>
                    <a:pt x="1258" y="0"/>
                  </a:lnTo>
                  <a:lnTo>
                    <a:pt x="867" y="163"/>
                  </a:lnTo>
                  <a:lnTo>
                    <a:pt x="850" y="288"/>
                  </a:lnTo>
                  <a:lnTo>
                    <a:pt x="818" y="332"/>
                  </a:lnTo>
                  <a:lnTo>
                    <a:pt x="773" y="382"/>
                  </a:lnTo>
                  <a:lnTo>
                    <a:pt x="747" y="472"/>
                  </a:lnTo>
                  <a:lnTo>
                    <a:pt x="660" y="678"/>
                  </a:lnTo>
                  <a:lnTo>
                    <a:pt x="590" y="924"/>
                  </a:lnTo>
                  <a:lnTo>
                    <a:pt x="558" y="1088"/>
                  </a:lnTo>
                  <a:lnTo>
                    <a:pt x="243" y="1094"/>
                  </a:lnTo>
                  <a:lnTo>
                    <a:pt x="192" y="1125"/>
                  </a:lnTo>
                  <a:lnTo>
                    <a:pt x="47" y="1125"/>
                  </a:lnTo>
                  <a:lnTo>
                    <a:pt x="7" y="1189"/>
                  </a:lnTo>
                  <a:lnTo>
                    <a:pt x="0" y="1264"/>
                  </a:lnTo>
                  <a:lnTo>
                    <a:pt x="15" y="1332"/>
                  </a:lnTo>
                  <a:lnTo>
                    <a:pt x="148" y="1358"/>
                  </a:lnTo>
                  <a:lnTo>
                    <a:pt x="211" y="1452"/>
                  </a:lnTo>
                  <a:lnTo>
                    <a:pt x="337" y="1484"/>
                  </a:lnTo>
                  <a:lnTo>
                    <a:pt x="430" y="1484"/>
                  </a:lnTo>
                  <a:lnTo>
                    <a:pt x="538" y="1503"/>
                  </a:lnTo>
                  <a:lnTo>
                    <a:pt x="544" y="1548"/>
                  </a:lnTo>
                  <a:lnTo>
                    <a:pt x="538" y="1642"/>
                  </a:lnTo>
                  <a:lnTo>
                    <a:pt x="550" y="1705"/>
                  </a:lnTo>
                  <a:lnTo>
                    <a:pt x="608" y="1712"/>
                  </a:lnTo>
                  <a:lnTo>
                    <a:pt x="677" y="1724"/>
                  </a:lnTo>
                  <a:lnTo>
                    <a:pt x="747" y="1786"/>
                  </a:lnTo>
                  <a:lnTo>
                    <a:pt x="830" y="1786"/>
                  </a:lnTo>
                  <a:lnTo>
                    <a:pt x="905" y="1779"/>
                  </a:lnTo>
                  <a:lnTo>
                    <a:pt x="1019" y="1744"/>
                  </a:lnTo>
                  <a:lnTo>
                    <a:pt x="1145" y="1756"/>
                  </a:lnTo>
                  <a:lnTo>
                    <a:pt x="1273" y="1792"/>
                  </a:lnTo>
                  <a:lnTo>
                    <a:pt x="1392" y="1766"/>
                  </a:lnTo>
                  <a:lnTo>
                    <a:pt x="1473" y="1674"/>
                  </a:lnTo>
                  <a:lnTo>
                    <a:pt x="1467" y="1571"/>
                  </a:lnTo>
                  <a:lnTo>
                    <a:pt x="1497" y="1446"/>
                  </a:lnTo>
                  <a:lnTo>
                    <a:pt x="1516" y="1282"/>
                  </a:lnTo>
                  <a:lnTo>
                    <a:pt x="1554" y="1131"/>
                  </a:lnTo>
                  <a:lnTo>
                    <a:pt x="1606" y="906"/>
                  </a:lnTo>
                  <a:lnTo>
                    <a:pt x="1598" y="678"/>
                  </a:lnTo>
                  <a:lnTo>
                    <a:pt x="1598" y="478"/>
                  </a:lnTo>
                  <a:lnTo>
                    <a:pt x="1586" y="338"/>
                  </a:lnTo>
                  <a:lnTo>
                    <a:pt x="1554" y="276"/>
                  </a:lnTo>
                  <a:lnTo>
                    <a:pt x="1484" y="225"/>
                  </a:lnTo>
                  <a:lnTo>
                    <a:pt x="1403" y="142"/>
                  </a:lnTo>
                  <a:lnTo>
                    <a:pt x="1309" y="94"/>
                  </a:lnTo>
                  <a:close/>
                </a:path>
              </a:pathLst>
            </a:custGeom>
            <a:solidFill>
              <a:srgbClr val="C0C0C0"/>
            </a:solidFill>
            <a:ln w="1588">
              <a:solidFill>
                <a:srgbClr val="000000"/>
              </a:solidFill>
              <a:round/>
            </a:ln>
          </p:spPr>
          <p:txBody>
            <a:bodyPr/>
            <a:lstStyle/>
            <a:p>
              <a:endParaRPr lang="zh-CN" altLang="en-US" b="1"/>
            </a:p>
          </p:txBody>
        </p:sp>
        <p:sp>
          <p:nvSpPr>
            <p:cNvPr id="44193" name="Freeform 295"/>
            <p:cNvSpPr/>
            <p:nvPr/>
          </p:nvSpPr>
          <p:spPr bwMode="auto">
            <a:xfrm>
              <a:off x="5456" y="1772"/>
              <a:ext cx="169" cy="278"/>
            </a:xfrm>
            <a:custGeom>
              <a:avLst/>
              <a:gdLst>
                <a:gd name="T0" fmla="*/ 0 w 1014"/>
                <a:gd name="T1" fmla="*/ 0 h 1671"/>
                <a:gd name="T2" fmla="*/ 0 w 1014"/>
                <a:gd name="T3" fmla="*/ 0 h 1671"/>
                <a:gd name="T4" fmla="*/ 0 w 1014"/>
                <a:gd name="T5" fmla="*/ 0 h 1671"/>
                <a:gd name="T6" fmla="*/ 0 w 1014"/>
                <a:gd name="T7" fmla="*/ 0 h 1671"/>
                <a:gd name="T8" fmla="*/ 0 w 1014"/>
                <a:gd name="T9" fmla="*/ 0 h 1671"/>
                <a:gd name="T10" fmla="*/ 0 w 1014"/>
                <a:gd name="T11" fmla="*/ 0 h 1671"/>
                <a:gd name="T12" fmla="*/ 0 w 1014"/>
                <a:gd name="T13" fmla="*/ 0 h 1671"/>
                <a:gd name="T14" fmla="*/ 0 w 1014"/>
                <a:gd name="T15" fmla="*/ 0 h 1671"/>
                <a:gd name="T16" fmla="*/ 0 w 1014"/>
                <a:gd name="T17" fmla="*/ 0 h 1671"/>
                <a:gd name="T18" fmla="*/ 0 w 1014"/>
                <a:gd name="T19" fmla="*/ 0 h 1671"/>
                <a:gd name="T20" fmla="*/ 0 w 1014"/>
                <a:gd name="T21" fmla="*/ 0 h 1671"/>
                <a:gd name="T22" fmla="*/ 0 w 1014"/>
                <a:gd name="T23" fmla="*/ 0 h 1671"/>
                <a:gd name="T24" fmla="*/ 0 w 1014"/>
                <a:gd name="T25" fmla="*/ 0 h 1671"/>
                <a:gd name="T26" fmla="*/ 0 w 1014"/>
                <a:gd name="T27" fmla="*/ 0 h 1671"/>
                <a:gd name="T28" fmla="*/ 0 w 1014"/>
                <a:gd name="T29" fmla="*/ 0 h 1671"/>
                <a:gd name="T30" fmla="*/ 0 w 1014"/>
                <a:gd name="T31" fmla="*/ 0 h 1671"/>
                <a:gd name="T32" fmla="*/ 0 w 1014"/>
                <a:gd name="T33" fmla="*/ 0 h 1671"/>
                <a:gd name="T34" fmla="*/ 0 w 1014"/>
                <a:gd name="T35" fmla="*/ 0 h 1671"/>
                <a:gd name="T36" fmla="*/ 0 w 1014"/>
                <a:gd name="T37" fmla="*/ 0 h 1671"/>
                <a:gd name="T38" fmla="*/ 0 w 1014"/>
                <a:gd name="T39" fmla="*/ 0 h 1671"/>
                <a:gd name="T40" fmla="*/ 0 w 1014"/>
                <a:gd name="T41" fmla="*/ 0 h 1671"/>
                <a:gd name="T42" fmla="*/ 0 w 1014"/>
                <a:gd name="T43" fmla="*/ 0 h 1671"/>
                <a:gd name="T44" fmla="*/ 0 w 1014"/>
                <a:gd name="T45" fmla="*/ 0 h 1671"/>
                <a:gd name="T46" fmla="*/ 0 w 1014"/>
                <a:gd name="T47" fmla="*/ 0 h 1671"/>
                <a:gd name="T48" fmla="*/ 0 w 1014"/>
                <a:gd name="T49" fmla="*/ 0 h 1671"/>
                <a:gd name="T50" fmla="*/ 0 w 1014"/>
                <a:gd name="T51" fmla="*/ 0 h 1671"/>
                <a:gd name="T52" fmla="*/ 0 w 1014"/>
                <a:gd name="T53" fmla="*/ 0 h 1671"/>
                <a:gd name="T54" fmla="*/ 0 w 1014"/>
                <a:gd name="T55" fmla="*/ 0 h 1671"/>
                <a:gd name="T56" fmla="*/ 0 w 1014"/>
                <a:gd name="T57" fmla="*/ 0 h 1671"/>
                <a:gd name="T58" fmla="*/ 0 w 1014"/>
                <a:gd name="T59" fmla="*/ 0 h 1671"/>
                <a:gd name="T60" fmla="*/ 0 w 1014"/>
                <a:gd name="T61" fmla="*/ 0 h 1671"/>
                <a:gd name="T62" fmla="*/ 0 w 1014"/>
                <a:gd name="T63" fmla="*/ 0 h 1671"/>
                <a:gd name="T64" fmla="*/ 0 w 1014"/>
                <a:gd name="T65" fmla="*/ 0 h 1671"/>
                <a:gd name="T66" fmla="*/ 0 w 1014"/>
                <a:gd name="T67" fmla="*/ 0 h 1671"/>
                <a:gd name="T68" fmla="*/ 0 w 1014"/>
                <a:gd name="T69" fmla="*/ 0 h 1671"/>
                <a:gd name="T70" fmla="*/ 0 w 1014"/>
                <a:gd name="T71" fmla="*/ 0 h 1671"/>
                <a:gd name="T72" fmla="*/ 0 w 1014"/>
                <a:gd name="T73" fmla="*/ 0 h 1671"/>
                <a:gd name="T74" fmla="*/ 0 w 1014"/>
                <a:gd name="T75" fmla="*/ 0 h 1671"/>
                <a:gd name="T76" fmla="*/ 0 w 1014"/>
                <a:gd name="T77" fmla="*/ 0 h 167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14"/>
                <a:gd name="T118" fmla="*/ 0 h 1671"/>
                <a:gd name="T119" fmla="*/ 1014 w 1014"/>
                <a:gd name="T120" fmla="*/ 1671 h 167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14" h="1671">
                  <a:moveTo>
                    <a:pt x="0" y="1402"/>
                  </a:moveTo>
                  <a:lnTo>
                    <a:pt x="132" y="1382"/>
                  </a:lnTo>
                  <a:lnTo>
                    <a:pt x="245" y="1376"/>
                  </a:lnTo>
                  <a:lnTo>
                    <a:pt x="370" y="1363"/>
                  </a:lnTo>
                  <a:lnTo>
                    <a:pt x="509" y="1344"/>
                  </a:lnTo>
                  <a:lnTo>
                    <a:pt x="573" y="1301"/>
                  </a:lnTo>
                  <a:lnTo>
                    <a:pt x="744" y="1088"/>
                  </a:lnTo>
                  <a:lnTo>
                    <a:pt x="656" y="1149"/>
                  </a:lnTo>
                  <a:lnTo>
                    <a:pt x="598" y="1201"/>
                  </a:lnTo>
                  <a:lnTo>
                    <a:pt x="630" y="1050"/>
                  </a:lnTo>
                  <a:lnTo>
                    <a:pt x="693" y="992"/>
                  </a:lnTo>
                  <a:lnTo>
                    <a:pt x="787" y="837"/>
                  </a:lnTo>
                  <a:lnTo>
                    <a:pt x="699" y="911"/>
                  </a:lnTo>
                  <a:lnTo>
                    <a:pt x="642" y="931"/>
                  </a:lnTo>
                  <a:lnTo>
                    <a:pt x="656" y="823"/>
                  </a:lnTo>
                  <a:lnTo>
                    <a:pt x="718" y="741"/>
                  </a:lnTo>
                  <a:lnTo>
                    <a:pt x="781" y="679"/>
                  </a:lnTo>
                  <a:lnTo>
                    <a:pt x="845" y="497"/>
                  </a:lnTo>
                  <a:lnTo>
                    <a:pt x="724" y="647"/>
                  </a:lnTo>
                  <a:lnTo>
                    <a:pt x="656" y="703"/>
                  </a:lnTo>
                  <a:lnTo>
                    <a:pt x="648" y="471"/>
                  </a:lnTo>
                  <a:lnTo>
                    <a:pt x="630" y="378"/>
                  </a:lnTo>
                  <a:lnTo>
                    <a:pt x="592" y="334"/>
                  </a:lnTo>
                  <a:lnTo>
                    <a:pt x="535" y="264"/>
                  </a:lnTo>
                  <a:lnTo>
                    <a:pt x="445" y="232"/>
                  </a:lnTo>
                  <a:lnTo>
                    <a:pt x="402" y="214"/>
                  </a:lnTo>
                  <a:lnTo>
                    <a:pt x="528" y="94"/>
                  </a:lnTo>
                  <a:lnTo>
                    <a:pt x="661" y="126"/>
                  </a:lnTo>
                  <a:lnTo>
                    <a:pt x="750" y="176"/>
                  </a:lnTo>
                  <a:lnTo>
                    <a:pt x="781" y="226"/>
                  </a:lnTo>
                  <a:lnTo>
                    <a:pt x="756" y="150"/>
                  </a:lnTo>
                  <a:lnTo>
                    <a:pt x="705" y="126"/>
                  </a:lnTo>
                  <a:lnTo>
                    <a:pt x="624" y="94"/>
                  </a:lnTo>
                  <a:lnTo>
                    <a:pt x="560" y="82"/>
                  </a:lnTo>
                  <a:lnTo>
                    <a:pt x="598" y="62"/>
                  </a:lnTo>
                  <a:lnTo>
                    <a:pt x="661" y="44"/>
                  </a:lnTo>
                  <a:lnTo>
                    <a:pt x="718" y="25"/>
                  </a:lnTo>
                  <a:lnTo>
                    <a:pt x="750" y="0"/>
                  </a:lnTo>
                  <a:lnTo>
                    <a:pt x="825" y="50"/>
                  </a:lnTo>
                  <a:lnTo>
                    <a:pt x="868" y="94"/>
                  </a:lnTo>
                  <a:lnTo>
                    <a:pt x="913" y="150"/>
                  </a:lnTo>
                  <a:lnTo>
                    <a:pt x="976" y="182"/>
                  </a:lnTo>
                  <a:lnTo>
                    <a:pt x="988" y="240"/>
                  </a:lnTo>
                  <a:lnTo>
                    <a:pt x="1014" y="334"/>
                  </a:lnTo>
                  <a:lnTo>
                    <a:pt x="1014" y="478"/>
                  </a:lnTo>
                  <a:lnTo>
                    <a:pt x="1008" y="628"/>
                  </a:lnTo>
                  <a:lnTo>
                    <a:pt x="1002" y="799"/>
                  </a:lnTo>
                  <a:lnTo>
                    <a:pt x="970" y="975"/>
                  </a:lnTo>
                  <a:lnTo>
                    <a:pt x="931" y="1157"/>
                  </a:lnTo>
                  <a:lnTo>
                    <a:pt x="913" y="1314"/>
                  </a:lnTo>
                  <a:lnTo>
                    <a:pt x="882" y="1426"/>
                  </a:lnTo>
                  <a:lnTo>
                    <a:pt x="888" y="1527"/>
                  </a:lnTo>
                  <a:lnTo>
                    <a:pt x="875" y="1584"/>
                  </a:lnTo>
                  <a:lnTo>
                    <a:pt x="830" y="1627"/>
                  </a:lnTo>
                  <a:lnTo>
                    <a:pt x="775" y="1664"/>
                  </a:lnTo>
                  <a:lnTo>
                    <a:pt x="699" y="1671"/>
                  </a:lnTo>
                  <a:lnTo>
                    <a:pt x="661" y="1652"/>
                  </a:lnTo>
                  <a:lnTo>
                    <a:pt x="612" y="1648"/>
                  </a:lnTo>
                  <a:lnTo>
                    <a:pt x="490" y="1622"/>
                  </a:lnTo>
                  <a:lnTo>
                    <a:pt x="541" y="1559"/>
                  </a:lnTo>
                  <a:lnTo>
                    <a:pt x="598" y="1470"/>
                  </a:lnTo>
                  <a:lnTo>
                    <a:pt x="516" y="1534"/>
                  </a:lnTo>
                  <a:lnTo>
                    <a:pt x="452" y="1590"/>
                  </a:lnTo>
                  <a:lnTo>
                    <a:pt x="407" y="1622"/>
                  </a:lnTo>
                  <a:lnTo>
                    <a:pt x="345" y="1652"/>
                  </a:lnTo>
                  <a:lnTo>
                    <a:pt x="276" y="1652"/>
                  </a:lnTo>
                  <a:lnTo>
                    <a:pt x="208" y="1652"/>
                  </a:lnTo>
                  <a:lnTo>
                    <a:pt x="170" y="1636"/>
                  </a:lnTo>
                  <a:lnTo>
                    <a:pt x="151" y="1616"/>
                  </a:lnTo>
                  <a:lnTo>
                    <a:pt x="240" y="1565"/>
                  </a:lnTo>
                  <a:lnTo>
                    <a:pt x="327" y="1484"/>
                  </a:lnTo>
                  <a:lnTo>
                    <a:pt x="352" y="1446"/>
                  </a:lnTo>
                  <a:lnTo>
                    <a:pt x="282" y="1463"/>
                  </a:lnTo>
                  <a:lnTo>
                    <a:pt x="176" y="1546"/>
                  </a:lnTo>
                  <a:lnTo>
                    <a:pt x="132" y="1584"/>
                  </a:lnTo>
                  <a:lnTo>
                    <a:pt x="32" y="1590"/>
                  </a:lnTo>
                  <a:lnTo>
                    <a:pt x="0" y="1572"/>
                  </a:lnTo>
                  <a:lnTo>
                    <a:pt x="0" y="1527"/>
                  </a:lnTo>
                  <a:lnTo>
                    <a:pt x="0" y="1402"/>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194" name="Freeform 296"/>
            <p:cNvSpPr/>
            <p:nvPr/>
          </p:nvSpPr>
          <p:spPr bwMode="auto">
            <a:xfrm>
              <a:off x="5563" y="1910"/>
              <a:ext cx="50" cy="129"/>
            </a:xfrm>
            <a:custGeom>
              <a:avLst/>
              <a:gdLst>
                <a:gd name="T0" fmla="*/ 0 w 295"/>
                <a:gd name="T1" fmla="*/ 0 h 774"/>
                <a:gd name="T2" fmla="*/ 0 w 295"/>
                <a:gd name="T3" fmla="*/ 0 h 774"/>
                <a:gd name="T4" fmla="*/ 0 w 295"/>
                <a:gd name="T5" fmla="*/ 0 h 774"/>
                <a:gd name="T6" fmla="*/ 0 w 295"/>
                <a:gd name="T7" fmla="*/ 0 h 774"/>
                <a:gd name="T8" fmla="*/ 0 w 295"/>
                <a:gd name="T9" fmla="*/ 0 h 774"/>
                <a:gd name="T10" fmla="*/ 0 w 295"/>
                <a:gd name="T11" fmla="*/ 0 h 774"/>
                <a:gd name="T12" fmla="*/ 0 w 295"/>
                <a:gd name="T13" fmla="*/ 0 h 774"/>
                <a:gd name="T14" fmla="*/ 0 w 295"/>
                <a:gd name="T15" fmla="*/ 0 h 774"/>
                <a:gd name="T16" fmla="*/ 0 w 295"/>
                <a:gd name="T17" fmla="*/ 0 h 774"/>
                <a:gd name="T18" fmla="*/ 0 w 295"/>
                <a:gd name="T19" fmla="*/ 0 h 774"/>
                <a:gd name="T20" fmla="*/ 0 w 295"/>
                <a:gd name="T21" fmla="*/ 0 h 774"/>
                <a:gd name="T22" fmla="*/ 0 w 295"/>
                <a:gd name="T23" fmla="*/ 0 h 774"/>
                <a:gd name="T24" fmla="*/ 0 w 295"/>
                <a:gd name="T25" fmla="*/ 0 h 774"/>
                <a:gd name="T26" fmla="*/ 0 w 295"/>
                <a:gd name="T27" fmla="*/ 0 h 7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5"/>
                <a:gd name="T43" fmla="*/ 0 h 774"/>
                <a:gd name="T44" fmla="*/ 295 w 295"/>
                <a:gd name="T45" fmla="*/ 774 h 77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5" h="774">
                  <a:moveTo>
                    <a:pt x="0" y="774"/>
                  </a:moveTo>
                  <a:lnTo>
                    <a:pt x="51" y="748"/>
                  </a:lnTo>
                  <a:lnTo>
                    <a:pt x="107" y="686"/>
                  </a:lnTo>
                  <a:lnTo>
                    <a:pt x="156" y="573"/>
                  </a:lnTo>
                  <a:lnTo>
                    <a:pt x="183" y="477"/>
                  </a:lnTo>
                  <a:lnTo>
                    <a:pt x="220" y="371"/>
                  </a:lnTo>
                  <a:lnTo>
                    <a:pt x="239" y="270"/>
                  </a:lnTo>
                  <a:lnTo>
                    <a:pt x="270" y="114"/>
                  </a:lnTo>
                  <a:lnTo>
                    <a:pt x="295" y="0"/>
                  </a:lnTo>
                  <a:lnTo>
                    <a:pt x="232" y="226"/>
                  </a:lnTo>
                  <a:lnTo>
                    <a:pt x="183" y="402"/>
                  </a:lnTo>
                  <a:lnTo>
                    <a:pt x="126" y="521"/>
                  </a:lnTo>
                  <a:lnTo>
                    <a:pt x="38" y="648"/>
                  </a:lnTo>
                  <a:lnTo>
                    <a:pt x="0" y="774"/>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195" name="Freeform 297"/>
            <p:cNvSpPr/>
            <p:nvPr/>
          </p:nvSpPr>
          <p:spPr bwMode="auto">
            <a:xfrm>
              <a:off x="5367" y="1806"/>
              <a:ext cx="195" cy="194"/>
            </a:xfrm>
            <a:custGeom>
              <a:avLst/>
              <a:gdLst>
                <a:gd name="T0" fmla="*/ 0 w 1172"/>
                <a:gd name="T1" fmla="*/ 0 h 1162"/>
                <a:gd name="T2" fmla="*/ 0 w 1172"/>
                <a:gd name="T3" fmla="*/ 0 h 1162"/>
                <a:gd name="T4" fmla="*/ 0 w 1172"/>
                <a:gd name="T5" fmla="*/ 0 h 1162"/>
                <a:gd name="T6" fmla="*/ 0 w 1172"/>
                <a:gd name="T7" fmla="*/ 0 h 1162"/>
                <a:gd name="T8" fmla="*/ 0 w 1172"/>
                <a:gd name="T9" fmla="*/ 0 h 1162"/>
                <a:gd name="T10" fmla="*/ 0 w 1172"/>
                <a:gd name="T11" fmla="*/ 0 h 1162"/>
                <a:gd name="T12" fmla="*/ 0 w 1172"/>
                <a:gd name="T13" fmla="*/ 0 h 1162"/>
                <a:gd name="T14" fmla="*/ 0 w 1172"/>
                <a:gd name="T15" fmla="*/ 0 h 1162"/>
                <a:gd name="T16" fmla="*/ 0 w 1172"/>
                <a:gd name="T17" fmla="*/ 0 h 1162"/>
                <a:gd name="T18" fmla="*/ 0 w 1172"/>
                <a:gd name="T19" fmla="*/ 0 h 1162"/>
                <a:gd name="T20" fmla="*/ 0 w 1172"/>
                <a:gd name="T21" fmla="*/ 0 h 1162"/>
                <a:gd name="T22" fmla="*/ 0 w 1172"/>
                <a:gd name="T23" fmla="*/ 0 h 1162"/>
                <a:gd name="T24" fmla="*/ 0 w 1172"/>
                <a:gd name="T25" fmla="*/ 0 h 1162"/>
                <a:gd name="T26" fmla="*/ 0 w 1172"/>
                <a:gd name="T27" fmla="*/ 0 h 1162"/>
                <a:gd name="T28" fmla="*/ 0 w 1172"/>
                <a:gd name="T29" fmla="*/ 0 h 1162"/>
                <a:gd name="T30" fmla="*/ 0 w 1172"/>
                <a:gd name="T31" fmla="*/ 0 h 1162"/>
                <a:gd name="T32" fmla="*/ 0 w 1172"/>
                <a:gd name="T33" fmla="*/ 0 h 1162"/>
                <a:gd name="T34" fmla="*/ 0 w 1172"/>
                <a:gd name="T35" fmla="*/ 0 h 1162"/>
                <a:gd name="T36" fmla="*/ 0 w 1172"/>
                <a:gd name="T37" fmla="*/ 0 h 1162"/>
                <a:gd name="T38" fmla="*/ 0 w 1172"/>
                <a:gd name="T39" fmla="*/ 0 h 1162"/>
                <a:gd name="T40" fmla="*/ 0 w 1172"/>
                <a:gd name="T41" fmla="*/ 0 h 1162"/>
                <a:gd name="T42" fmla="*/ 0 w 1172"/>
                <a:gd name="T43" fmla="*/ 0 h 1162"/>
                <a:gd name="T44" fmla="*/ 0 w 1172"/>
                <a:gd name="T45" fmla="*/ 0 h 1162"/>
                <a:gd name="T46" fmla="*/ 0 w 1172"/>
                <a:gd name="T47" fmla="*/ 0 h 1162"/>
                <a:gd name="T48" fmla="*/ 0 w 1172"/>
                <a:gd name="T49" fmla="*/ 0 h 1162"/>
                <a:gd name="T50" fmla="*/ 0 w 1172"/>
                <a:gd name="T51" fmla="*/ 0 h 1162"/>
                <a:gd name="T52" fmla="*/ 0 w 1172"/>
                <a:gd name="T53" fmla="*/ 0 h 1162"/>
                <a:gd name="T54" fmla="*/ 0 w 1172"/>
                <a:gd name="T55" fmla="*/ 0 h 1162"/>
                <a:gd name="T56" fmla="*/ 0 w 1172"/>
                <a:gd name="T57" fmla="*/ 0 h 1162"/>
                <a:gd name="T58" fmla="*/ 0 w 1172"/>
                <a:gd name="T59" fmla="*/ 0 h 1162"/>
                <a:gd name="T60" fmla="*/ 0 w 1172"/>
                <a:gd name="T61" fmla="*/ 0 h 1162"/>
                <a:gd name="T62" fmla="*/ 0 w 1172"/>
                <a:gd name="T63" fmla="*/ 0 h 1162"/>
                <a:gd name="T64" fmla="*/ 0 w 1172"/>
                <a:gd name="T65" fmla="*/ 0 h 1162"/>
                <a:gd name="T66" fmla="*/ 0 w 1172"/>
                <a:gd name="T67" fmla="*/ 0 h 1162"/>
                <a:gd name="T68" fmla="*/ 0 w 1172"/>
                <a:gd name="T69" fmla="*/ 0 h 1162"/>
                <a:gd name="T70" fmla="*/ 0 w 1172"/>
                <a:gd name="T71" fmla="*/ 0 h 1162"/>
                <a:gd name="T72" fmla="*/ 0 w 1172"/>
                <a:gd name="T73" fmla="*/ 0 h 1162"/>
                <a:gd name="T74" fmla="*/ 0 w 1172"/>
                <a:gd name="T75" fmla="*/ 0 h 1162"/>
                <a:gd name="T76" fmla="*/ 0 w 1172"/>
                <a:gd name="T77" fmla="*/ 0 h 1162"/>
                <a:gd name="T78" fmla="*/ 0 w 1172"/>
                <a:gd name="T79" fmla="*/ 0 h 1162"/>
                <a:gd name="T80" fmla="*/ 0 w 1172"/>
                <a:gd name="T81" fmla="*/ 0 h 1162"/>
                <a:gd name="T82" fmla="*/ 0 w 1172"/>
                <a:gd name="T83" fmla="*/ 0 h 1162"/>
                <a:gd name="T84" fmla="*/ 0 w 1172"/>
                <a:gd name="T85" fmla="*/ 0 h 1162"/>
                <a:gd name="T86" fmla="*/ 0 w 1172"/>
                <a:gd name="T87" fmla="*/ 0 h 1162"/>
                <a:gd name="T88" fmla="*/ 0 w 1172"/>
                <a:gd name="T89" fmla="*/ 0 h 1162"/>
                <a:gd name="T90" fmla="*/ 0 w 1172"/>
                <a:gd name="T91" fmla="*/ 0 h 1162"/>
                <a:gd name="T92" fmla="*/ 0 w 1172"/>
                <a:gd name="T93" fmla="*/ 0 h 1162"/>
                <a:gd name="T94" fmla="*/ 0 w 1172"/>
                <a:gd name="T95" fmla="*/ 0 h 1162"/>
                <a:gd name="T96" fmla="*/ 0 w 1172"/>
                <a:gd name="T97" fmla="*/ 0 h 1162"/>
                <a:gd name="T98" fmla="*/ 0 w 1172"/>
                <a:gd name="T99" fmla="*/ 0 h 1162"/>
                <a:gd name="T100" fmla="*/ 0 w 1172"/>
                <a:gd name="T101" fmla="*/ 0 h 1162"/>
                <a:gd name="T102" fmla="*/ 0 w 1172"/>
                <a:gd name="T103" fmla="*/ 0 h 1162"/>
                <a:gd name="T104" fmla="*/ 0 w 1172"/>
                <a:gd name="T105" fmla="*/ 0 h 1162"/>
                <a:gd name="T106" fmla="*/ 0 w 1172"/>
                <a:gd name="T107" fmla="*/ 0 h 1162"/>
                <a:gd name="T108" fmla="*/ 0 w 1172"/>
                <a:gd name="T109" fmla="*/ 0 h 1162"/>
                <a:gd name="T110" fmla="*/ 0 w 1172"/>
                <a:gd name="T111" fmla="*/ 0 h 11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72"/>
                <a:gd name="T169" fmla="*/ 0 h 1162"/>
                <a:gd name="T170" fmla="*/ 1172 w 1172"/>
                <a:gd name="T171" fmla="*/ 1162 h 116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72" h="1162">
                  <a:moveTo>
                    <a:pt x="959" y="0"/>
                  </a:moveTo>
                  <a:lnTo>
                    <a:pt x="820" y="43"/>
                  </a:lnTo>
                  <a:lnTo>
                    <a:pt x="756" y="100"/>
                  </a:lnTo>
                  <a:lnTo>
                    <a:pt x="719" y="213"/>
                  </a:lnTo>
                  <a:lnTo>
                    <a:pt x="719" y="321"/>
                  </a:lnTo>
                  <a:lnTo>
                    <a:pt x="739" y="381"/>
                  </a:lnTo>
                  <a:lnTo>
                    <a:pt x="727" y="489"/>
                  </a:lnTo>
                  <a:lnTo>
                    <a:pt x="727" y="571"/>
                  </a:lnTo>
                  <a:lnTo>
                    <a:pt x="745" y="591"/>
                  </a:lnTo>
                  <a:lnTo>
                    <a:pt x="727" y="621"/>
                  </a:lnTo>
                  <a:lnTo>
                    <a:pt x="713" y="652"/>
                  </a:lnTo>
                  <a:lnTo>
                    <a:pt x="739" y="684"/>
                  </a:lnTo>
                  <a:lnTo>
                    <a:pt x="739" y="716"/>
                  </a:lnTo>
                  <a:lnTo>
                    <a:pt x="688" y="729"/>
                  </a:lnTo>
                  <a:lnTo>
                    <a:pt x="695" y="761"/>
                  </a:lnTo>
                  <a:lnTo>
                    <a:pt x="644" y="779"/>
                  </a:lnTo>
                  <a:lnTo>
                    <a:pt x="599" y="767"/>
                  </a:lnTo>
                  <a:lnTo>
                    <a:pt x="569" y="779"/>
                  </a:lnTo>
                  <a:lnTo>
                    <a:pt x="428" y="799"/>
                  </a:lnTo>
                  <a:lnTo>
                    <a:pt x="304" y="793"/>
                  </a:lnTo>
                  <a:lnTo>
                    <a:pt x="222" y="799"/>
                  </a:lnTo>
                  <a:lnTo>
                    <a:pt x="170" y="831"/>
                  </a:lnTo>
                  <a:lnTo>
                    <a:pt x="45" y="831"/>
                  </a:lnTo>
                  <a:lnTo>
                    <a:pt x="0" y="873"/>
                  </a:lnTo>
                  <a:lnTo>
                    <a:pt x="0" y="923"/>
                  </a:lnTo>
                  <a:lnTo>
                    <a:pt x="6" y="1004"/>
                  </a:lnTo>
                  <a:lnTo>
                    <a:pt x="109" y="1030"/>
                  </a:lnTo>
                  <a:lnTo>
                    <a:pt x="109" y="978"/>
                  </a:lnTo>
                  <a:lnTo>
                    <a:pt x="115" y="935"/>
                  </a:lnTo>
                  <a:lnTo>
                    <a:pt x="133" y="916"/>
                  </a:lnTo>
                  <a:lnTo>
                    <a:pt x="141" y="966"/>
                  </a:lnTo>
                  <a:lnTo>
                    <a:pt x="147" y="1030"/>
                  </a:lnTo>
                  <a:lnTo>
                    <a:pt x="170" y="1068"/>
                  </a:lnTo>
                  <a:lnTo>
                    <a:pt x="215" y="1118"/>
                  </a:lnTo>
                  <a:lnTo>
                    <a:pt x="321" y="1142"/>
                  </a:lnTo>
                  <a:lnTo>
                    <a:pt x="403" y="1155"/>
                  </a:lnTo>
                  <a:lnTo>
                    <a:pt x="499" y="1162"/>
                  </a:lnTo>
                  <a:lnTo>
                    <a:pt x="379" y="1093"/>
                  </a:lnTo>
                  <a:lnTo>
                    <a:pt x="297" y="1030"/>
                  </a:lnTo>
                  <a:lnTo>
                    <a:pt x="279" y="978"/>
                  </a:lnTo>
                  <a:lnTo>
                    <a:pt x="291" y="935"/>
                  </a:lnTo>
                  <a:lnTo>
                    <a:pt x="358" y="929"/>
                  </a:lnTo>
                  <a:lnTo>
                    <a:pt x="385" y="978"/>
                  </a:lnTo>
                  <a:lnTo>
                    <a:pt x="403" y="1036"/>
                  </a:lnTo>
                  <a:lnTo>
                    <a:pt x="467" y="1098"/>
                  </a:lnTo>
                  <a:lnTo>
                    <a:pt x="537" y="1149"/>
                  </a:lnTo>
                  <a:lnTo>
                    <a:pt x="607" y="1155"/>
                  </a:lnTo>
                  <a:lnTo>
                    <a:pt x="713" y="1149"/>
                  </a:lnTo>
                  <a:lnTo>
                    <a:pt x="599" y="1061"/>
                  </a:lnTo>
                  <a:lnTo>
                    <a:pt x="517" y="1016"/>
                  </a:lnTo>
                  <a:lnTo>
                    <a:pt x="454" y="966"/>
                  </a:lnTo>
                  <a:lnTo>
                    <a:pt x="435" y="929"/>
                  </a:lnTo>
                  <a:lnTo>
                    <a:pt x="441" y="891"/>
                  </a:lnTo>
                  <a:lnTo>
                    <a:pt x="479" y="885"/>
                  </a:lnTo>
                  <a:lnTo>
                    <a:pt x="523" y="923"/>
                  </a:lnTo>
                  <a:lnTo>
                    <a:pt x="549" y="972"/>
                  </a:lnTo>
                  <a:lnTo>
                    <a:pt x="607" y="1036"/>
                  </a:lnTo>
                  <a:lnTo>
                    <a:pt x="675" y="1068"/>
                  </a:lnTo>
                  <a:lnTo>
                    <a:pt x="727" y="1098"/>
                  </a:lnTo>
                  <a:lnTo>
                    <a:pt x="782" y="1123"/>
                  </a:lnTo>
                  <a:lnTo>
                    <a:pt x="846" y="1136"/>
                  </a:lnTo>
                  <a:lnTo>
                    <a:pt x="921" y="1136"/>
                  </a:lnTo>
                  <a:lnTo>
                    <a:pt x="994" y="1122"/>
                  </a:lnTo>
                  <a:lnTo>
                    <a:pt x="833" y="1068"/>
                  </a:lnTo>
                  <a:lnTo>
                    <a:pt x="771" y="1036"/>
                  </a:lnTo>
                  <a:lnTo>
                    <a:pt x="727" y="978"/>
                  </a:lnTo>
                  <a:lnTo>
                    <a:pt x="719" y="929"/>
                  </a:lnTo>
                  <a:lnTo>
                    <a:pt x="756" y="929"/>
                  </a:lnTo>
                  <a:lnTo>
                    <a:pt x="777" y="972"/>
                  </a:lnTo>
                  <a:lnTo>
                    <a:pt x="808" y="1010"/>
                  </a:lnTo>
                  <a:lnTo>
                    <a:pt x="859" y="1049"/>
                  </a:lnTo>
                  <a:lnTo>
                    <a:pt x="914" y="1087"/>
                  </a:lnTo>
                  <a:lnTo>
                    <a:pt x="989" y="1119"/>
                  </a:lnTo>
                  <a:lnTo>
                    <a:pt x="1046" y="1098"/>
                  </a:lnTo>
                  <a:lnTo>
                    <a:pt x="1072" y="1068"/>
                  </a:lnTo>
                  <a:lnTo>
                    <a:pt x="1117" y="991"/>
                  </a:lnTo>
                  <a:lnTo>
                    <a:pt x="1034" y="972"/>
                  </a:lnTo>
                  <a:lnTo>
                    <a:pt x="878" y="954"/>
                  </a:lnTo>
                  <a:lnTo>
                    <a:pt x="782" y="910"/>
                  </a:lnTo>
                  <a:lnTo>
                    <a:pt x="733" y="868"/>
                  </a:lnTo>
                  <a:lnTo>
                    <a:pt x="713" y="816"/>
                  </a:lnTo>
                  <a:lnTo>
                    <a:pt x="707" y="793"/>
                  </a:lnTo>
                  <a:lnTo>
                    <a:pt x="733" y="793"/>
                  </a:lnTo>
                  <a:lnTo>
                    <a:pt x="765" y="831"/>
                  </a:lnTo>
                  <a:lnTo>
                    <a:pt x="814" y="897"/>
                  </a:lnTo>
                  <a:lnTo>
                    <a:pt x="927" y="935"/>
                  </a:lnTo>
                  <a:lnTo>
                    <a:pt x="1034" y="968"/>
                  </a:lnTo>
                  <a:lnTo>
                    <a:pt x="1117" y="991"/>
                  </a:lnTo>
                  <a:lnTo>
                    <a:pt x="1149" y="861"/>
                  </a:lnTo>
                  <a:lnTo>
                    <a:pt x="1155" y="767"/>
                  </a:lnTo>
                  <a:lnTo>
                    <a:pt x="1155" y="683"/>
                  </a:lnTo>
                  <a:lnTo>
                    <a:pt x="1046" y="741"/>
                  </a:lnTo>
                  <a:lnTo>
                    <a:pt x="921" y="767"/>
                  </a:lnTo>
                  <a:lnTo>
                    <a:pt x="820" y="761"/>
                  </a:lnTo>
                  <a:lnTo>
                    <a:pt x="795" y="748"/>
                  </a:lnTo>
                  <a:lnTo>
                    <a:pt x="782" y="716"/>
                  </a:lnTo>
                  <a:lnTo>
                    <a:pt x="840" y="716"/>
                  </a:lnTo>
                  <a:lnTo>
                    <a:pt x="901" y="735"/>
                  </a:lnTo>
                  <a:lnTo>
                    <a:pt x="1049" y="741"/>
                  </a:lnTo>
                  <a:lnTo>
                    <a:pt x="1155" y="684"/>
                  </a:lnTo>
                  <a:lnTo>
                    <a:pt x="1161" y="565"/>
                  </a:lnTo>
                  <a:lnTo>
                    <a:pt x="1167" y="483"/>
                  </a:lnTo>
                  <a:lnTo>
                    <a:pt x="1172" y="401"/>
                  </a:lnTo>
                  <a:lnTo>
                    <a:pt x="1161" y="264"/>
                  </a:lnTo>
                  <a:lnTo>
                    <a:pt x="1129" y="213"/>
                  </a:lnTo>
                  <a:lnTo>
                    <a:pt x="1034" y="152"/>
                  </a:lnTo>
                  <a:lnTo>
                    <a:pt x="1065" y="158"/>
                  </a:lnTo>
                  <a:lnTo>
                    <a:pt x="1161" y="201"/>
                  </a:lnTo>
                  <a:lnTo>
                    <a:pt x="1123" y="113"/>
                  </a:lnTo>
                  <a:lnTo>
                    <a:pt x="1091" y="68"/>
                  </a:lnTo>
                  <a:lnTo>
                    <a:pt x="1065" y="38"/>
                  </a:lnTo>
                  <a:lnTo>
                    <a:pt x="959"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196" name="Freeform 298"/>
            <p:cNvSpPr/>
            <p:nvPr/>
          </p:nvSpPr>
          <p:spPr bwMode="auto">
            <a:xfrm>
              <a:off x="5500" y="1878"/>
              <a:ext cx="49" cy="44"/>
            </a:xfrm>
            <a:custGeom>
              <a:avLst/>
              <a:gdLst>
                <a:gd name="T0" fmla="*/ 0 w 295"/>
                <a:gd name="T1" fmla="*/ 0 h 263"/>
                <a:gd name="T2" fmla="*/ 0 w 295"/>
                <a:gd name="T3" fmla="*/ 0 h 263"/>
                <a:gd name="T4" fmla="*/ 0 w 295"/>
                <a:gd name="T5" fmla="*/ 0 h 263"/>
                <a:gd name="T6" fmla="*/ 0 w 295"/>
                <a:gd name="T7" fmla="*/ 0 h 263"/>
                <a:gd name="T8" fmla="*/ 0 w 295"/>
                <a:gd name="T9" fmla="*/ 0 h 263"/>
                <a:gd name="T10" fmla="*/ 0 w 295"/>
                <a:gd name="T11" fmla="*/ 0 h 263"/>
                <a:gd name="T12" fmla="*/ 0 w 295"/>
                <a:gd name="T13" fmla="*/ 0 h 263"/>
                <a:gd name="T14" fmla="*/ 0 w 295"/>
                <a:gd name="T15" fmla="*/ 0 h 263"/>
                <a:gd name="T16" fmla="*/ 0 w 295"/>
                <a:gd name="T17" fmla="*/ 0 h 263"/>
                <a:gd name="T18" fmla="*/ 0 w 295"/>
                <a:gd name="T19" fmla="*/ 0 h 263"/>
                <a:gd name="T20" fmla="*/ 0 w 295"/>
                <a:gd name="T21" fmla="*/ 0 h 263"/>
                <a:gd name="T22" fmla="*/ 0 w 295"/>
                <a:gd name="T23" fmla="*/ 0 h 263"/>
                <a:gd name="T24" fmla="*/ 0 w 295"/>
                <a:gd name="T25" fmla="*/ 0 h 263"/>
                <a:gd name="T26" fmla="*/ 0 w 295"/>
                <a:gd name="T27" fmla="*/ 0 h 263"/>
                <a:gd name="T28" fmla="*/ 0 w 295"/>
                <a:gd name="T29" fmla="*/ 0 h 263"/>
                <a:gd name="T30" fmla="*/ 0 w 295"/>
                <a:gd name="T31" fmla="*/ 0 h 263"/>
                <a:gd name="T32" fmla="*/ 0 w 295"/>
                <a:gd name="T33" fmla="*/ 0 h 263"/>
                <a:gd name="T34" fmla="*/ 0 w 295"/>
                <a:gd name="T35" fmla="*/ 0 h 263"/>
                <a:gd name="T36" fmla="*/ 0 w 295"/>
                <a:gd name="T37" fmla="*/ 0 h 263"/>
                <a:gd name="T38" fmla="*/ 0 w 295"/>
                <a:gd name="T39" fmla="*/ 0 h 263"/>
                <a:gd name="T40" fmla="*/ 0 w 295"/>
                <a:gd name="T41" fmla="*/ 0 h 263"/>
                <a:gd name="T42" fmla="*/ 0 w 295"/>
                <a:gd name="T43" fmla="*/ 0 h 263"/>
                <a:gd name="T44" fmla="*/ 0 w 295"/>
                <a:gd name="T45" fmla="*/ 0 h 2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95"/>
                <a:gd name="T70" fmla="*/ 0 h 263"/>
                <a:gd name="T71" fmla="*/ 295 w 295"/>
                <a:gd name="T72" fmla="*/ 263 h 2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95" h="263">
                  <a:moveTo>
                    <a:pt x="0" y="0"/>
                  </a:moveTo>
                  <a:lnTo>
                    <a:pt x="0" y="21"/>
                  </a:lnTo>
                  <a:lnTo>
                    <a:pt x="38" y="71"/>
                  </a:lnTo>
                  <a:lnTo>
                    <a:pt x="75" y="99"/>
                  </a:lnTo>
                  <a:lnTo>
                    <a:pt x="152" y="158"/>
                  </a:lnTo>
                  <a:lnTo>
                    <a:pt x="184" y="182"/>
                  </a:lnTo>
                  <a:lnTo>
                    <a:pt x="260" y="239"/>
                  </a:lnTo>
                  <a:lnTo>
                    <a:pt x="178" y="213"/>
                  </a:lnTo>
                  <a:lnTo>
                    <a:pt x="97" y="188"/>
                  </a:lnTo>
                  <a:lnTo>
                    <a:pt x="16" y="182"/>
                  </a:lnTo>
                  <a:lnTo>
                    <a:pt x="22" y="207"/>
                  </a:lnTo>
                  <a:lnTo>
                    <a:pt x="152" y="231"/>
                  </a:lnTo>
                  <a:lnTo>
                    <a:pt x="222" y="257"/>
                  </a:lnTo>
                  <a:lnTo>
                    <a:pt x="260" y="263"/>
                  </a:lnTo>
                  <a:lnTo>
                    <a:pt x="292" y="252"/>
                  </a:lnTo>
                  <a:lnTo>
                    <a:pt x="295" y="222"/>
                  </a:lnTo>
                  <a:lnTo>
                    <a:pt x="269" y="199"/>
                  </a:lnTo>
                  <a:lnTo>
                    <a:pt x="232" y="162"/>
                  </a:lnTo>
                  <a:lnTo>
                    <a:pt x="188" y="112"/>
                  </a:lnTo>
                  <a:lnTo>
                    <a:pt x="144" y="56"/>
                  </a:lnTo>
                  <a:lnTo>
                    <a:pt x="91" y="17"/>
                  </a:lnTo>
                  <a:lnTo>
                    <a:pt x="35" y="3"/>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197" name="Freeform 299"/>
            <p:cNvSpPr/>
            <p:nvPr/>
          </p:nvSpPr>
          <p:spPr bwMode="auto">
            <a:xfrm>
              <a:off x="5503" y="1842"/>
              <a:ext cx="44" cy="57"/>
            </a:xfrm>
            <a:custGeom>
              <a:avLst/>
              <a:gdLst>
                <a:gd name="T0" fmla="*/ 0 w 270"/>
                <a:gd name="T1" fmla="*/ 0 h 345"/>
                <a:gd name="T2" fmla="*/ 0 w 270"/>
                <a:gd name="T3" fmla="*/ 0 h 345"/>
                <a:gd name="T4" fmla="*/ 0 w 270"/>
                <a:gd name="T5" fmla="*/ 0 h 345"/>
                <a:gd name="T6" fmla="*/ 0 w 270"/>
                <a:gd name="T7" fmla="*/ 0 h 345"/>
                <a:gd name="T8" fmla="*/ 0 w 270"/>
                <a:gd name="T9" fmla="*/ 0 h 345"/>
                <a:gd name="T10" fmla="*/ 0 w 270"/>
                <a:gd name="T11" fmla="*/ 0 h 345"/>
                <a:gd name="T12" fmla="*/ 0 w 270"/>
                <a:gd name="T13" fmla="*/ 0 h 345"/>
                <a:gd name="T14" fmla="*/ 0 w 270"/>
                <a:gd name="T15" fmla="*/ 0 h 345"/>
                <a:gd name="T16" fmla="*/ 0 w 270"/>
                <a:gd name="T17" fmla="*/ 0 h 345"/>
                <a:gd name="T18" fmla="*/ 0 w 270"/>
                <a:gd name="T19" fmla="*/ 0 h 345"/>
                <a:gd name="T20" fmla="*/ 0 w 270"/>
                <a:gd name="T21" fmla="*/ 0 h 345"/>
                <a:gd name="T22" fmla="*/ 0 w 270"/>
                <a:gd name="T23" fmla="*/ 0 h 345"/>
                <a:gd name="T24" fmla="*/ 0 w 270"/>
                <a:gd name="T25" fmla="*/ 0 h 345"/>
                <a:gd name="T26" fmla="*/ 0 w 270"/>
                <a:gd name="T27" fmla="*/ 0 h 345"/>
                <a:gd name="T28" fmla="*/ 0 w 270"/>
                <a:gd name="T29" fmla="*/ 0 h 345"/>
                <a:gd name="T30" fmla="*/ 0 w 270"/>
                <a:gd name="T31" fmla="*/ 0 h 345"/>
                <a:gd name="T32" fmla="*/ 0 w 270"/>
                <a:gd name="T33" fmla="*/ 0 h 3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70"/>
                <a:gd name="T52" fmla="*/ 0 h 345"/>
                <a:gd name="T53" fmla="*/ 270 w 270"/>
                <a:gd name="T54" fmla="*/ 345 h 3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70" h="345">
                  <a:moveTo>
                    <a:pt x="51" y="0"/>
                  </a:moveTo>
                  <a:lnTo>
                    <a:pt x="13" y="7"/>
                  </a:lnTo>
                  <a:lnTo>
                    <a:pt x="0" y="39"/>
                  </a:lnTo>
                  <a:lnTo>
                    <a:pt x="3" y="65"/>
                  </a:lnTo>
                  <a:lnTo>
                    <a:pt x="26" y="101"/>
                  </a:lnTo>
                  <a:lnTo>
                    <a:pt x="57" y="112"/>
                  </a:lnTo>
                  <a:lnTo>
                    <a:pt x="116" y="149"/>
                  </a:lnTo>
                  <a:lnTo>
                    <a:pt x="172" y="195"/>
                  </a:lnTo>
                  <a:lnTo>
                    <a:pt x="212" y="259"/>
                  </a:lnTo>
                  <a:lnTo>
                    <a:pt x="257" y="325"/>
                  </a:lnTo>
                  <a:lnTo>
                    <a:pt x="270" y="345"/>
                  </a:lnTo>
                  <a:lnTo>
                    <a:pt x="257" y="267"/>
                  </a:lnTo>
                  <a:lnTo>
                    <a:pt x="247" y="198"/>
                  </a:lnTo>
                  <a:lnTo>
                    <a:pt x="225" y="140"/>
                  </a:lnTo>
                  <a:lnTo>
                    <a:pt x="188" y="86"/>
                  </a:lnTo>
                  <a:lnTo>
                    <a:pt x="90" y="10"/>
                  </a:lnTo>
                  <a:lnTo>
                    <a:pt x="51" y="0"/>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198" name="Freeform 300"/>
            <p:cNvSpPr/>
            <p:nvPr/>
          </p:nvSpPr>
          <p:spPr bwMode="auto">
            <a:xfrm>
              <a:off x="5494" y="1785"/>
              <a:ext cx="48" cy="34"/>
            </a:xfrm>
            <a:custGeom>
              <a:avLst/>
              <a:gdLst>
                <a:gd name="T0" fmla="*/ 0 w 287"/>
                <a:gd name="T1" fmla="*/ 0 h 199"/>
                <a:gd name="T2" fmla="*/ 0 w 287"/>
                <a:gd name="T3" fmla="*/ 0 h 199"/>
                <a:gd name="T4" fmla="*/ 0 w 287"/>
                <a:gd name="T5" fmla="*/ 0 h 199"/>
                <a:gd name="T6" fmla="*/ 0 w 287"/>
                <a:gd name="T7" fmla="*/ 0 h 199"/>
                <a:gd name="T8" fmla="*/ 0 w 287"/>
                <a:gd name="T9" fmla="*/ 0 h 199"/>
                <a:gd name="T10" fmla="*/ 0 w 287"/>
                <a:gd name="T11" fmla="*/ 0 h 199"/>
                <a:gd name="T12" fmla="*/ 0 w 287"/>
                <a:gd name="T13" fmla="*/ 0 h 199"/>
                <a:gd name="T14" fmla="*/ 0 w 287"/>
                <a:gd name="T15" fmla="*/ 0 h 199"/>
                <a:gd name="T16" fmla="*/ 0 w 287"/>
                <a:gd name="T17" fmla="*/ 0 h 199"/>
                <a:gd name="T18" fmla="*/ 0 w 287"/>
                <a:gd name="T19" fmla="*/ 0 h 1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7"/>
                <a:gd name="T31" fmla="*/ 0 h 199"/>
                <a:gd name="T32" fmla="*/ 287 w 287"/>
                <a:gd name="T33" fmla="*/ 199 h 19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7" h="199">
                  <a:moveTo>
                    <a:pt x="0" y="199"/>
                  </a:moveTo>
                  <a:lnTo>
                    <a:pt x="49" y="156"/>
                  </a:lnTo>
                  <a:lnTo>
                    <a:pt x="130" y="125"/>
                  </a:lnTo>
                  <a:lnTo>
                    <a:pt x="185" y="111"/>
                  </a:lnTo>
                  <a:lnTo>
                    <a:pt x="287" y="0"/>
                  </a:lnTo>
                  <a:lnTo>
                    <a:pt x="211" y="44"/>
                  </a:lnTo>
                  <a:lnTo>
                    <a:pt x="142" y="74"/>
                  </a:lnTo>
                  <a:lnTo>
                    <a:pt x="93" y="99"/>
                  </a:lnTo>
                  <a:lnTo>
                    <a:pt x="68" y="125"/>
                  </a:lnTo>
                  <a:lnTo>
                    <a:pt x="0" y="199"/>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199" name="Freeform 301"/>
            <p:cNvSpPr/>
            <p:nvPr/>
          </p:nvSpPr>
          <p:spPr bwMode="auto">
            <a:xfrm>
              <a:off x="5458" y="1846"/>
              <a:ext cx="27" cy="86"/>
            </a:xfrm>
            <a:custGeom>
              <a:avLst/>
              <a:gdLst>
                <a:gd name="T0" fmla="*/ 0 w 162"/>
                <a:gd name="T1" fmla="*/ 0 h 514"/>
                <a:gd name="T2" fmla="*/ 0 w 162"/>
                <a:gd name="T3" fmla="*/ 0 h 514"/>
                <a:gd name="T4" fmla="*/ 0 w 162"/>
                <a:gd name="T5" fmla="*/ 0 h 514"/>
                <a:gd name="T6" fmla="*/ 0 w 162"/>
                <a:gd name="T7" fmla="*/ 0 h 514"/>
                <a:gd name="T8" fmla="*/ 0 w 162"/>
                <a:gd name="T9" fmla="*/ 0 h 514"/>
                <a:gd name="T10" fmla="*/ 0 w 162"/>
                <a:gd name="T11" fmla="*/ 0 h 514"/>
                <a:gd name="T12" fmla="*/ 0 w 162"/>
                <a:gd name="T13" fmla="*/ 0 h 514"/>
                <a:gd name="T14" fmla="*/ 0 w 162"/>
                <a:gd name="T15" fmla="*/ 0 h 514"/>
                <a:gd name="T16" fmla="*/ 0 w 162"/>
                <a:gd name="T17" fmla="*/ 0 h 514"/>
                <a:gd name="T18" fmla="*/ 0 w 162"/>
                <a:gd name="T19" fmla="*/ 0 h 514"/>
                <a:gd name="T20" fmla="*/ 0 w 162"/>
                <a:gd name="T21" fmla="*/ 0 h 514"/>
                <a:gd name="T22" fmla="*/ 0 w 162"/>
                <a:gd name="T23" fmla="*/ 0 h 514"/>
                <a:gd name="T24" fmla="*/ 0 w 162"/>
                <a:gd name="T25" fmla="*/ 0 h 514"/>
                <a:gd name="T26" fmla="*/ 0 w 162"/>
                <a:gd name="T27" fmla="*/ 0 h 514"/>
                <a:gd name="T28" fmla="*/ 0 w 162"/>
                <a:gd name="T29" fmla="*/ 0 h 514"/>
                <a:gd name="T30" fmla="*/ 0 w 162"/>
                <a:gd name="T31" fmla="*/ 0 h 514"/>
                <a:gd name="T32" fmla="*/ 0 w 162"/>
                <a:gd name="T33" fmla="*/ 0 h 514"/>
                <a:gd name="T34" fmla="*/ 0 w 162"/>
                <a:gd name="T35" fmla="*/ 0 h 514"/>
                <a:gd name="T36" fmla="*/ 0 w 162"/>
                <a:gd name="T37" fmla="*/ 0 h 51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2"/>
                <a:gd name="T58" fmla="*/ 0 h 514"/>
                <a:gd name="T59" fmla="*/ 162 w 162"/>
                <a:gd name="T60" fmla="*/ 514 h 51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2" h="514">
                  <a:moveTo>
                    <a:pt x="0" y="514"/>
                  </a:moveTo>
                  <a:lnTo>
                    <a:pt x="81" y="514"/>
                  </a:lnTo>
                  <a:lnTo>
                    <a:pt x="106" y="508"/>
                  </a:lnTo>
                  <a:lnTo>
                    <a:pt x="106" y="489"/>
                  </a:lnTo>
                  <a:lnTo>
                    <a:pt x="124" y="470"/>
                  </a:lnTo>
                  <a:lnTo>
                    <a:pt x="150" y="451"/>
                  </a:lnTo>
                  <a:lnTo>
                    <a:pt x="137" y="433"/>
                  </a:lnTo>
                  <a:lnTo>
                    <a:pt x="137" y="407"/>
                  </a:lnTo>
                  <a:lnTo>
                    <a:pt x="156" y="376"/>
                  </a:lnTo>
                  <a:lnTo>
                    <a:pt x="156" y="344"/>
                  </a:lnTo>
                  <a:lnTo>
                    <a:pt x="144" y="306"/>
                  </a:lnTo>
                  <a:lnTo>
                    <a:pt x="144" y="224"/>
                  </a:lnTo>
                  <a:lnTo>
                    <a:pt x="162" y="150"/>
                  </a:lnTo>
                  <a:lnTo>
                    <a:pt x="156" y="94"/>
                  </a:lnTo>
                  <a:lnTo>
                    <a:pt x="156" y="0"/>
                  </a:lnTo>
                  <a:lnTo>
                    <a:pt x="106" y="142"/>
                  </a:lnTo>
                  <a:lnTo>
                    <a:pt x="62" y="275"/>
                  </a:lnTo>
                  <a:lnTo>
                    <a:pt x="32" y="419"/>
                  </a:lnTo>
                  <a:lnTo>
                    <a:pt x="0" y="514"/>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200" name="Freeform 302"/>
            <p:cNvSpPr/>
            <p:nvPr/>
          </p:nvSpPr>
          <p:spPr bwMode="auto">
            <a:xfrm>
              <a:off x="5498" y="1939"/>
              <a:ext cx="48" cy="16"/>
            </a:xfrm>
            <a:custGeom>
              <a:avLst/>
              <a:gdLst>
                <a:gd name="T0" fmla="*/ 0 w 289"/>
                <a:gd name="T1" fmla="*/ 0 h 97"/>
                <a:gd name="T2" fmla="*/ 0 w 289"/>
                <a:gd name="T3" fmla="*/ 0 h 97"/>
                <a:gd name="T4" fmla="*/ 0 w 289"/>
                <a:gd name="T5" fmla="*/ 0 h 97"/>
                <a:gd name="T6" fmla="*/ 0 w 289"/>
                <a:gd name="T7" fmla="*/ 0 h 97"/>
                <a:gd name="T8" fmla="*/ 0 w 289"/>
                <a:gd name="T9" fmla="*/ 0 h 97"/>
                <a:gd name="T10" fmla="*/ 0 w 289"/>
                <a:gd name="T11" fmla="*/ 0 h 97"/>
                <a:gd name="T12" fmla="*/ 0 w 289"/>
                <a:gd name="T13" fmla="*/ 0 h 97"/>
                <a:gd name="T14" fmla="*/ 0 w 289"/>
                <a:gd name="T15" fmla="*/ 0 h 97"/>
                <a:gd name="T16" fmla="*/ 0 w 289"/>
                <a:gd name="T17" fmla="*/ 0 h 97"/>
                <a:gd name="T18" fmla="*/ 0 w 289"/>
                <a:gd name="T19" fmla="*/ 0 h 97"/>
                <a:gd name="T20" fmla="*/ 0 w 289"/>
                <a:gd name="T21" fmla="*/ 0 h 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9"/>
                <a:gd name="T34" fmla="*/ 0 h 97"/>
                <a:gd name="T35" fmla="*/ 289 w 289"/>
                <a:gd name="T36" fmla="*/ 97 h 9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9" h="97">
                  <a:moveTo>
                    <a:pt x="232" y="47"/>
                  </a:moveTo>
                  <a:lnTo>
                    <a:pt x="168" y="19"/>
                  </a:lnTo>
                  <a:lnTo>
                    <a:pt x="110" y="4"/>
                  </a:lnTo>
                  <a:lnTo>
                    <a:pt x="32" y="0"/>
                  </a:lnTo>
                  <a:lnTo>
                    <a:pt x="0" y="6"/>
                  </a:lnTo>
                  <a:lnTo>
                    <a:pt x="15" y="37"/>
                  </a:lnTo>
                  <a:lnTo>
                    <a:pt x="45" y="61"/>
                  </a:lnTo>
                  <a:lnTo>
                    <a:pt x="113" y="79"/>
                  </a:lnTo>
                  <a:lnTo>
                    <a:pt x="219" y="97"/>
                  </a:lnTo>
                  <a:lnTo>
                    <a:pt x="289" y="91"/>
                  </a:lnTo>
                  <a:lnTo>
                    <a:pt x="232" y="47"/>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201" name="Freeform 303"/>
            <p:cNvSpPr/>
            <p:nvPr/>
          </p:nvSpPr>
          <p:spPr bwMode="auto">
            <a:xfrm>
              <a:off x="5458" y="1947"/>
              <a:ext cx="30" cy="36"/>
            </a:xfrm>
            <a:custGeom>
              <a:avLst/>
              <a:gdLst>
                <a:gd name="T0" fmla="*/ 0 w 176"/>
                <a:gd name="T1" fmla="*/ 0 h 216"/>
                <a:gd name="T2" fmla="*/ 0 w 176"/>
                <a:gd name="T3" fmla="*/ 0 h 216"/>
                <a:gd name="T4" fmla="*/ 0 w 176"/>
                <a:gd name="T5" fmla="*/ 0 h 216"/>
                <a:gd name="T6" fmla="*/ 0 w 176"/>
                <a:gd name="T7" fmla="*/ 0 h 216"/>
                <a:gd name="T8" fmla="*/ 0 w 176"/>
                <a:gd name="T9" fmla="*/ 0 h 216"/>
                <a:gd name="T10" fmla="*/ 0 w 176"/>
                <a:gd name="T11" fmla="*/ 0 h 216"/>
                <a:gd name="T12" fmla="*/ 0 w 176"/>
                <a:gd name="T13" fmla="*/ 0 h 216"/>
                <a:gd name="T14" fmla="*/ 0 w 176"/>
                <a:gd name="T15" fmla="*/ 0 h 216"/>
                <a:gd name="T16" fmla="*/ 0 w 176"/>
                <a:gd name="T17" fmla="*/ 0 h 216"/>
                <a:gd name="T18" fmla="*/ 0 w 176"/>
                <a:gd name="T19" fmla="*/ 0 h 216"/>
                <a:gd name="T20" fmla="*/ 0 w 176"/>
                <a:gd name="T21" fmla="*/ 0 h 216"/>
                <a:gd name="T22" fmla="*/ 0 w 176"/>
                <a:gd name="T23" fmla="*/ 0 h 216"/>
                <a:gd name="T24" fmla="*/ 0 w 176"/>
                <a:gd name="T25" fmla="*/ 0 h 2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6"/>
                <a:gd name="T40" fmla="*/ 0 h 216"/>
                <a:gd name="T41" fmla="*/ 176 w 176"/>
                <a:gd name="T42" fmla="*/ 216 h 2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6" h="216">
                  <a:moveTo>
                    <a:pt x="81" y="59"/>
                  </a:moveTo>
                  <a:lnTo>
                    <a:pt x="59" y="14"/>
                  </a:lnTo>
                  <a:lnTo>
                    <a:pt x="26" y="0"/>
                  </a:lnTo>
                  <a:lnTo>
                    <a:pt x="3" y="11"/>
                  </a:lnTo>
                  <a:lnTo>
                    <a:pt x="0" y="35"/>
                  </a:lnTo>
                  <a:lnTo>
                    <a:pt x="15" y="76"/>
                  </a:lnTo>
                  <a:lnTo>
                    <a:pt x="40" y="115"/>
                  </a:lnTo>
                  <a:lnTo>
                    <a:pt x="71" y="150"/>
                  </a:lnTo>
                  <a:lnTo>
                    <a:pt x="113" y="185"/>
                  </a:lnTo>
                  <a:lnTo>
                    <a:pt x="176" y="216"/>
                  </a:lnTo>
                  <a:lnTo>
                    <a:pt x="119" y="153"/>
                  </a:lnTo>
                  <a:lnTo>
                    <a:pt x="100" y="108"/>
                  </a:lnTo>
                  <a:lnTo>
                    <a:pt x="81" y="59"/>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202" name="Freeform 304"/>
            <p:cNvSpPr/>
            <p:nvPr/>
          </p:nvSpPr>
          <p:spPr bwMode="auto">
            <a:xfrm>
              <a:off x="5506" y="1757"/>
              <a:ext cx="70" cy="44"/>
            </a:xfrm>
            <a:custGeom>
              <a:avLst/>
              <a:gdLst>
                <a:gd name="T0" fmla="*/ 0 w 418"/>
                <a:gd name="T1" fmla="*/ 0 h 260"/>
                <a:gd name="T2" fmla="*/ 0 w 418"/>
                <a:gd name="T3" fmla="*/ 0 h 260"/>
                <a:gd name="T4" fmla="*/ 0 w 418"/>
                <a:gd name="T5" fmla="*/ 0 h 260"/>
                <a:gd name="T6" fmla="*/ 0 w 418"/>
                <a:gd name="T7" fmla="*/ 0 h 260"/>
                <a:gd name="T8" fmla="*/ 0 w 418"/>
                <a:gd name="T9" fmla="*/ 0 h 260"/>
                <a:gd name="T10" fmla="*/ 0 w 418"/>
                <a:gd name="T11" fmla="*/ 0 h 260"/>
                <a:gd name="T12" fmla="*/ 0 w 418"/>
                <a:gd name="T13" fmla="*/ 0 h 260"/>
                <a:gd name="T14" fmla="*/ 0 w 418"/>
                <a:gd name="T15" fmla="*/ 0 h 260"/>
                <a:gd name="T16" fmla="*/ 0 w 418"/>
                <a:gd name="T17" fmla="*/ 0 h 260"/>
                <a:gd name="T18" fmla="*/ 0 w 418"/>
                <a:gd name="T19" fmla="*/ 0 h 260"/>
                <a:gd name="T20" fmla="*/ 0 w 418"/>
                <a:gd name="T21" fmla="*/ 0 h 260"/>
                <a:gd name="T22" fmla="*/ 0 w 418"/>
                <a:gd name="T23" fmla="*/ 0 h 2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8"/>
                <a:gd name="T37" fmla="*/ 0 h 260"/>
                <a:gd name="T38" fmla="*/ 418 w 418"/>
                <a:gd name="T39" fmla="*/ 260 h 26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8" h="260">
                  <a:moveTo>
                    <a:pt x="0" y="260"/>
                  </a:moveTo>
                  <a:lnTo>
                    <a:pt x="13" y="153"/>
                  </a:lnTo>
                  <a:lnTo>
                    <a:pt x="101" y="116"/>
                  </a:lnTo>
                  <a:lnTo>
                    <a:pt x="220" y="69"/>
                  </a:lnTo>
                  <a:lnTo>
                    <a:pt x="304" y="35"/>
                  </a:lnTo>
                  <a:lnTo>
                    <a:pt x="386" y="0"/>
                  </a:lnTo>
                  <a:lnTo>
                    <a:pt x="418" y="76"/>
                  </a:lnTo>
                  <a:lnTo>
                    <a:pt x="341" y="119"/>
                  </a:lnTo>
                  <a:lnTo>
                    <a:pt x="252" y="150"/>
                  </a:lnTo>
                  <a:lnTo>
                    <a:pt x="182" y="170"/>
                  </a:lnTo>
                  <a:lnTo>
                    <a:pt x="98" y="216"/>
                  </a:lnTo>
                  <a:lnTo>
                    <a:pt x="0" y="26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44097" name="Group 305"/>
          <p:cNvGrpSpPr/>
          <p:nvPr/>
        </p:nvGrpSpPr>
        <p:grpSpPr bwMode="auto">
          <a:xfrm>
            <a:off x="9971088" y="4870450"/>
            <a:ext cx="228600" cy="307975"/>
            <a:chOff x="5511" y="1960"/>
            <a:chExt cx="144" cy="194"/>
          </a:xfrm>
        </p:grpSpPr>
        <p:sp>
          <p:nvSpPr>
            <p:cNvPr id="44187" name="Freeform 306"/>
            <p:cNvSpPr/>
            <p:nvPr/>
          </p:nvSpPr>
          <p:spPr bwMode="auto">
            <a:xfrm>
              <a:off x="5511" y="1960"/>
              <a:ext cx="144" cy="194"/>
            </a:xfrm>
            <a:custGeom>
              <a:avLst/>
              <a:gdLst>
                <a:gd name="T0" fmla="*/ 0 w 863"/>
                <a:gd name="T1" fmla="*/ 0 h 1164"/>
                <a:gd name="T2" fmla="*/ 0 w 863"/>
                <a:gd name="T3" fmla="*/ 0 h 1164"/>
                <a:gd name="T4" fmla="*/ 0 w 863"/>
                <a:gd name="T5" fmla="*/ 0 h 1164"/>
                <a:gd name="T6" fmla="*/ 0 w 863"/>
                <a:gd name="T7" fmla="*/ 0 h 1164"/>
                <a:gd name="T8" fmla="*/ 0 w 863"/>
                <a:gd name="T9" fmla="*/ 0 h 1164"/>
                <a:gd name="T10" fmla="*/ 0 w 863"/>
                <a:gd name="T11" fmla="*/ 0 h 1164"/>
                <a:gd name="T12" fmla="*/ 0 w 863"/>
                <a:gd name="T13" fmla="*/ 0 h 1164"/>
                <a:gd name="T14" fmla="*/ 0 w 863"/>
                <a:gd name="T15" fmla="*/ 0 h 1164"/>
                <a:gd name="T16" fmla="*/ 0 w 863"/>
                <a:gd name="T17" fmla="*/ 0 h 1164"/>
                <a:gd name="T18" fmla="*/ 0 w 863"/>
                <a:gd name="T19" fmla="*/ 0 h 1164"/>
                <a:gd name="T20" fmla="*/ 0 w 863"/>
                <a:gd name="T21" fmla="*/ 0 h 1164"/>
                <a:gd name="T22" fmla="*/ 0 w 863"/>
                <a:gd name="T23" fmla="*/ 0 h 1164"/>
                <a:gd name="T24" fmla="*/ 0 w 863"/>
                <a:gd name="T25" fmla="*/ 0 h 1164"/>
                <a:gd name="T26" fmla="*/ 0 w 863"/>
                <a:gd name="T27" fmla="*/ 0 h 1164"/>
                <a:gd name="T28" fmla="*/ 0 w 863"/>
                <a:gd name="T29" fmla="*/ 0 h 1164"/>
                <a:gd name="T30" fmla="*/ 0 w 863"/>
                <a:gd name="T31" fmla="*/ 0 h 1164"/>
                <a:gd name="T32" fmla="*/ 0 w 863"/>
                <a:gd name="T33" fmla="*/ 0 h 1164"/>
                <a:gd name="T34" fmla="*/ 0 w 863"/>
                <a:gd name="T35" fmla="*/ 0 h 1164"/>
                <a:gd name="T36" fmla="*/ 0 w 863"/>
                <a:gd name="T37" fmla="*/ 0 h 1164"/>
                <a:gd name="T38" fmla="*/ 0 w 863"/>
                <a:gd name="T39" fmla="*/ 0 h 1164"/>
                <a:gd name="T40" fmla="*/ 0 w 863"/>
                <a:gd name="T41" fmla="*/ 0 h 1164"/>
                <a:gd name="T42" fmla="*/ 0 w 863"/>
                <a:gd name="T43" fmla="*/ 0 h 1164"/>
                <a:gd name="T44" fmla="*/ 0 w 863"/>
                <a:gd name="T45" fmla="*/ 0 h 1164"/>
                <a:gd name="T46" fmla="*/ 0 w 863"/>
                <a:gd name="T47" fmla="*/ 0 h 116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63"/>
                <a:gd name="T73" fmla="*/ 0 h 1164"/>
                <a:gd name="T74" fmla="*/ 863 w 863"/>
                <a:gd name="T75" fmla="*/ 1164 h 116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63" h="1164">
                  <a:moveTo>
                    <a:pt x="385" y="172"/>
                  </a:moveTo>
                  <a:lnTo>
                    <a:pt x="543" y="158"/>
                  </a:lnTo>
                  <a:lnTo>
                    <a:pt x="637" y="133"/>
                  </a:lnTo>
                  <a:lnTo>
                    <a:pt x="667" y="90"/>
                  </a:lnTo>
                  <a:lnTo>
                    <a:pt x="667" y="52"/>
                  </a:lnTo>
                  <a:lnTo>
                    <a:pt x="694" y="20"/>
                  </a:lnTo>
                  <a:lnTo>
                    <a:pt x="782" y="0"/>
                  </a:lnTo>
                  <a:lnTo>
                    <a:pt x="863" y="7"/>
                  </a:lnTo>
                  <a:lnTo>
                    <a:pt x="763" y="907"/>
                  </a:lnTo>
                  <a:lnTo>
                    <a:pt x="694" y="990"/>
                  </a:lnTo>
                  <a:lnTo>
                    <a:pt x="605" y="1071"/>
                  </a:lnTo>
                  <a:lnTo>
                    <a:pt x="481" y="1134"/>
                  </a:lnTo>
                  <a:lnTo>
                    <a:pt x="334" y="1153"/>
                  </a:lnTo>
                  <a:lnTo>
                    <a:pt x="138" y="1164"/>
                  </a:lnTo>
                  <a:lnTo>
                    <a:pt x="25" y="1147"/>
                  </a:lnTo>
                  <a:lnTo>
                    <a:pt x="0" y="1083"/>
                  </a:lnTo>
                  <a:lnTo>
                    <a:pt x="13" y="1001"/>
                  </a:lnTo>
                  <a:lnTo>
                    <a:pt x="95" y="750"/>
                  </a:lnTo>
                  <a:lnTo>
                    <a:pt x="163" y="499"/>
                  </a:lnTo>
                  <a:lnTo>
                    <a:pt x="195" y="310"/>
                  </a:lnTo>
                  <a:lnTo>
                    <a:pt x="195" y="259"/>
                  </a:lnTo>
                  <a:lnTo>
                    <a:pt x="239" y="190"/>
                  </a:lnTo>
                  <a:lnTo>
                    <a:pt x="291" y="172"/>
                  </a:lnTo>
                  <a:lnTo>
                    <a:pt x="385" y="172"/>
                  </a:lnTo>
                  <a:close/>
                </a:path>
              </a:pathLst>
            </a:custGeom>
            <a:solidFill>
              <a:srgbClr val="404040"/>
            </a:solidFill>
            <a:ln w="1588">
              <a:solidFill>
                <a:srgbClr val="000000"/>
              </a:solidFill>
              <a:round/>
            </a:ln>
          </p:spPr>
          <p:txBody>
            <a:bodyPr/>
            <a:lstStyle/>
            <a:p>
              <a:endParaRPr lang="zh-CN" altLang="en-US" b="1"/>
            </a:p>
          </p:txBody>
        </p:sp>
        <p:sp>
          <p:nvSpPr>
            <p:cNvPr id="44188" name="Freeform 307"/>
            <p:cNvSpPr/>
            <p:nvPr/>
          </p:nvSpPr>
          <p:spPr bwMode="auto">
            <a:xfrm>
              <a:off x="5528" y="1970"/>
              <a:ext cx="124" cy="177"/>
            </a:xfrm>
            <a:custGeom>
              <a:avLst/>
              <a:gdLst>
                <a:gd name="T0" fmla="*/ 0 w 743"/>
                <a:gd name="T1" fmla="*/ 0 h 1068"/>
                <a:gd name="T2" fmla="*/ 0 w 743"/>
                <a:gd name="T3" fmla="*/ 0 h 1068"/>
                <a:gd name="T4" fmla="*/ 0 w 743"/>
                <a:gd name="T5" fmla="*/ 0 h 1068"/>
                <a:gd name="T6" fmla="*/ 0 w 743"/>
                <a:gd name="T7" fmla="*/ 0 h 1068"/>
                <a:gd name="T8" fmla="*/ 0 w 743"/>
                <a:gd name="T9" fmla="*/ 0 h 1068"/>
                <a:gd name="T10" fmla="*/ 0 w 743"/>
                <a:gd name="T11" fmla="*/ 0 h 1068"/>
                <a:gd name="T12" fmla="*/ 0 w 743"/>
                <a:gd name="T13" fmla="*/ 0 h 1068"/>
                <a:gd name="T14" fmla="*/ 0 w 743"/>
                <a:gd name="T15" fmla="*/ 0 h 1068"/>
                <a:gd name="T16" fmla="*/ 0 w 743"/>
                <a:gd name="T17" fmla="*/ 0 h 1068"/>
                <a:gd name="T18" fmla="*/ 0 w 743"/>
                <a:gd name="T19" fmla="*/ 0 h 1068"/>
                <a:gd name="T20" fmla="*/ 0 w 743"/>
                <a:gd name="T21" fmla="*/ 0 h 1068"/>
                <a:gd name="T22" fmla="*/ 0 w 743"/>
                <a:gd name="T23" fmla="*/ 0 h 1068"/>
                <a:gd name="T24" fmla="*/ 0 w 743"/>
                <a:gd name="T25" fmla="*/ 0 h 1068"/>
                <a:gd name="T26" fmla="*/ 0 w 743"/>
                <a:gd name="T27" fmla="*/ 0 h 1068"/>
                <a:gd name="T28" fmla="*/ 0 w 743"/>
                <a:gd name="T29" fmla="*/ 0 h 1068"/>
                <a:gd name="T30" fmla="*/ 0 w 743"/>
                <a:gd name="T31" fmla="*/ 0 h 1068"/>
                <a:gd name="T32" fmla="*/ 0 w 743"/>
                <a:gd name="T33" fmla="*/ 0 h 1068"/>
                <a:gd name="T34" fmla="*/ 0 w 743"/>
                <a:gd name="T35" fmla="*/ 0 h 1068"/>
                <a:gd name="T36" fmla="*/ 0 w 743"/>
                <a:gd name="T37" fmla="*/ 0 h 1068"/>
                <a:gd name="T38" fmla="*/ 0 w 743"/>
                <a:gd name="T39" fmla="*/ 0 h 1068"/>
                <a:gd name="T40" fmla="*/ 0 w 743"/>
                <a:gd name="T41" fmla="*/ 0 h 10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3"/>
                <a:gd name="T64" fmla="*/ 0 h 1068"/>
                <a:gd name="T65" fmla="*/ 743 w 743"/>
                <a:gd name="T66" fmla="*/ 1068 h 10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3" h="1068">
                  <a:moveTo>
                    <a:pt x="257" y="214"/>
                  </a:moveTo>
                  <a:lnTo>
                    <a:pt x="397" y="207"/>
                  </a:lnTo>
                  <a:lnTo>
                    <a:pt x="542" y="182"/>
                  </a:lnTo>
                  <a:lnTo>
                    <a:pt x="628" y="138"/>
                  </a:lnTo>
                  <a:lnTo>
                    <a:pt x="679" y="100"/>
                  </a:lnTo>
                  <a:lnTo>
                    <a:pt x="743" y="0"/>
                  </a:lnTo>
                  <a:lnTo>
                    <a:pt x="648" y="822"/>
                  </a:lnTo>
                  <a:lnTo>
                    <a:pt x="585" y="898"/>
                  </a:lnTo>
                  <a:lnTo>
                    <a:pt x="516" y="967"/>
                  </a:lnTo>
                  <a:lnTo>
                    <a:pt x="428" y="1016"/>
                  </a:lnTo>
                  <a:lnTo>
                    <a:pt x="353" y="1042"/>
                  </a:lnTo>
                  <a:lnTo>
                    <a:pt x="257" y="1055"/>
                  </a:lnTo>
                  <a:lnTo>
                    <a:pt x="170" y="1068"/>
                  </a:lnTo>
                  <a:lnTo>
                    <a:pt x="69" y="1068"/>
                  </a:lnTo>
                  <a:lnTo>
                    <a:pt x="24" y="1055"/>
                  </a:lnTo>
                  <a:lnTo>
                    <a:pt x="0" y="1016"/>
                  </a:lnTo>
                  <a:lnTo>
                    <a:pt x="11" y="956"/>
                  </a:lnTo>
                  <a:lnTo>
                    <a:pt x="75" y="809"/>
                  </a:lnTo>
                  <a:lnTo>
                    <a:pt x="184" y="321"/>
                  </a:lnTo>
                  <a:lnTo>
                    <a:pt x="201" y="252"/>
                  </a:lnTo>
                  <a:lnTo>
                    <a:pt x="257" y="214"/>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sp>
        <p:nvSpPr>
          <p:cNvPr id="44098" name="Oval 308"/>
          <p:cNvSpPr>
            <a:spLocks noChangeArrowheads="1"/>
          </p:cNvSpPr>
          <p:nvPr/>
        </p:nvSpPr>
        <p:spPr bwMode="auto">
          <a:xfrm>
            <a:off x="9229725" y="4621213"/>
            <a:ext cx="298450" cy="161925"/>
          </a:xfrm>
          <a:prstGeom prst="ellipse">
            <a:avLst/>
          </a:prstGeom>
          <a:solidFill>
            <a:schemeClr val="bg1"/>
          </a:solidFill>
          <a:ln w="9525">
            <a:solidFill>
              <a:schemeClr val="tx1"/>
            </a:solidFill>
            <a:round/>
          </a:ln>
        </p:spPr>
        <p:txBody>
          <a:bodyPr wrap="none" anchor="ctr"/>
          <a:lstStyle/>
          <a:p>
            <a:pPr eaLnBrk="1" hangingPunct="1"/>
            <a:endParaRPr lang="zh-CN" altLang="en-US" sz="3600" b="1">
              <a:solidFill>
                <a:srgbClr val="4D4D4D"/>
              </a:solidFill>
              <a:latin typeface="Tahoma" panose="020B0604030504040204" pitchFamily="34" charset="0"/>
            </a:endParaRPr>
          </a:p>
        </p:txBody>
      </p:sp>
      <p:sp>
        <p:nvSpPr>
          <p:cNvPr id="44099" name="Oval 309"/>
          <p:cNvSpPr>
            <a:spLocks noChangeArrowheads="1"/>
          </p:cNvSpPr>
          <p:nvPr/>
        </p:nvSpPr>
        <p:spPr bwMode="auto">
          <a:xfrm>
            <a:off x="2974975" y="4349750"/>
            <a:ext cx="1296988" cy="1296988"/>
          </a:xfrm>
          <a:prstGeom prst="ellipse">
            <a:avLst/>
          </a:prstGeom>
          <a:solidFill>
            <a:srgbClr val="66FF66"/>
          </a:solidFill>
          <a:ln w="19050">
            <a:solidFill>
              <a:schemeClr val="folHlink"/>
            </a:solidFill>
            <a:round/>
          </a:ln>
          <a:effectLst>
            <a:outerShdw dist="35921" dir="2700000" algn="ctr" rotWithShape="0">
              <a:schemeClr val="bg2"/>
            </a:outerShdw>
          </a:effectLst>
        </p:spPr>
        <p:txBody>
          <a:bodyPr wrap="none" anchor="ctr"/>
          <a:lstStyle/>
          <a:p>
            <a:pPr eaLnBrk="1" hangingPunct="1"/>
            <a:endParaRPr lang="zh-CN" altLang="en-US" sz="3600" b="1">
              <a:solidFill>
                <a:srgbClr val="4D4D4D"/>
              </a:solidFill>
              <a:latin typeface="Tahoma" panose="020B0604030504040204" pitchFamily="34" charset="0"/>
            </a:endParaRPr>
          </a:p>
        </p:txBody>
      </p:sp>
      <p:grpSp>
        <p:nvGrpSpPr>
          <p:cNvPr id="44100" name="Group 310"/>
          <p:cNvGrpSpPr/>
          <p:nvPr/>
        </p:nvGrpSpPr>
        <p:grpSpPr bwMode="auto">
          <a:xfrm>
            <a:off x="3357563" y="4459288"/>
            <a:ext cx="457200" cy="457200"/>
            <a:chOff x="2351" y="2975"/>
            <a:chExt cx="481" cy="433"/>
          </a:xfrm>
        </p:grpSpPr>
        <p:sp>
          <p:nvSpPr>
            <p:cNvPr id="44178" name="Rectangle 311"/>
            <p:cNvSpPr>
              <a:spLocks noChangeArrowheads="1"/>
            </p:cNvSpPr>
            <p:nvPr/>
          </p:nvSpPr>
          <p:spPr bwMode="auto">
            <a:xfrm rot="-5400000">
              <a:off x="2377" y="2953"/>
              <a:ext cx="431" cy="479"/>
            </a:xfrm>
            <a:prstGeom prst="rect">
              <a:avLst/>
            </a:prstGeom>
            <a:solidFill>
              <a:srgbClr val="CCECFF"/>
            </a:solidFill>
            <a:ln w="19050">
              <a:solidFill>
                <a:schemeClr val="tx1"/>
              </a:solidFill>
              <a:miter lim="800000"/>
            </a:ln>
            <a:effectLst>
              <a:outerShdw dist="35921" dir="2700000" algn="ctr" rotWithShape="0">
                <a:schemeClr val="bg2"/>
              </a:outerShdw>
            </a:effectLst>
          </p:spPr>
          <p:txBody>
            <a:bodyPr wrap="none" anchor="ctr"/>
            <a:lstStyle/>
            <a:p>
              <a:pPr eaLnBrk="1" hangingPunct="1"/>
              <a:endParaRPr lang="zh-CN" altLang="en-US" sz="3600" b="1">
                <a:solidFill>
                  <a:srgbClr val="4D4D4D"/>
                </a:solidFill>
                <a:latin typeface="Tahoma" panose="020B0604030504040204" pitchFamily="34" charset="0"/>
              </a:endParaRPr>
            </a:p>
          </p:txBody>
        </p:sp>
        <p:sp>
          <p:nvSpPr>
            <p:cNvPr id="44179" name="Line 312"/>
            <p:cNvSpPr>
              <a:spLocks noChangeShapeType="1"/>
            </p:cNvSpPr>
            <p:nvPr/>
          </p:nvSpPr>
          <p:spPr bwMode="auto">
            <a:xfrm rot="10800000">
              <a:off x="2351" y="3321"/>
              <a:ext cx="48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44180" name="Line 313"/>
            <p:cNvSpPr>
              <a:spLocks noChangeShapeType="1"/>
            </p:cNvSpPr>
            <p:nvPr/>
          </p:nvSpPr>
          <p:spPr bwMode="auto">
            <a:xfrm rot="10800000">
              <a:off x="2351" y="3234"/>
              <a:ext cx="48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44181" name="Line 314"/>
            <p:cNvSpPr>
              <a:spLocks noChangeShapeType="1"/>
            </p:cNvSpPr>
            <p:nvPr/>
          </p:nvSpPr>
          <p:spPr bwMode="auto">
            <a:xfrm rot="10800000">
              <a:off x="2351" y="3148"/>
              <a:ext cx="48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44182" name="Line 315"/>
            <p:cNvSpPr>
              <a:spLocks noChangeShapeType="1"/>
            </p:cNvSpPr>
            <p:nvPr/>
          </p:nvSpPr>
          <p:spPr bwMode="auto">
            <a:xfrm rot="10800000">
              <a:off x="2351" y="3061"/>
              <a:ext cx="48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44183" name="Line 316"/>
            <p:cNvSpPr>
              <a:spLocks noChangeShapeType="1"/>
            </p:cNvSpPr>
            <p:nvPr/>
          </p:nvSpPr>
          <p:spPr bwMode="auto">
            <a:xfrm rot="5400000">
              <a:off x="2519" y="3191"/>
              <a:ext cx="43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44184" name="Line 317"/>
            <p:cNvSpPr>
              <a:spLocks noChangeShapeType="1"/>
            </p:cNvSpPr>
            <p:nvPr/>
          </p:nvSpPr>
          <p:spPr bwMode="auto">
            <a:xfrm rot="5400000">
              <a:off x="2423" y="3191"/>
              <a:ext cx="43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44185" name="Line 318"/>
            <p:cNvSpPr>
              <a:spLocks noChangeShapeType="1"/>
            </p:cNvSpPr>
            <p:nvPr/>
          </p:nvSpPr>
          <p:spPr bwMode="auto">
            <a:xfrm rot="5400000">
              <a:off x="2327" y="3191"/>
              <a:ext cx="43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44186" name="Line 319"/>
            <p:cNvSpPr>
              <a:spLocks noChangeShapeType="1"/>
            </p:cNvSpPr>
            <p:nvPr/>
          </p:nvSpPr>
          <p:spPr bwMode="auto">
            <a:xfrm rot="5400000">
              <a:off x="2231" y="3191"/>
              <a:ext cx="43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grpSp>
      <p:grpSp>
        <p:nvGrpSpPr>
          <p:cNvPr id="44101" name="Group 320"/>
          <p:cNvGrpSpPr/>
          <p:nvPr/>
        </p:nvGrpSpPr>
        <p:grpSpPr bwMode="auto">
          <a:xfrm>
            <a:off x="3252788" y="5011738"/>
            <a:ext cx="730250" cy="457200"/>
            <a:chOff x="1296" y="768"/>
            <a:chExt cx="556" cy="336"/>
          </a:xfrm>
        </p:grpSpPr>
        <p:sp>
          <p:nvSpPr>
            <p:cNvPr id="44155" name="Rectangle 321"/>
            <p:cNvSpPr>
              <a:spLocks noChangeArrowheads="1"/>
            </p:cNvSpPr>
            <p:nvPr/>
          </p:nvSpPr>
          <p:spPr bwMode="auto">
            <a:xfrm>
              <a:off x="1296" y="768"/>
              <a:ext cx="556" cy="336"/>
            </a:xfrm>
            <a:prstGeom prst="rect">
              <a:avLst/>
            </a:prstGeom>
            <a:solidFill>
              <a:srgbClr val="FFFF99"/>
            </a:solidFill>
            <a:ln w="12700">
              <a:solidFill>
                <a:schemeClr val="tx1"/>
              </a:solidFill>
              <a:miter lim="800000"/>
            </a:ln>
            <a:effectLst>
              <a:outerShdw dist="35921" dir="2700000" algn="ctr" rotWithShape="0">
                <a:schemeClr val="bg2"/>
              </a:outerShdw>
            </a:effectLst>
          </p:spPr>
          <p:txBody>
            <a:bodyPr wrap="none" anchor="ctr"/>
            <a:lstStyle/>
            <a:p>
              <a:pPr algn="ctr" eaLnBrk="1" hangingPunct="1"/>
              <a:endParaRPr kumimoji="1" lang="zh-CN" altLang="zh-CN" b="1">
                <a:solidFill>
                  <a:srgbClr val="4D4D4D"/>
                </a:solidFill>
                <a:ea typeface="黑体" pitchFamily="2" charset="-122"/>
              </a:endParaRPr>
            </a:p>
          </p:txBody>
        </p:sp>
        <p:grpSp>
          <p:nvGrpSpPr>
            <p:cNvPr id="44156" name="Group 322"/>
            <p:cNvGrpSpPr/>
            <p:nvPr/>
          </p:nvGrpSpPr>
          <p:grpSpPr bwMode="auto">
            <a:xfrm>
              <a:off x="1367" y="829"/>
              <a:ext cx="393" cy="214"/>
              <a:chOff x="2928" y="3744"/>
              <a:chExt cx="528" cy="336"/>
            </a:xfrm>
          </p:grpSpPr>
          <p:grpSp>
            <p:nvGrpSpPr>
              <p:cNvPr id="44157" name="Group 323"/>
              <p:cNvGrpSpPr/>
              <p:nvPr/>
            </p:nvGrpSpPr>
            <p:grpSpPr bwMode="auto">
              <a:xfrm>
                <a:off x="3024" y="3744"/>
                <a:ext cx="432" cy="240"/>
                <a:chOff x="2736" y="3648"/>
                <a:chExt cx="432" cy="240"/>
              </a:xfrm>
            </p:grpSpPr>
            <p:grpSp>
              <p:nvGrpSpPr>
                <p:cNvPr id="44172" name="Group 324"/>
                <p:cNvGrpSpPr/>
                <p:nvPr/>
              </p:nvGrpSpPr>
              <p:grpSpPr bwMode="auto">
                <a:xfrm>
                  <a:off x="2736" y="3648"/>
                  <a:ext cx="432" cy="240"/>
                  <a:chOff x="2592" y="3504"/>
                  <a:chExt cx="576" cy="384"/>
                </a:xfrm>
              </p:grpSpPr>
              <p:sp>
                <p:nvSpPr>
                  <p:cNvPr id="44174" name="Rectangle 325"/>
                  <p:cNvSpPr>
                    <a:spLocks noChangeArrowheads="1"/>
                  </p:cNvSpPr>
                  <p:nvPr/>
                </p:nvSpPr>
                <p:spPr bwMode="auto">
                  <a:xfrm>
                    <a:off x="2592" y="3504"/>
                    <a:ext cx="576" cy="384"/>
                  </a:xfrm>
                  <a:prstGeom prst="rect">
                    <a:avLst/>
                  </a:prstGeom>
                  <a:solidFill>
                    <a:srgbClr val="FFFF99"/>
                  </a:solidFill>
                  <a:ln w="9525">
                    <a:solidFill>
                      <a:schemeClr val="tx1"/>
                    </a:solidFill>
                    <a:miter lim="800000"/>
                  </a:ln>
                </p:spPr>
                <p:txBody>
                  <a:bodyPr wrap="none" anchor="ctr"/>
                  <a:lstStyle/>
                  <a:p>
                    <a:pPr eaLnBrk="1" hangingPunct="1"/>
                    <a:endParaRPr lang="zh-CN" altLang="en-US" sz="3600" b="1">
                      <a:solidFill>
                        <a:srgbClr val="4D4D4D"/>
                      </a:solidFill>
                      <a:latin typeface="Tahoma" panose="020B0604030504040204" pitchFamily="34" charset="0"/>
                    </a:endParaRPr>
                  </a:p>
                </p:txBody>
              </p:sp>
              <p:sp>
                <p:nvSpPr>
                  <p:cNvPr id="44175" name="Freeform 326"/>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 name="T9" fmla="*/ 0 w 576"/>
                      <a:gd name="T10" fmla="*/ 0 h 240"/>
                      <a:gd name="T11" fmla="*/ 576 w 576"/>
                      <a:gd name="T12" fmla="*/ 240 h 240"/>
                    </a:gdLst>
                    <a:ahLst/>
                    <a:cxnLst>
                      <a:cxn ang="T6">
                        <a:pos x="T0" y="T1"/>
                      </a:cxn>
                      <a:cxn ang="T7">
                        <a:pos x="T2" y="T3"/>
                      </a:cxn>
                      <a:cxn ang="T8">
                        <a:pos x="T4" y="T5"/>
                      </a:cxn>
                    </a:cxnLst>
                    <a:rect l="T9" t="T10" r="T11" b="T12"/>
                    <a:pathLst>
                      <a:path w="576" h="240">
                        <a:moveTo>
                          <a:pt x="0" y="0"/>
                        </a:moveTo>
                        <a:lnTo>
                          <a:pt x="288" y="240"/>
                        </a:lnTo>
                        <a:lnTo>
                          <a:pt x="576" y="0"/>
                        </a:lnTo>
                      </a:path>
                    </a:pathLst>
                  </a:custGeom>
                  <a:solidFill>
                    <a:srgbClr val="FFFF99"/>
                  </a:solidFill>
                  <a:ln w="9525">
                    <a:solidFill>
                      <a:schemeClr val="tx1"/>
                    </a:solidFill>
                    <a:round/>
                  </a:ln>
                </p:spPr>
                <p:txBody>
                  <a:bodyPr wrap="none" anchor="ctr"/>
                  <a:lstStyle/>
                  <a:p>
                    <a:endParaRPr lang="zh-CN" altLang="en-US" b="1"/>
                  </a:p>
                </p:txBody>
              </p:sp>
              <p:sp>
                <p:nvSpPr>
                  <p:cNvPr id="44176" name="Line 327"/>
                  <p:cNvSpPr>
                    <a:spLocks noChangeShapeType="1"/>
                  </p:cNvSpPr>
                  <p:nvPr/>
                </p:nvSpPr>
                <p:spPr bwMode="auto">
                  <a:xfrm flipV="1">
                    <a:off x="2592" y="3704"/>
                    <a:ext cx="232" cy="1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44177" name="Line 328"/>
                  <p:cNvSpPr>
                    <a:spLocks noChangeShapeType="1"/>
                  </p:cNvSpPr>
                  <p:nvPr/>
                </p:nvSpPr>
                <p:spPr bwMode="auto">
                  <a:xfrm flipH="1" flipV="1">
                    <a:off x="2936" y="3704"/>
                    <a:ext cx="232" cy="1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grpSp>
            <p:sp>
              <p:nvSpPr>
                <p:cNvPr id="44173" name="Line 329"/>
                <p:cNvSpPr>
                  <a:spLocks noChangeShapeType="1"/>
                </p:cNvSpPr>
                <p:nvPr/>
              </p:nvSpPr>
              <p:spPr bwMode="auto">
                <a:xfrm>
                  <a:off x="2736" y="3648"/>
                  <a:ext cx="4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grpSp>
          <p:grpSp>
            <p:nvGrpSpPr>
              <p:cNvPr id="44158" name="Group 330"/>
              <p:cNvGrpSpPr/>
              <p:nvPr/>
            </p:nvGrpSpPr>
            <p:grpSpPr bwMode="auto">
              <a:xfrm>
                <a:off x="2976" y="3792"/>
                <a:ext cx="432" cy="240"/>
                <a:chOff x="2736" y="3648"/>
                <a:chExt cx="432" cy="240"/>
              </a:xfrm>
            </p:grpSpPr>
            <p:grpSp>
              <p:nvGrpSpPr>
                <p:cNvPr id="44166" name="Group 331"/>
                <p:cNvGrpSpPr/>
                <p:nvPr/>
              </p:nvGrpSpPr>
              <p:grpSpPr bwMode="auto">
                <a:xfrm>
                  <a:off x="2736" y="3648"/>
                  <a:ext cx="432" cy="240"/>
                  <a:chOff x="2592" y="3504"/>
                  <a:chExt cx="576" cy="384"/>
                </a:xfrm>
              </p:grpSpPr>
              <p:sp>
                <p:nvSpPr>
                  <p:cNvPr id="44168" name="Rectangle 332"/>
                  <p:cNvSpPr>
                    <a:spLocks noChangeArrowheads="1"/>
                  </p:cNvSpPr>
                  <p:nvPr/>
                </p:nvSpPr>
                <p:spPr bwMode="auto">
                  <a:xfrm>
                    <a:off x="2592" y="3504"/>
                    <a:ext cx="576" cy="384"/>
                  </a:xfrm>
                  <a:prstGeom prst="rect">
                    <a:avLst/>
                  </a:prstGeom>
                  <a:solidFill>
                    <a:srgbClr val="FFFF99"/>
                  </a:solidFill>
                  <a:ln w="9525">
                    <a:solidFill>
                      <a:schemeClr val="tx1"/>
                    </a:solidFill>
                    <a:miter lim="800000"/>
                  </a:ln>
                </p:spPr>
                <p:txBody>
                  <a:bodyPr wrap="none" anchor="ctr"/>
                  <a:lstStyle/>
                  <a:p>
                    <a:pPr eaLnBrk="1" hangingPunct="1"/>
                    <a:endParaRPr lang="zh-CN" altLang="en-US" sz="3600" b="1">
                      <a:solidFill>
                        <a:srgbClr val="4D4D4D"/>
                      </a:solidFill>
                      <a:latin typeface="Tahoma" panose="020B0604030504040204" pitchFamily="34" charset="0"/>
                    </a:endParaRPr>
                  </a:p>
                </p:txBody>
              </p:sp>
              <p:sp>
                <p:nvSpPr>
                  <p:cNvPr id="44169" name="Freeform 333"/>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 name="T9" fmla="*/ 0 w 576"/>
                      <a:gd name="T10" fmla="*/ 0 h 240"/>
                      <a:gd name="T11" fmla="*/ 576 w 576"/>
                      <a:gd name="T12" fmla="*/ 240 h 240"/>
                    </a:gdLst>
                    <a:ahLst/>
                    <a:cxnLst>
                      <a:cxn ang="T6">
                        <a:pos x="T0" y="T1"/>
                      </a:cxn>
                      <a:cxn ang="T7">
                        <a:pos x="T2" y="T3"/>
                      </a:cxn>
                      <a:cxn ang="T8">
                        <a:pos x="T4" y="T5"/>
                      </a:cxn>
                    </a:cxnLst>
                    <a:rect l="T9" t="T10" r="T11" b="T12"/>
                    <a:pathLst>
                      <a:path w="576" h="240">
                        <a:moveTo>
                          <a:pt x="0" y="0"/>
                        </a:moveTo>
                        <a:lnTo>
                          <a:pt x="288" y="240"/>
                        </a:lnTo>
                        <a:lnTo>
                          <a:pt x="576" y="0"/>
                        </a:lnTo>
                      </a:path>
                    </a:pathLst>
                  </a:custGeom>
                  <a:solidFill>
                    <a:srgbClr val="FFFF99"/>
                  </a:solidFill>
                  <a:ln w="9525">
                    <a:solidFill>
                      <a:schemeClr val="tx1"/>
                    </a:solidFill>
                    <a:round/>
                  </a:ln>
                </p:spPr>
                <p:txBody>
                  <a:bodyPr wrap="none" anchor="ctr"/>
                  <a:lstStyle/>
                  <a:p>
                    <a:endParaRPr lang="zh-CN" altLang="en-US" b="1"/>
                  </a:p>
                </p:txBody>
              </p:sp>
              <p:sp>
                <p:nvSpPr>
                  <p:cNvPr id="44170" name="Line 334"/>
                  <p:cNvSpPr>
                    <a:spLocks noChangeShapeType="1"/>
                  </p:cNvSpPr>
                  <p:nvPr/>
                </p:nvSpPr>
                <p:spPr bwMode="auto">
                  <a:xfrm flipV="1">
                    <a:off x="2592" y="3704"/>
                    <a:ext cx="232" cy="1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44171" name="Line 335"/>
                  <p:cNvSpPr>
                    <a:spLocks noChangeShapeType="1"/>
                  </p:cNvSpPr>
                  <p:nvPr/>
                </p:nvSpPr>
                <p:spPr bwMode="auto">
                  <a:xfrm flipH="1" flipV="1">
                    <a:off x="2936" y="3704"/>
                    <a:ext cx="232" cy="1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grpSp>
            <p:sp>
              <p:nvSpPr>
                <p:cNvPr id="44167" name="Line 336"/>
                <p:cNvSpPr>
                  <a:spLocks noChangeShapeType="1"/>
                </p:cNvSpPr>
                <p:nvPr/>
              </p:nvSpPr>
              <p:spPr bwMode="auto">
                <a:xfrm>
                  <a:off x="2736" y="3648"/>
                  <a:ext cx="4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grpSp>
          <p:grpSp>
            <p:nvGrpSpPr>
              <p:cNvPr id="44159" name="Group 337"/>
              <p:cNvGrpSpPr/>
              <p:nvPr/>
            </p:nvGrpSpPr>
            <p:grpSpPr bwMode="auto">
              <a:xfrm>
                <a:off x="2928" y="3840"/>
                <a:ext cx="432" cy="240"/>
                <a:chOff x="2736" y="3648"/>
                <a:chExt cx="432" cy="240"/>
              </a:xfrm>
            </p:grpSpPr>
            <p:grpSp>
              <p:nvGrpSpPr>
                <p:cNvPr id="44160" name="Group 338"/>
                <p:cNvGrpSpPr/>
                <p:nvPr/>
              </p:nvGrpSpPr>
              <p:grpSpPr bwMode="auto">
                <a:xfrm>
                  <a:off x="2736" y="3648"/>
                  <a:ext cx="432" cy="240"/>
                  <a:chOff x="2592" y="3504"/>
                  <a:chExt cx="576" cy="384"/>
                </a:xfrm>
              </p:grpSpPr>
              <p:sp>
                <p:nvSpPr>
                  <p:cNvPr id="44162" name="Rectangle 339"/>
                  <p:cNvSpPr>
                    <a:spLocks noChangeArrowheads="1"/>
                  </p:cNvSpPr>
                  <p:nvPr/>
                </p:nvSpPr>
                <p:spPr bwMode="auto">
                  <a:xfrm>
                    <a:off x="2592" y="3504"/>
                    <a:ext cx="576" cy="384"/>
                  </a:xfrm>
                  <a:prstGeom prst="rect">
                    <a:avLst/>
                  </a:prstGeom>
                  <a:solidFill>
                    <a:srgbClr val="FFFF99"/>
                  </a:solidFill>
                  <a:ln w="9525">
                    <a:solidFill>
                      <a:schemeClr val="tx1"/>
                    </a:solidFill>
                    <a:miter lim="800000"/>
                  </a:ln>
                </p:spPr>
                <p:txBody>
                  <a:bodyPr wrap="none" anchor="ctr"/>
                  <a:lstStyle/>
                  <a:p>
                    <a:pPr eaLnBrk="1" hangingPunct="1"/>
                    <a:endParaRPr lang="zh-CN" altLang="en-US" sz="3600" b="1">
                      <a:solidFill>
                        <a:srgbClr val="4D4D4D"/>
                      </a:solidFill>
                      <a:latin typeface="Tahoma" panose="020B0604030504040204" pitchFamily="34" charset="0"/>
                    </a:endParaRPr>
                  </a:p>
                </p:txBody>
              </p:sp>
              <p:sp>
                <p:nvSpPr>
                  <p:cNvPr id="44163" name="Freeform 340"/>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 name="T9" fmla="*/ 0 w 576"/>
                      <a:gd name="T10" fmla="*/ 0 h 240"/>
                      <a:gd name="T11" fmla="*/ 576 w 576"/>
                      <a:gd name="T12" fmla="*/ 240 h 240"/>
                    </a:gdLst>
                    <a:ahLst/>
                    <a:cxnLst>
                      <a:cxn ang="T6">
                        <a:pos x="T0" y="T1"/>
                      </a:cxn>
                      <a:cxn ang="T7">
                        <a:pos x="T2" y="T3"/>
                      </a:cxn>
                      <a:cxn ang="T8">
                        <a:pos x="T4" y="T5"/>
                      </a:cxn>
                    </a:cxnLst>
                    <a:rect l="T9" t="T10" r="T11" b="T12"/>
                    <a:pathLst>
                      <a:path w="576" h="240">
                        <a:moveTo>
                          <a:pt x="0" y="0"/>
                        </a:moveTo>
                        <a:lnTo>
                          <a:pt x="288" y="240"/>
                        </a:lnTo>
                        <a:lnTo>
                          <a:pt x="576" y="0"/>
                        </a:lnTo>
                      </a:path>
                    </a:pathLst>
                  </a:custGeom>
                  <a:solidFill>
                    <a:srgbClr val="FFFF99"/>
                  </a:solidFill>
                  <a:ln w="9525">
                    <a:solidFill>
                      <a:schemeClr val="tx1"/>
                    </a:solidFill>
                    <a:round/>
                  </a:ln>
                </p:spPr>
                <p:txBody>
                  <a:bodyPr wrap="none" anchor="ctr"/>
                  <a:lstStyle/>
                  <a:p>
                    <a:endParaRPr lang="zh-CN" altLang="en-US" b="1"/>
                  </a:p>
                </p:txBody>
              </p:sp>
              <p:sp>
                <p:nvSpPr>
                  <p:cNvPr id="44164" name="Line 341"/>
                  <p:cNvSpPr>
                    <a:spLocks noChangeShapeType="1"/>
                  </p:cNvSpPr>
                  <p:nvPr/>
                </p:nvSpPr>
                <p:spPr bwMode="auto">
                  <a:xfrm flipV="1">
                    <a:off x="2592" y="3704"/>
                    <a:ext cx="232" cy="1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44165" name="Line 342"/>
                  <p:cNvSpPr>
                    <a:spLocks noChangeShapeType="1"/>
                  </p:cNvSpPr>
                  <p:nvPr/>
                </p:nvSpPr>
                <p:spPr bwMode="auto">
                  <a:xfrm flipH="1" flipV="1">
                    <a:off x="2936" y="3704"/>
                    <a:ext cx="232" cy="1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grpSp>
            <p:sp>
              <p:nvSpPr>
                <p:cNvPr id="44161" name="Line 343"/>
                <p:cNvSpPr>
                  <a:spLocks noChangeShapeType="1"/>
                </p:cNvSpPr>
                <p:nvPr/>
              </p:nvSpPr>
              <p:spPr bwMode="auto">
                <a:xfrm>
                  <a:off x="2736" y="3648"/>
                  <a:ext cx="4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grpSp>
        </p:grpSp>
      </p:grpSp>
      <p:sp>
        <p:nvSpPr>
          <p:cNvPr id="44102" name="Freeform 344"/>
          <p:cNvSpPr/>
          <p:nvPr/>
        </p:nvSpPr>
        <p:spPr bwMode="auto">
          <a:xfrm>
            <a:off x="2117725" y="4691063"/>
            <a:ext cx="1238250" cy="496887"/>
          </a:xfrm>
          <a:custGeom>
            <a:avLst/>
            <a:gdLst>
              <a:gd name="T0" fmla="*/ 0 w 780"/>
              <a:gd name="T1" fmla="*/ 2147483646 h 313"/>
              <a:gd name="T2" fmla="*/ 2147483646 w 780"/>
              <a:gd name="T3" fmla="*/ 2147483646 h 313"/>
              <a:gd name="T4" fmla="*/ 2147483646 w 780"/>
              <a:gd name="T5" fmla="*/ 2147483646 h 313"/>
              <a:gd name="T6" fmla="*/ 2147483646 w 780"/>
              <a:gd name="T7" fmla="*/ 2147483646 h 313"/>
              <a:gd name="T8" fmla="*/ 2147483646 w 780"/>
              <a:gd name="T9" fmla="*/ 2147483646 h 313"/>
              <a:gd name="T10" fmla="*/ 2147483646 w 780"/>
              <a:gd name="T11" fmla="*/ 2147483646 h 313"/>
              <a:gd name="T12" fmla="*/ 0 60000 65536"/>
              <a:gd name="T13" fmla="*/ 0 60000 65536"/>
              <a:gd name="T14" fmla="*/ 0 60000 65536"/>
              <a:gd name="T15" fmla="*/ 0 60000 65536"/>
              <a:gd name="T16" fmla="*/ 0 60000 65536"/>
              <a:gd name="T17" fmla="*/ 0 60000 65536"/>
              <a:gd name="T18" fmla="*/ 0 w 780"/>
              <a:gd name="T19" fmla="*/ 0 h 313"/>
              <a:gd name="T20" fmla="*/ 780 w 780"/>
              <a:gd name="T21" fmla="*/ 313 h 313"/>
            </a:gdLst>
            <a:ahLst/>
            <a:cxnLst>
              <a:cxn ang="T12">
                <a:pos x="T0" y="T1"/>
              </a:cxn>
              <a:cxn ang="T13">
                <a:pos x="T2" y="T3"/>
              </a:cxn>
              <a:cxn ang="T14">
                <a:pos x="T4" y="T5"/>
              </a:cxn>
              <a:cxn ang="T15">
                <a:pos x="T6" y="T7"/>
              </a:cxn>
              <a:cxn ang="T16">
                <a:pos x="T8" y="T9"/>
              </a:cxn>
              <a:cxn ang="T17">
                <a:pos x="T10" y="T11"/>
              </a:cxn>
            </a:cxnLst>
            <a:rect l="T18" t="T19" r="T20" b="T21"/>
            <a:pathLst>
              <a:path w="780" h="313">
                <a:moveTo>
                  <a:pt x="0" y="99"/>
                </a:moveTo>
                <a:cubicBezTo>
                  <a:pt x="38" y="85"/>
                  <a:pt x="154" y="26"/>
                  <a:pt x="228" y="13"/>
                </a:cubicBezTo>
                <a:cubicBezTo>
                  <a:pt x="302" y="0"/>
                  <a:pt x="385" y="10"/>
                  <a:pt x="444" y="19"/>
                </a:cubicBezTo>
                <a:cubicBezTo>
                  <a:pt x="503" y="28"/>
                  <a:pt x="534" y="34"/>
                  <a:pt x="582" y="67"/>
                </a:cubicBezTo>
                <a:cubicBezTo>
                  <a:pt x="630" y="100"/>
                  <a:pt x="699" y="176"/>
                  <a:pt x="732" y="217"/>
                </a:cubicBezTo>
                <a:cubicBezTo>
                  <a:pt x="765" y="258"/>
                  <a:pt x="768" y="289"/>
                  <a:pt x="780" y="313"/>
                </a:cubicBezTo>
              </a:path>
            </a:pathLst>
          </a:custGeom>
          <a:noFill/>
          <a:ln w="76200">
            <a:solidFill>
              <a:schemeClr val="hlink"/>
            </a:solidFill>
            <a:roun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44103" name="Freeform 345"/>
          <p:cNvSpPr/>
          <p:nvPr/>
        </p:nvSpPr>
        <p:spPr bwMode="auto">
          <a:xfrm>
            <a:off x="3660775" y="4089400"/>
            <a:ext cx="4462463" cy="1022350"/>
          </a:xfrm>
          <a:custGeom>
            <a:avLst/>
            <a:gdLst>
              <a:gd name="T0" fmla="*/ 0 w 2811"/>
              <a:gd name="T1" fmla="*/ 2147483646 h 644"/>
              <a:gd name="T2" fmla="*/ 2147483646 w 2811"/>
              <a:gd name="T3" fmla="*/ 2147483646 h 644"/>
              <a:gd name="T4" fmla="*/ 2147483646 w 2811"/>
              <a:gd name="T5" fmla="*/ 2147483646 h 644"/>
              <a:gd name="T6" fmla="*/ 2147483646 w 2811"/>
              <a:gd name="T7" fmla="*/ 2147483646 h 644"/>
              <a:gd name="T8" fmla="*/ 2147483646 w 2811"/>
              <a:gd name="T9" fmla="*/ 2147483646 h 644"/>
              <a:gd name="T10" fmla="*/ 2147483646 w 2811"/>
              <a:gd name="T11" fmla="*/ 2147483646 h 644"/>
              <a:gd name="T12" fmla="*/ 2147483646 w 2811"/>
              <a:gd name="T13" fmla="*/ 2147483646 h 644"/>
              <a:gd name="T14" fmla="*/ 0 60000 65536"/>
              <a:gd name="T15" fmla="*/ 0 60000 65536"/>
              <a:gd name="T16" fmla="*/ 0 60000 65536"/>
              <a:gd name="T17" fmla="*/ 0 60000 65536"/>
              <a:gd name="T18" fmla="*/ 0 60000 65536"/>
              <a:gd name="T19" fmla="*/ 0 60000 65536"/>
              <a:gd name="T20" fmla="*/ 0 60000 65536"/>
              <a:gd name="T21" fmla="*/ 0 w 2811"/>
              <a:gd name="T22" fmla="*/ 0 h 644"/>
              <a:gd name="T23" fmla="*/ 2811 w 2811"/>
              <a:gd name="T24" fmla="*/ 644 h 6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11" h="644">
                <a:moveTo>
                  <a:pt x="0" y="644"/>
                </a:moveTo>
                <a:cubicBezTo>
                  <a:pt x="81" y="585"/>
                  <a:pt x="354" y="376"/>
                  <a:pt x="488" y="292"/>
                </a:cubicBezTo>
                <a:cubicBezTo>
                  <a:pt x="622" y="208"/>
                  <a:pt x="688" y="181"/>
                  <a:pt x="807" y="137"/>
                </a:cubicBezTo>
                <a:cubicBezTo>
                  <a:pt x="926" y="93"/>
                  <a:pt x="1051" y="49"/>
                  <a:pt x="1200" y="28"/>
                </a:cubicBezTo>
                <a:cubicBezTo>
                  <a:pt x="1349" y="7"/>
                  <a:pt x="1533" y="0"/>
                  <a:pt x="1704" y="12"/>
                </a:cubicBezTo>
                <a:cubicBezTo>
                  <a:pt x="1875" y="24"/>
                  <a:pt x="2042" y="45"/>
                  <a:pt x="2226" y="98"/>
                </a:cubicBezTo>
                <a:cubicBezTo>
                  <a:pt x="2410" y="151"/>
                  <a:pt x="2689" y="281"/>
                  <a:pt x="2811" y="329"/>
                </a:cubicBezTo>
              </a:path>
            </a:pathLst>
          </a:custGeom>
          <a:noFill/>
          <a:ln w="76200">
            <a:solidFill>
              <a:schemeClr val="hlink"/>
            </a:solidFill>
            <a:roun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44104" name="Freeform 346"/>
          <p:cNvSpPr/>
          <p:nvPr/>
        </p:nvSpPr>
        <p:spPr bwMode="auto">
          <a:xfrm>
            <a:off x="8221663" y="4383088"/>
            <a:ext cx="1154112" cy="347662"/>
          </a:xfrm>
          <a:custGeom>
            <a:avLst/>
            <a:gdLst>
              <a:gd name="T0" fmla="*/ 0 w 727"/>
              <a:gd name="T1" fmla="*/ 2147483646 h 219"/>
              <a:gd name="T2" fmla="*/ 2147483646 w 727"/>
              <a:gd name="T3" fmla="*/ 2147483646 h 219"/>
              <a:gd name="T4" fmla="*/ 2147483646 w 727"/>
              <a:gd name="T5" fmla="*/ 2147483646 h 219"/>
              <a:gd name="T6" fmla="*/ 2147483646 w 727"/>
              <a:gd name="T7" fmla="*/ 2147483646 h 219"/>
              <a:gd name="T8" fmla="*/ 2147483646 w 727"/>
              <a:gd name="T9" fmla="*/ 2147483646 h 219"/>
              <a:gd name="T10" fmla="*/ 2147483646 w 727"/>
              <a:gd name="T11" fmla="*/ 2147483646 h 219"/>
              <a:gd name="T12" fmla="*/ 2147483646 w 727"/>
              <a:gd name="T13" fmla="*/ 2147483646 h 219"/>
              <a:gd name="T14" fmla="*/ 0 60000 65536"/>
              <a:gd name="T15" fmla="*/ 0 60000 65536"/>
              <a:gd name="T16" fmla="*/ 0 60000 65536"/>
              <a:gd name="T17" fmla="*/ 0 60000 65536"/>
              <a:gd name="T18" fmla="*/ 0 60000 65536"/>
              <a:gd name="T19" fmla="*/ 0 60000 65536"/>
              <a:gd name="T20" fmla="*/ 0 60000 65536"/>
              <a:gd name="T21" fmla="*/ 0 w 727"/>
              <a:gd name="T22" fmla="*/ 0 h 219"/>
              <a:gd name="T23" fmla="*/ 727 w 727"/>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7" h="219">
                <a:moveTo>
                  <a:pt x="0" y="129"/>
                </a:moveTo>
                <a:cubicBezTo>
                  <a:pt x="24" y="114"/>
                  <a:pt x="107" y="58"/>
                  <a:pt x="145" y="38"/>
                </a:cubicBezTo>
                <a:cubicBezTo>
                  <a:pt x="183" y="18"/>
                  <a:pt x="202" y="15"/>
                  <a:pt x="229" y="9"/>
                </a:cubicBezTo>
                <a:cubicBezTo>
                  <a:pt x="256" y="3"/>
                  <a:pt x="282" y="3"/>
                  <a:pt x="307" y="3"/>
                </a:cubicBezTo>
                <a:cubicBezTo>
                  <a:pt x="332" y="3"/>
                  <a:pt x="353" y="0"/>
                  <a:pt x="382" y="6"/>
                </a:cubicBezTo>
                <a:cubicBezTo>
                  <a:pt x="411" y="12"/>
                  <a:pt x="423" y="3"/>
                  <a:pt x="481" y="39"/>
                </a:cubicBezTo>
                <a:cubicBezTo>
                  <a:pt x="539" y="75"/>
                  <a:pt x="676" y="182"/>
                  <a:pt x="727" y="219"/>
                </a:cubicBezTo>
              </a:path>
            </a:pathLst>
          </a:custGeom>
          <a:noFill/>
          <a:ln w="76200">
            <a:solidFill>
              <a:schemeClr val="hlink"/>
            </a:solidFill>
            <a:roun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44105" name="Text Box 347"/>
          <p:cNvSpPr txBox="1">
            <a:spLocks noChangeArrowheads="1"/>
          </p:cNvSpPr>
          <p:nvPr/>
        </p:nvSpPr>
        <p:spPr bwMode="auto">
          <a:xfrm>
            <a:off x="5654675" y="3768725"/>
            <a:ext cx="81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1800" b="1" dirty="0">
                <a:latin typeface="Arial" panose="020B0604020202020204" pitchFamily="34" charset="0"/>
                <a:ea typeface="黑体" pitchFamily="2" charset="-122"/>
              </a:rPr>
              <a:t>SMTP</a:t>
            </a:r>
            <a:endParaRPr kumimoji="1" lang="en-US" altLang="zh-CN" sz="1800" b="1" dirty="0">
              <a:latin typeface="Arial" panose="020B0604020202020204" pitchFamily="34" charset="0"/>
              <a:ea typeface="黑体" pitchFamily="2" charset="-122"/>
            </a:endParaRPr>
          </a:p>
        </p:txBody>
      </p:sp>
      <p:sp>
        <p:nvSpPr>
          <p:cNvPr id="44106" name="Text Box 348"/>
          <p:cNvSpPr txBox="1">
            <a:spLocks noChangeArrowheads="1"/>
          </p:cNvSpPr>
          <p:nvPr/>
        </p:nvSpPr>
        <p:spPr bwMode="auto">
          <a:xfrm>
            <a:off x="2314575" y="4337050"/>
            <a:ext cx="81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1800" b="1">
                <a:latin typeface="Arial" panose="020B0604020202020204" pitchFamily="34" charset="0"/>
                <a:ea typeface="黑体" pitchFamily="2" charset="-122"/>
              </a:rPr>
              <a:t>SMTP</a:t>
            </a:r>
            <a:endParaRPr kumimoji="1" lang="en-US" altLang="zh-CN" sz="1800" b="1">
              <a:latin typeface="Arial" panose="020B0604020202020204" pitchFamily="34" charset="0"/>
              <a:ea typeface="黑体" pitchFamily="2" charset="-122"/>
            </a:endParaRPr>
          </a:p>
        </p:txBody>
      </p:sp>
      <p:sp>
        <p:nvSpPr>
          <p:cNvPr id="44107" name="Text Box 349"/>
          <p:cNvSpPr txBox="1">
            <a:spLocks noChangeArrowheads="1"/>
          </p:cNvSpPr>
          <p:nvPr/>
        </p:nvSpPr>
        <p:spPr bwMode="auto">
          <a:xfrm>
            <a:off x="8405813" y="3995772"/>
            <a:ext cx="8002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1800" b="1" dirty="0" smtClean="0">
                <a:latin typeface="Arial" panose="020B0604020202020204" pitchFamily="34" charset="0"/>
                <a:ea typeface="黑体" pitchFamily="2" charset="-122"/>
              </a:rPr>
              <a:t>POP3</a:t>
            </a:r>
            <a:endParaRPr kumimoji="1" lang="en-US" altLang="zh-CN" sz="1800" b="1" dirty="0">
              <a:latin typeface="Arial" panose="020B0604020202020204" pitchFamily="34" charset="0"/>
              <a:ea typeface="黑体" pitchFamily="2" charset="-122"/>
            </a:endParaRPr>
          </a:p>
        </p:txBody>
      </p:sp>
      <p:sp>
        <p:nvSpPr>
          <p:cNvPr id="44108" name="Text Box 350"/>
          <p:cNvSpPr txBox="1">
            <a:spLocks noChangeArrowheads="1"/>
          </p:cNvSpPr>
          <p:nvPr/>
        </p:nvSpPr>
        <p:spPr bwMode="auto">
          <a:xfrm>
            <a:off x="3736975" y="5953125"/>
            <a:ext cx="134684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1800" b="1" dirty="0">
                <a:latin typeface="Arial" panose="020B0604020202020204" pitchFamily="34" charset="0"/>
                <a:ea typeface="黑体" pitchFamily="2" charset="-122"/>
              </a:rPr>
              <a:t>   </a:t>
            </a:r>
            <a:r>
              <a:rPr kumimoji="1" lang="zh-CN" altLang="en-US" sz="1800" b="1" dirty="0" smtClean="0">
                <a:latin typeface="Arial" panose="020B0604020202020204" pitchFamily="34" charset="0"/>
                <a:ea typeface="黑体" pitchFamily="2" charset="-122"/>
              </a:rPr>
              <a:t>发送方</a:t>
            </a:r>
            <a:endParaRPr kumimoji="1" lang="zh-CN" altLang="en-US" sz="1800" b="1" dirty="0">
              <a:latin typeface="Arial" panose="020B0604020202020204" pitchFamily="34" charset="0"/>
              <a:ea typeface="黑体" pitchFamily="2" charset="-122"/>
            </a:endParaRPr>
          </a:p>
          <a:p>
            <a:pPr eaLnBrk="1" hangingPunct="1"/>
            <a:r>
              <a:rPr kumimoji="1" lang="zh-CN" altLang="en-US" sz="1800" b="1" dirty="0">
                <a:latin typeface="Arial" panose="020B0604020202020204" pitchFamily="34" charset="0"/>
                <a:ea typeface="黑体" pitchFamily="2" charset="-122"/>
              </a:rPr>
              <a:t>邮件服务器</a:t>
            </a:r>
            <a:endParaRPr kumimoji="1" lang="zh-CN" altLang="en-US" sz="1800" b="1" dirty="0">
              <a:latin typeface="Arial" panose="020B0604020202020204" pitchFamily="34" charset="0"/>
              <a:ea typeface="黑体" pitchFamily="2" charset="-122"/>
            </a:endParaRPr>
          </a:p>
        </p:txBody>
      </p:sp>
      <p:sp>
        <p:nvSpPr>
          <p:cNvPr id="44109" name="Line 351"/>
          <p:cNvSpPr>
            <a:spLocks noChangeShapeType="1"/>
          </p:cNvSpPr>
          <p:nvPr/>
        </p:nvSpPr>
        <p:spPr bwMode="auto">
          <a:xfrm flipV="1">
            <a:off x="9299575" y="4675188"/>
            <a:ext cx="119063" cy="741362"/>
          </a:xfrm>
          <a:prstGeom prst="line">
            <a:avLst/>
          </a:prstGeom>
          <a:noFill/>
          <a:ln w="28575">
            <a:solidFill>
              <a:srgbClr val="333399"/>
            </a:solidFill>
            <a:round/>
            <a:tailEnd type="triangle" w="med" len="lg"/>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44110" name="Line 352"/>
          <p:cNvSpPr>
            <a:spLocks noChangeShapeType="1"/>
          </p:cNvSpPr>
          <p:nvPr/>
        </p:nvSpPr>
        <p:spPr bwMode="auto">
          <a:xfrm flipV="1">
            <a:off x="3082925" y="5340350"/>
            <a:ext cx="425450" cy="603250"/>
          </a:xfrm>
          <a:prstGeom prst="line">
            <a:avLst/>
          </a:prstGeom>
          <a:noFill/>
          <a:ln w="12700">
            <a:solidFill>
              <a:schemeClr val="tx1"/>
            </a:solidFill>
            <a:round/>
            <a:tailEnd type="triangle" w="med" len="lg"/>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44111" name="Line 353"/>
          <p:cNvSpPr>
            <a:spLocks noChangeShapeType="1"/>
          </p:cNvSpPr>
          <p:nvPr/>
        </p:nvSpPr>
        <p:spPr bwMode="auto">
          <a:xfrm flipV="1">
            <a:off x="1958975" y="4865688"/>
            <a:ext cx="173038" cy="876300"/>
          </a:xfrm>
          <a:prstGeom prst="line">
            <a:avLst/>
          </a:prstGeom>
          <a:noFill/>
          <a:ln w="28575">
            <a:solidFill>
              <a:srgbClr val="333399"/>
            </a:solidFill>
            <a:round/>
            <a:tailEnd type="triangle" w="med" len="lg"/>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44112" name="Text Box 354"/>
          <p:cNvSpPr txBox="1">
            <a:spLocks noChangeArrowheads="1"/>
          </p:cNvSpPr>
          <p:nvPr/>
        </p:nvSpPr>
        <p:spPr bwMode="auto">
          <a:xfrm>
            <a:off x="1450975" y="5684838"/>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zh-CN" altLang="en-US" sz="1800" b="1">
                <a:latin typeface="Arial" panose="020B0604020202020204" pitchFamily="34" charset="0"/>
                <a:ea typeface="黑体" pitchFamily="2" charset="-122"/>
              </a:rPr>
              <a:t>用户代理</a:t>
            </a:r>
            <a:endParaRPr kumimoji="1" lang="zh-CN" altLang="en-US" sz="1800" b="1">
              <a:latin typeface="Arial" panose="020B0604020202020204" pitchFamily="34" charset="0"/>
              <a:ea typeface="黑体" pitchFamily="2" charset="-122"/>
            </a:endParaRPr>
          </a:p>
        </p:txBody>
      </p:sp>
      <p:sp>
        <p:nvSpPr>
          <p:cNvPr id="44113" name="Text Box 355"/>
          <p:cNvSpPr txBox="1">
            <a:spLocks noChangeArrowheads="1"/>
          </p:cNvSpPr>
          <p:nvPr/>
        </p:nvSpPr>
        <p:spPr bwMode="auto">
          <a:xfrm>
            <a:off x="7165975" y="3636963"/>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zh-CN" altLang="en-US" sz="1800" b="1">
                <a:latin typeface="Arial" panose="020B0604020202020204" pitchFamily="34" charset="0"/>
                <a:ea typeface="黑体" pitchFamily="2" charset="-122"/>
              </a:rPr>
              <a:t>用户邮箱</a:t>
            </a:r>
            <a:endParaRPr kumimoji="1" lang="zh-CN" altLang="en-US" sz="1800" b="1">
              <a:latin typeface="Arial" panose="020B0604020202020204" pitchFamily="34" charset="0"/>
              <a:ea typeface="黑体" pitchFamily="2" charset="-122"/>
            </a:endParaRPr>
          </a:p>
        </p:txBody>
      </p:sp>
      <p:sp>
        <p:nvSpPr>
          <p:cNvPr id="44114" name="Line 356"/>
          <p:cNvSpPr>
            <a:spLocks noChangeShapeType="1"/>
          </p:cNvSpPr>
          <p:nvPr/>
        </p:nvSpPr>
        <p:spPr bwMode="auto">
          <a:xfrm rot="10800000" flipH="1" flipV="1">
            <a:off x="7699375" y="3968750"/>
            <a:ext cx="439738" cy="444500"/>
          </a:xfrm>
          <a:prstGeom prst="line">
            <a:avLst/>
          </a:prstGeom>
          <a:noFill/>
          <a:ln w="28575">
            <a:solidFill>
              <a:srgbClr val="333399"/>
            </a:solidFill>
            <a:round/>
            <a:tailEnd type="triangle" w="med" len="lg"/>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44115" name="Text Box 357"/>
          <p:cNvSpPr txBox="1">
            <a:spLocks noChangeArrowheads="1"/>
          </p:cNvSpPr>
          <p:nvPr/>
        </p:nvSpPr>
        <p:spPr bwMode="auto">
          <a:xfrm>
            <a:off x="9539288" y="387667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zh-CN" altLang="en-US" sz="1800" b="1">
                <a:latin typeface="Arial" panose="020B0604020202020204" pitchFamily="34" charset="0"/>
                <a:ea typeface="黑体" pitchFamily="2" charset="-122"/>
              </a:rPr>
              <a:t>接收方</a:t>
            </a:r>
            <a:endParaRPr kumimoji="1" lang="zh-CN" altLang="en-US" sz="1800" b="1">
              <a:latin typeface="Arial" panose="020B0604020202020204" pitchFamily="34" charset="0"/>
              <a:ea typeface="黑体" pitchFamily="2" charset="-122"/>
            </a:endParaRPr>
          </a:p>
        </p:txBody>
      </p:sp>
      <p:sp>
        <p:nvSpPr>
          <p:cNvPr id="44116" name="Line 358"/>
          <p:cNvSpPr>
            <a:spLocks noChangeShapeType="1"/>
          </p:cNvSpPr>
          <p:nvPr/>
        </p:nvSpPr>
        <p:spPr bwMode="auto">
          <a:xfrm flipV="1">
            <a:off x="7318375" y="5602288"/>
            <a:ext cx="595313" cy="403225"/>
          </a:xfrm>
          <a:prstGeom prst="line">
            <a:avLst/>
          </a:prstGeom>
          <a:noFill/>
          <a:ln w="28575">
            <a:solidFill>
              <a:srgbClr val="333399"/>
            </a:solidFill>
            <a:round/>
            <a:tailEnd type="triangle" w="med" len="lg"/>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44117" name="Line 359"/>
          <p:cNvSpPr>
            <a:spLocks noChangeShapeType="1"/>
          </p:cNvSpPr>
          <p:nvPr/>
        </p:nvSpPr>
        <p:spPr bwMode="auto">
          <a:xfrm flipH="1" flipV="1">
            <a:off x="3813175" y="5645150"/>
            <a:ext cx="438150" cy="371475"/>
          </a:xfrm>
          <a:prstGeom prst="line">
            <a:avLst/>
          </a:prstGeom>
          <a:noFill/>
          <a:ln w="28575">
            <a:solidFill>
              <a:srgbClr val="333399"/>
            </a:solidFill>
            <a:round/>
            <a:tailEnd type="triangle" w="med" len="lg"/>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44118" name="Text Box 375"/>
          <p:cNvSpPr txBox="1">
            <a:spLocks noChangeArrowheads="1"/>
          </p:cNvSpPr>
          <p:nvPr/>
        </p:nvSpPr>
        <p:spPr bwMode="auto">
          <a:xfrm>
            <a:off x="2146300" y="4068763"/>
            <a:ext cx="12682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1800" b="1">
                <a:latin typeface="Arial" panose="020B0604020202020204" pitchFamily="34" charset="0"/>
                <a:ea typeface="黑体" pitchFamily="2" charset="-122"/>
              </a:rPr>
              <a:t>(</a:t>
            </a:r>
            <a:r>
              <a:rPr kumimoji="1" lang="zh-CN" altLang="en-US" sz="1800" b="1">
                <a:latin typeface="Arial" panose="020B0604020202020204" pitchFamily="34" charset="0"/>
                <a:ea typeface="黑体" pitchFamily="2" charset="-122"/>
              </a:rPr>
              <a:t>发送邮件</a:t>
            </a:r>
            <a:r>
              <a:rPr kumimoji="1" lang="en-US" altLang="zh-CN" sz="1800" b="1">
                <a:latin typeface="Arial" panose="020B0604020202020204" pitchFamily="34" charset="0"/>
                <a:ea typeface="黑体" pitchFamily="2" charset="-122"/>
              </a:rPr>
              <a:t>)</a:t>
            </a:r>
            <a:endParaRPr kumimoji="1" lang="en-US" altLang="zh-CN" sz="1800" b="1">
              <a:latin typeface="Arial" panose="020B0604020202020204" pitchFamily="34" charset="0"/>
              <a:ea typeface="黑体" pitchFamily="2" charset="-122"/>
            </a:endParaRPr>
          </a:p>
        </p:txBody>
      </p:sp>
      <p:sp>
        <p:nvSpPr>
          <p:cNvPr id="44119" name="Text Box 376"/>
          <p:cNvSpPr txBox="1">
            <a:spLocks noChangeArrowheads="1"/>
          </p:cNvSpPr>
          <p:nvPr/>
        </p:nvSpPr>
        <p:spPr bwMode="auto">
          <a:xfrm>
            <a:off x="5305425" y="3452813"/>
            <a:ext cx="15792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zh-CN" altLang="en-US" sz="1800" b="1">
                <a:latin typeface="Arial" panose="020B0604020202020204" pitchFamily="34" charset="0"/>
                <a:ea typeface="黑体" pitchFamily="2" charset="-122"/>
              </a:rPr>
              <a:t>（发送邮件）</a:t>
            </a:r>
            <a:endParaRPr kumimoji="1" lang="zh-CN" altLang="en-US" sz="1800" b="1">
              <a:latin typeface="Arial" panose="020B0604020202020204" pitchFamily="34" charset="0"/>
              <a:ea typeface="黑体" pitchFamily="2" charset="-122"/>
            </a:endParaRPr>
          </a:p>
        </p:txBody>
      </p:sp>
      <p:sp>
        <p:nvSpPr>
          <p:cNvPr id="44120" name="Text Box 379"/>
          <p:cNvSpPr txBox="1">
            <a:spLocks noChangeArrowheads="1"/>
          </p:cNvSpPr>
          <p:nvPr/>
        </p:nvSpPr>
        <p:spPr bwMode="auto">
          <a:xfrm>
            <a:off x="8262938" y="3710022"/>
            <a:ext cx="12682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1800" b="1" dirty="0">
                <a:latin typeface="Arial" panose="020B0604020202020204" pitchFamily="34" charset="0"/>
                <a:ea typeface="黑体" pitchFamily="2" charset="-122"/>
              </a:rPr>
              <a:t>(</a:t>
            </a:r>
            <a:r>
              <a:rPr kumimoji="1" lang="zh-CN" altLang="en-US" sz="1800" b="1" dirty="0">
                <a:latin typeface="Arial" panose="020B0604020202020204" pitchFamily="34" charset="0"/>
                <a:ea typeface="黑体" pitchFamily="2" charset="-122"/>
              </a:rPr>
              <a:t>读取邮件</a:t>
            </a:r>
            <a:r>
              <a:rPr kumimoji="1" lang="en-US" altLang="zh-CN" sz="1800" b="1" dirty="0">
                <a:latin typeface="Arial" panose="020B0604020202020204" pitchFamily="34" charset="0"/>
                <a:ea typeface="黑体" pitchFamily="2" charset="-122"/>
              </a:rPr>
              <a:t>)</a:t>
            </a:r>
            <a:endParaRPr kumimoji="1" lang="en-US" altLang="zh-CN" sz="1800" b="1" dirty="0">
              <a:latin typeface="Arial" panose="020B0604020202020204" pitchFamily="34" charset="0"/>
              <a:ea typeface="黑体" pitchFamily="2" charset="-122"/>
            </a:endParaRPr>
          </a:p>
        </p:txBody>
      </p:sp>
      <p:sp>
        <p:nvSpPr>
          <p:cNvPr id="44121" name="Text Box 384"/>
          <p:cNvSpPr txBox="1">
            <a:spLocks noChangeArrowheads="1"/>
          </p:cNvSpPr>
          <p:nvPr/>
        </p:nvSpPr>
        <p:spPr bwMode="auto">
          <a:xfrm>
            <a:off x="5545138" y="4803775"/>
            <a:ext cx="8778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zh-CN" altLang="en-US" sz="1800" b="1">
                <a:latin typeface="Arial" panose="020B0604020202020204" pitchFamily="34" charset="0"/>
                <a:ea typeface="黑体" pitchFamily="2" charset="-122"/>
              </a:rPr>
              <a:t>互联网</a:t>
            </a:r>
            <a:endParaRPr kumimoji="1" lang="zh-CN" altLang="en-US" sz="1800" b="1">
              <a:latin typeface="Arial" panose="020B0604020202020204" pitchFamily="34" charset="0"/>
              <a:ea typeface="黑体" pitchFamily="2" charset="-122"/>
            </a:endParaRPr>
          </a:p>
        </p:txBody>
      </p:sp>
      <p:sp>
        <p:nvSpPr>
          <p:cNvPr id="44122" name="Rectangle 385"/>
          <p:cNvSpPr>
            <a:spLocks noChangeArrowheads="1"/>
          </p:cNvSpPr>
          <p:nvPr/>
        </p:nvSpPr>
        <p:spPr bwMode="auto">
          <a:xfrm>
            <a:off x="9363075" y="1481138"/>
            <a:ext cx="863600" cy="1728787"/>
          </a:xfrm>
          <a:prstGeom prst="rect">
            <a:avLst/>
          </a:prstGeom>
          <a:solidFill>
            <a:srgbClr val="CCECFF"/>
          </a:solidFill>
          <a:ln w="9525" algn="ctr">
            <a:solidFill>
              <a:schemeClr val="folHlink"/>
            </a:solidFill>
            <a:miter lim="800000"/>
          </a:ln>
          <a:effectLst>
            <a:outerShdw dist="35921" dir="2700000" algn="ctr" rotWithShape="0">
              <a:schemeClr val="bg2"/>
            </a:outerShdw>
          </a:effectLst>
        </p:spPr>
        <p:txBody>
          <a:bodyPr wrap="none" anchor="ctr"/>
          <a:lstStyle/>
          <a:p>
            <a:pPr eaLnBrk="1" hangingPunct="1"/>
            <a:endParaRPr lang="zh-CN" altLang="en-US" sz="3600" b="1">
              <a:solidFill>
                <a:srgbClr val="4D4D4D"/>
              </a:solidFill>
              <a:latin typeface="Tahoma" panose="020B0604030504040204" pitchFamily="34" charset="0"/>
            </a:endParaRPr>
          </a:p>
        </p:txBody>
      </p:sp>
      <p:sp>
        <p:nvSpPr>
          <p:cNvPr id="44123" name="Rectangle 386"/>
          <p:cNvSpPr>
            <a:spLocks noChangeArrowheads="1"/>
          </p:cNvSpPr>
          <p:nvPr/>
        </p:nvSpPr>
        <p:spPr bwMode="auto">
          <a:xfrm>
            <a:off x="3098800" y="1470025"/>
            <a:ext cx="863600" cy="1739900"/>
          </a:xfrm>
          <a:prstGeom prst="rect">
            <a:avLst/>
          </a:prstGeom>
          <a:solidFill>
            <a:srgbClr val="66FF66"/>
          </a:solidFill>
          <a:ln w="19050" algn="ctr">
            <a:solidFill>
              <a:schemeClr val="folHlink"/>
            </a:solidFill>
            <a:miter lim="800000"/>
          </a:ln>
          <a:effectLst>
            <a:outerShdw dist="35921" dir="2700000" algn="ctr" rotWithShape="0">
              <a:schemeClr val="bg2"/>
            </a:outerShdw>
          </a:effectLst>
        </p:spPr>
        <p:txBody>
          <a:bodyPr wrap="none" anchor="ctr"/>
          <a:lstStyle/>
          <a:p>
            <a:pPr eaLnBrk="1" hangingPunct="1"/>
            <a:endParaRPr lang="zh-CN" altLang="en-US" sz="3600" b="1">
              <a:solidFill>
                <a:srgbClr val="4D4D4D"/>
              </a:solidFill>
              <a:latin typeface="Tahoma" panose="020B0604030504040204" pitchFamily="34" charset="0"/>
            </a:endParaRPr>
          </a:p>
        </p:txBody>
      </p:sp>
      <p:sp>
        <p:nvSpPr>
          <p:cNvPr id="44124" name="Rectangle 387"/>
          <p:cNvSpPr>
            <a:spLocks noChangeArrowheads="1"/>
          </p:cNvSpPr>
          <p:nvPr/>
        </p:nvSpPr>
        <p:spPr bwMode="auto">
          <a:xfrm>
            <a:off x="1370013" y="1470025"/>
            <a:ext cx="863600" cy="1739900"/>
          </a:xfrm>
          <a:prstGeom prst="rect">
            <a:avLst/>
          </a:prstGeom>
          <a:solidFill>
            <a:srgbClr val="CCECFF"/>
          </a:solidFill>
          <a:ln w="9525">
            <a:solidFill>
              <a:schemeClr val="folHlink"/>
            </a:solidFill>
            <a:miter lim="800000"/>
          </a:ln>
          <a:effectLst>
            <a:outerShdw dist="35921" dir="2700000" algn="ctr" rotWithShape="0">
              <a:schemeClr val="bg2"/>
            </a:outerShdw>
          </a:effectLst>
        </p:spPr>
        <p:txBody>
          <a:bodyPr wrap="none" anchor="ctr"/>
          <a:lstStyle/>
          <a:p>
            <a:pPr eaLnBrk="1" hangingPunct="1"/>
            <a:endParaRPr lang="zh-CN" altLang="en-US" sz="3600" b="1">
              <a:solidFill>
                <a:srgbClr val="4D4D4D"/>
              </a:solidFill>
              <a:latin typeface="Tahoma" panose="020B0604030504040204" pitchFamily="34" charset="0"/>
            </a:endParaRPr>
          </a:p>
        </p:txBody>
      </p:sp>
      <p:sp>
        <p:nvSpPr>
          <p:cNvPr id="44128" name="Text Box 391"/>
          <p:cNvSpPr txBox="1">
            <a:spLocks noChangeArrowheads="1"/>
          </p:cNvSpPr>
          <p:nvPr/>
        </p:nvSpPr>
        <p:spPr bwMode="auto">
          <a:xfrm>
            <a:off x="2302312" y="2814638"/>
            <a:ext cx="69762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algn="ctr" eaLnBrk="1" hangingPunct="1"/>
            <a:r>
              <a:rPr kumimoji="1" lang="zh-CN" altLang="en-US" sz="2000" b="1" dirty="0">
                <a:solidFill>
                  <a:srgbClr val="000000"/>
                </a:solidFill>
                <a:latin typeface="Arial" panose="020B0604020202020204" pitchFamily="34" charset="0"/>
                <a:ea typeface="黑体" pitchFamily="2" charset="-122"/>
              </a:rPr>
              <a:t>发送</a:t>
            </a:r>
            <a:endParaRPr kumimoji="1" lang="zh-CN" altLang="en-US" sz="2000" b="1" dirty="0">
              <a:solidFill>
                <a:srgbClr val="000000"/>
              </a:solidFill>
              <a:latin typeface="Arial" panose="020B0604020202020204" pitchFamily="34" charset="0"/>
              <a:ea typeface="黑体" pitchFamily="2" charset="-122"/>
            </a:endParaRPr>
          </a:p>
          <a:p>
            <a:pPr algn="ctr" eaLnBrk="1" hangingPunct="1"/>
            <a:r>
              <a:rPr kumimoji="1" lang="zh-CN" altLang="en-US" sz="2000" b="1" dirty="0">
                <a:solidFill>
                  <a:srgbClr val="000000"/>
                </a:solidFill>
                <a:latin typeface="Arial" panose="020B0604020202020204" pitchFamily="34" charset="0"/>
                <a:ea typeface="黑体" pitchFamily="2" charset="-122"/>
              </a:rPr>
              <a:t>邮件</a:t>
            </a:r>
            <a:endParaRPr kumimoji="1" lang="zh-CN" altLang="en-US" sz="2000" b="1" dirty="0">
              <a:solidFill>
                <a:srgbClr val="000000"/>
              </a:solidFill>
              <a:latin typeface="Arial" panose="020B0604020202020204" pitchFamily="34" charset="0"/>
              <a:ea typeface="黑体" pitchFamily="2" charset="-122"/>
            </a:endParaRPr>
          </a:p>
        </p:txBody>
      </p:sp>
      <p:sp>
        <p:nvSpPr>
          <p:cNvPr id="44130" name="Text Box 393"/>
          <p:cNvSpPr txBox="1">
            <a:spLocks noChangeArrowheads="1"/>
          </p:cNvSpPr>
          <p:nvPr/>
        </p:nvSpPr>
        <p:spPr bwMode="auto">
          <a:xfrm>
            <a:off x="8618538" y="2820679"/>
            <a:ext cx="70802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zh-CN" altLang="en-US" sz="2000" b="1" dirty="0">
                <a:solidFill>
                  <a:srgbClr val="000000"/>
                </a:solidFill>
                <a:latin typeface="Arial" panose="020B0604020202020204" pitchFamily="34" charset="0"/>
                <a:ea typeface="黑体" pitchFamily="2" charset="-122"/>
              </a:rPr>
              <a:t>读取</a:t>
            </a:r>
            <a:endParaRPr kumimoji="1" lang="zh-CN" altLang="en-US" sz="2000" b="1" dirty="0">
              <a:solidFill>
                <a:srgbClr val="000000"/>
              </a:solidFill>
              <a:latin typeface="Arial" panose="020B0604020202020204" pitchFamily="34" charset="0"/>
              <a:ea typeface="黑体" pitchFamily="2" charset="-122"/>
            </a:endParaRPr>
          </a:p>
          <a:p>
            <a:pPr eaLnBrk="1" hangingPunct="1"/>
            <a:r>
              <a:rPr kumimoji="1" lang="zh-CN" altLang="en-US" sz="2000" b="1" dirty="0">
                <a:solidFill>
                  <a:srgbClr val="000000"/>
                </a:solidFill>
                <a:latin typeface="Arial" panose="020B0604020202020204" pitchFamily="34" charset="0"/>
                <a:ea typeface="黑体" pitchFamily="2" charset="-122"/>
              </a:rPr>
              <a:t>邮件</a:t>
            </a:r>
            <a:endParaRPr kumimoji="1" lang="zh-CN" altLang="en-US" sz="2000" b="1" dirty="0">
              <a:solidFill>
                <a:srgbClr val="000000"/>
              </a:solidFill>
              <a:latin typeface="Arial" panose="020B0604020202020204" pitchFamily="34" charset="0"/>
              <a:ea typeface="黑体" pitchFamily="2" charset="-122"/>
            </a:endParaRPr>
          </a:p>
        </p:txBody>
      </p:sp>
      <p:grpSp>
        <p:nvGrpSpPr>
          <p:cNvPr id="2" name="组合 1"/>
          <p:cNvGrpSpPr/>
          <p:nvPr/>
        </p:nvGrpSpPr>
        <p:grpSpPr>
          <a:xfrm>
            <a:off x="1974850" y="1589088"/>
            <a:ext cx="1195388" cy="979566"/>
            <a:chOff x="1974850" y="1589088"/>
            <a:chExt cx="1195388" cy="979566"/>
          </a:xfrm>
        </p:grpSpPr>
        <p:sp>
          <p:nvSpPr>
            <p:cNvPr id="44125" name="Line 388"/>
            <p:cNvSpPr>
              <a:spLocks noChangeShapeType="1"/>
            </p:cNvSpPr>
            <p:nvPr/>
          </p:nvSpPr>
          <p:spPr bwMode="auto">
            <a:xfrm>
              <a:off x="1974850" y="1912938"/>
              <a:ext cx="1195388" cy="0"/>
            </a:xfrm>
            <a:prstGeom prst="line">
              <a:avLst/>
            </a:prstGeom>
            <a:noFill/>
            <a:ln w="76200">
              <a:solidFill>
                <a:schemeClr val="hlink"/>
              </a:solidFill>
              <a:round/>
              <a:tailEnd type="triangle" w="med" len="lg"/>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44126" name="Text Box 389"/>
            <p:cNvSpPr txBox="1">
              <a:spLocks noChangeArrowheads="1"/>
            </p:cNvSpPr>
            <p:nvPr/>
          </p:nvSpPr>
          <p:spPr bwMode="auto">
            <a:xfrm>
              <a:off x="2219325" y="1589088"/>
              <a:ext cx="7477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1600" b="1" dirty="0">
                  <a:latin typeface="Arial" panose="020B0604020202020204" pitchFamily="34" charset="0"/>
                  <a:ea typeface="黑体" pitchFamily="2" charset="-122"/>
                </a:rPr>
                <a:t>SMTP</a:t>
              </a:r>
              <a:endParaRPr kumimoji="1" lang="en-US" altLang="zh-CN" sz="1600" b="1" dirty="0">
                <a:latin typeface="Arial" panose="020B0604020202020204" pitchFamily="34" charset="0"/>
                <a:ea typeface="黑体" pitchFamily="2" charset="-122"/>
              </a:endParaRPr>
            </a:p>
          </p:txBody>
        </p:sp>
        <p:sp>
          <p:nvSpPr>
            <p:cNvPr id="44131" name="Text Box 394"/>
            <p:cNvSpPr txBox="1">
              <a:spLocks noChangeArrowheads="1"/>
            </p:cNvSpPr>
            <p:nvPr/>
          </p:nvSpPr>
          <p:spPr bwMode="auto">
            <a:xfrm>
              <a:off x="2306638" y="1983879"/>
              <a:ext cx="5982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1600" b="1" dirty="0">
                  <a:latin typeface="Arial" panose="020B0604020202020204" pitchFamily="34" charset="0"/>
                  <a:ea typeface="黑体" pitchFamily="2" charset="-122"/>
                </a:rPr>
                <a:t>TCP</a:t>
              </a:r>
              <a:endParaRPr kumimoji="1" lang="en-US" altLang="zh-CN" sz="1600" b="1" dirty="0">
                <a:latin typeface="Arial" panose="020B0604020202020204" pitchFamily="34" charset="0"/>
                <a:ea typeface="黑体" pitchFamily="2" charset="-122"/>
              </a:endParaRPr>
            </a:p>
            <a:p>
              <a:pPr eaLnBrk="1" hangingPunct="1"/>
              <a:r>
                <a:rPr kumimoji="1" lang="zh-CN" altLang="en-US" sz="1600" b="1" dirty="0">
                  <a:latin typeface="Arial" panose="020B0604020202020204" pitchFamily="34" charset="0"/>
                  <a:ea typeface="黑体" pitchFamily="2" charset="-122"/>
                </a:rPr>
                <a:t>连接</a:t>
              </a:r>
              <a:endParaRPr kumimoji="1" lang="zh-CN" altLang="en-US" sz="1600" b="1" dirty="0">
                <a:latin typeface="Arial" panose="020B0604020202020204" pitchFamily="34" charset="0"/>
                <a:ea typeface="黑体" pitchFamily="2" charset="-122"/>
              </a:endParaRPr>
            </a:p>
          </p:txBody>
        </p:sp>
      </p:grpSp>
      <p:sp>
        <p:nvSpPr>
          <p:cNvPr id="44133" name="Text Box 396"/>
          <p:cNvSpPr txBox="1">
            <a:spLocks noChangeArrowheads="1"/>
          </p:cNvSpPr>
          <p:nvPr/>
        </p:nvSpPr>
        <p:spPr bwMode="auto">
          <a:xfrm>
            <a:off x="3734569" y="1535113"/>
            <a:ext cx="18573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algn="ctr" eaLnBrk="1" hangingPunct="1"/>
            <a:r>
              <a:rPr kumimoji="1" lang="zh-CN" altLang="en-US" sz="2000" b="1" dirty="0">
                <a:solidFill>
                  <a:schemeClr val="tx2">
                    <a:lumMod val="60000"/>
                    <a:lumOff val="40000"/>
                  </a:schemeClr>
                </a:solidFill>
                <a:latin typeface="Arial" panose="020B0604020202020204" pitchFamily="34" charset="0"/>
                <a:ea typeface="黑体" pitchFamily="2" charset="-122"/>
              </a:rPr>
              <a:t>发送方</a:t>
            </a:r>
            <a:endParaRPr kumimoji="1" lang="zh-CN" altLang="en-US" sz="2000" b="1" dirty="0">
              <a:solidFill>
                <a:schemeClr val="tx2">
                  <a:lumMod val="60000"/>
                  <a:lumOff val="40000"/>
                </a:schemeClr>
              </a:solidFill>
              <a:latin typeface="Arial" panose="020B0604020202020204" pitchFamily="34" charset="0"/>
              <a:ea typeface="黑体" pitchFamily="2" charset="-122"/>
            </a:endParaRPr>
          </a:p>
          <a:p>
            <a:pPr algn="ctr" eaLnBrk="1" hangingPunct="1"/>
            <a:r>
              <a:rPr kumimoji="1" lang="zh-CN" altLang="en-US" sz="2000" b="1" dirty="0">
                <a:solidFill>
                  <a:schemeClr val="tx2">
                    <a:lumMod val="60000"/>
                    <a:lumOff val="40000"/>
                  </a:schemeClr>
                </a:solidFill>
                <a:latin typeface="Arial" panose="020B0604020202020204" pitchFamily="34" charset="0"/>
                <a:ea typeface="黑体" pitchFamily="2" charset="-122"/>
              </a:rPr>
              <a:t>邮件服务器</a:t>
            </a:r>
            <a:endParaRPr kumimoji="1" lang="zh-CN" altLang="en-US" sz="2000" b="1" dirty="0">
              <a:solidFill>
                <a:schemeClr val="tx2">
                  <a:lumMod val="60000"/>
                  <a:lumOff val="40000"/>
                </a:schemeClr>
              </a:solidFill>
              <a:latin typeface="Arial" panose="020B0604020202020204" pitchFamily="34" charset="0"/>
              <a:ea typeface="黑体" pitchFamily="2" charset="-122"/>
            </a:endParaRPr>
          </a:p>
        </p:txBody>
      </p:sp>
      <p:sp>
        <p:nvSpPr>
          <p:cNvPr id="44134" name="Oval 397"/>
          <p:cNvSpPr>
            <a:spLocks noChangeArrowheads="1"/>
          </p:cNvSpPr>
          <p:nvPr/>
        </p:nvSpPr>
        <p:spPr bwMode="auto">
          <a:xfrm>
            <a:off x="1441450" y="1552575"/>
            <a:ext cx="719138" cy="719138"/>
          </a:xfrm>
          <a:prstGeom prst="ellipse">
            <a:avLst/>
          </a:prstGeom>
          <a:solidFill>
            <a:srgbClr val="FFFF99"/>
          </a:solidFill>
          <a:ln w="9525">
            <a:solidFill>
              <a:schemeClr val="folHlink"/>
            </a:solidFill>
            <a:round/>
          </a:ln>
        </p:spPr>
        <p:txBody>
          <a:bodyPr wrap="none" anchor="ctr"/>
          <a:lstStyle/>
          <a:p>
            <a:pPr algn="ctr" eaLnBrk="1" hangingPunct="1"/>
            <a:r>
              <a:rPr kumimoji="1" lang="en-US" altLang="zh-CN" sz="1600" b="1" dirty="0">
                <a:solidFill>
                  <a:srgbClr val="4D4D4D"/>
                </a:solidFill>
                <a:ea typeface="黑体" pitchFamily="2" charset="-122"/>
              </a:rPr>
              <a:t>SMTP</a:t>
            </a:r>
            <a:endParaRPr kumimoji="1" lang="en-US" altLang="zh-CN" sz="1600" b="1" dirty="0">
              <a:solidFill>
                <a:srgbClr val="4D4D4D"/>
              </a:solidFill>
              <a:ea typeface="黑体" pitchFamily="2" charset="-122"/>
            </a:endParaRPr>
          </a:p>
          <a:p>
            <a:pPr algn="ctr" eaLnBrk="1" hangingPunct="1"/>
            <a:r>
              <a:rPr kumimoji="1" lang="zh-CN" altLang="en-US" sz="1600" b="1" dirty="0">
                <a:solidFill>
                  <a:srgbClr val="4D4D4D"/>
                </a:solidFill>
                <a:ea typeface="黑体" pitchFamily="2" charset="-122"/>
              </a:rPr>
              <a:t>客户</a:t>
            </a:r>
            <a:endParaRPr kumimoji="1" lang="zh-CN" altLang="en-US" sz="1600" b="1" dirty="0">
              <a:solidFill>
                <a:srgbClr val="4D4D4D"/>
              </a:solidFill>
              <a:ea typeface="黑体" pitchFamily="2" charset="-122"/>
            </a:endParaRPr>
          </a:p>
        </p:txBody>
      </p:sp>
      <p:sp>
        <p:nvSpPr>
          <p:cNvPr id="44135" name="Oval 398"/>
          <p:cNvSpPr>
            <a:spLocks noChangeArrowheads="1"/>
          </p:cNvSpPr>
          <p:nvPr/>
        </p:nvSpPr>
        <p:spPr bwMode="auto">
          <a:xfrm>
            <a:off x="9434513" y="1552575"/>
            <a:ext cx="719137" cy="719138"/>
          </a:xfrm>
          <a:prstGeom prst="ellipse">
            <a:avLst/>
          </a:prstGeom>
          <a:solidFill>
            <a:srgbClr val="CCCC00"/>
          </a:solidFill>
          <a:ln w="9525">
            <a:solidFill>
              <a:schemeClr val="tx1"/>
            </a:solidFill>
            <a:round/>
          </a:ln>
        </p:spPr>
        <p:txBody>
          <a:bodyPr wrap="none" anchor="ctr"/>
          <a:lstStyle/>
          <a:p>
            <a:pPr algn="ctr" eaLnBrk="1" hangingPunct="1"/>
            <a:r>
              <a:rPr kumimoji="1" lang="en-US" altLang="zh-CN" sz="1600" b="1" dirty="0">
                <a:solidFill>
                  <a:srgbClr val="4D4D4D"/>
                </a:solidFill>
                <a:ea typeface="黑体" pitchFamily="2" charset="-122"/>
              </a:rPr>
              <a:t>POP3</a:t>
            </a:r>
            <a:endParaRPr kumimoji="1" lang="en-US" altLang="zh-CN" sz="1600" b="1" dirty="0">
              <a:solidFill>
                <a:srgbClr val="4D4D4D"/>
              </a:solidFill>
              <a:ea typeface="黑体" pitchFamily="2" charset="-122"/>
            </a:endParaRPr>
          </a:p>
          <a:p>
            <a:pPr algn="ctr" eaLnBrk="1" hangingPunct="1"/>
            <a:r>
              <a:rPr kumimoji="1" lang="zh-CN" altLang="en-US" sz="1600" b="1" dirty="0">
                <a:solidFill>
                  <a:srgbClr val="4D4D4D"/>
                </a:solidFill>
                <a:ea typeface="黑体" pitchFamily="2" charset="-122"/>
              </a:rPr>
              <a:t>客户</a:t>
            </a:r>
            <a:endParaRPr kumimoji="1" lang="zh-CN" altLang="en-US" sz="1600" b="1" dirty="0">
              <a:solidFill>
                <a:srgbClr val="4D4D4D"/>
              </a:solidFill>
              <a:ea typeface="黑体" pitchFamily="2" charset="-122"/>
            </a:endParaRPr>
          </a:p>
        </p:txBody>
      </p:sp>
      <p:sp>
        <p:nvSpPr>
          <p:cNvPr id="44136" name="Text Box 399"/>
          <p:cNvSpPr txBox="1">
            <a:spLocks noChangeArrowheads="1"/>
          </p:cNvSpPr>
          <p:nvPr/>
        </p:nvSpPr>
        <p:spPr bwMode="auto">
          <a:xfrm>
            <a:off x="174169" y="1574800"/>
            <a:ext cx="12105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algn="ctr" eaLnBrk="1" hangingPunct="1"/>
            <a:r>
              <a:rPr kumimoji="1" lang="zh-CN" altLang="en-US" sz="2000" b="1" dirty="0">
                <a:solidFill>
                  <a:schemeClr val="tx2">
                    <a:lumMod val="60000"/>
                    <a:lumOff val="40000"/>
                  </a:schemeClr>
                </a:solidFill>
                <a:latin typeface="Arial" panose="020B0604020202020204" pitchFamily="34" charset="0"/>
                <a:ea typeface="黑体" pitchFamily="2" charset="-122"/>
              </a:rPr>
              <a:t>发件人</a:t>
            </a:r>
            <a:endParaRPr kumimoji="1" lang="zh-CN" altLang="en-US" sz="2000" b="1" dirty="0">
              <a:solidFill>
                <a:schemeClr val="tx2">
                  <a:lumMod val="60000"/>
                  <a:lumOff val="40000"/>
                </a:schemeClr>
              </a:solidFill>
              <a:latin typeface="Arial" panose="020B0604020202020204" pitchFamily="34" charset="0"/>
              <a:ea typeface="黑体" pitchFamily="2" charset="-122"/>
            </a:endParaRPr>
          </a:p>
          <a:p>
            <a:pPr algn="ctr" eaLnBrk="1" hangingPunct="1"/>
            <a:r>
              <a:rPr kumimoji="1" lang="zh-CN" altLang="en-US" sz="2000" b="1" dirty="0">
                <a:solidFill>
                  <a:schemeClr val="tx2">
                    <a:lumMod val="60000"/>
                    <a:lumOff val="40000"/>
                  </a:schemeClr>
                </a:solidFill>
                <a:latin typeface="Arial" panose="020B0604020202020204" pitchFamily="34" charset="0"/>
                <a:ea typeface="黑体" pitchFamily="2" charset="-122"/>
              </a:rPr>
              <a:t>用户代理</a:t>
            </a:r>
            <a:endParaRPr kumimoji="1" lang="zh-CN" altLang="en-US" sz="2000" b="1" dirty="0">
              <a:solidFill>
                <a:schemeClr val="tx2">
                  <a:lumMod val="60000"/>
                  <a:lumOff val="40000"/>
                </a:schemeClr>
              </a:solidFill>
              <a:latin typeface="Arial" panose="020B0604020202020204" pitchFamily="34" charset="0"/>
              <a:ea typeface="黑体" pitchFamily="2" charset="-122"/>
            </a:endParaRPr>
          </a:p>
        </p:txBody>
      </p:sp>
      <p:sp>
        <p:nvSpPr>
          <p:cNvPr id="44137" name="Text Box 400"/>
          <p:cNvSpPr txBox="1">
            <a:spLocks noChangeArrowheads="1"/>
          </p:cNvSpPr>
          <p:nvPr/>
        </p:nvSpPr>
        <p:spPr bwMode="auto">
          <a:xfrm>
            <a:off x="6202551" y="1484313"/>
            <a:ext cx="14670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algn="ctr" eaLnBrk="1" hangingPunct="1"/>
            <a:r>
              <a:rPr kumimoji="1" lang="zh-CN" altLang="en-US" sz="2000" b="1" dirty="0">
                <a:solidFill>
                  <a:schemeClr val="tx2">
                    <a:lumMod val="60000"/>
                    <a:lumOff val="40000"/>
                  </a:schemeClr>
                </a:solidFill>
                <a:latin typeface="Arial" panose="020B0604020202020204" pitchFamily="34" charset="0"/>
                <a:ea typeface="黑体" pitchFamily="2" charset="-122"/>
              </a:rPr>
              <a:t>接收方</a:t>
            </a:r>
            <a:endParaRPr kumimoji="1" lang="zh-CN" altLang="en-US" sz="2000" b="1" dirty="0">
              <a:solidFill>
                <a:schemeClr val="tx2">
                  <a:lumMod val="60000"/>
                  <a:lumOff val="40000"/>
                </a:schemeClr>
              </a:solidFill>
              <a:latin typeface="Arial" panose="020B0604020202020204" pitchFamily="34" charset="0"/>
              <a:ea typeface="黑体" pitchFamily="2" charset="-122"/>
            </a:endParaRPr>
          </a:p>
          <a:p>
            <a:pPr algn="ctr" eaLnBrk="1" hangingPunct="1"/>
            <a:r>
              <a:rPr kumimoji="1" lang="zh-CN" altLang="en-US" sz="2000" b="1" dirty="0">
                <a:solidFill>
                  <a:schemeClr val="tx2">
                    <a:lumMod val="60000"/>
                    <a:lumOff val="40000"/>
                  </a:schemeClr>
                </a:solidFill>
                <a:latin typeface="Arial" panose="020B0604020202020204" pitchFamily="34" charset="0"/>
                <a:ea typeface="黑体" pitchFamily="2" charset="-122"/>
              </a:rPr>
              <a:t>邮件服务器</a:t>
            </a:r>
            <a:endParaRPr kumimoji="1" lang="zh-CN" altLang="en-US" sz="2000" b="1" dirty="0">
              <a:solidFill>
                <a:schemeClr val="tx2">
                  <a:lumMod val="60000"/>
                  <a:lumOff val="40000"/>
                </a:schemeClr>
              </a:solidFill>
              <a:latin typeface="Arial" panose="020B0604020202020204" pitchFamily="34" charset="0"/>
              <a:ea typeface="黑体" pitchFamily="2" charset="-122"/>
            </a:endParaRPr>
          </a:p>
        </p:txBody>
      </p:sp>
      <p:sp>
        <p:nvSpPr>
          <p:cNvPr id="44138" name="Rectangle 401"/>
          <p:cNvSpPr>
            <a:spLocks noChangeArrowheads="1"/>
          </p:cNvSpPr>
          <p:nvPr/>
        </p:nvSpPr>
        <p:spPr bwMode="auto">
          <a:xfrm>
            <a:off x="7635875" y="1481138"/>
            <a:ext cx="863600" cy="1728787"/>
          </a:xfrm>
          <a:prstGeom prst="rect">
            <a:avLst/>
          </a:prstGeom>
          <a:solidFill>
            <a:srgbClr val="66FF66"/>
          </a:solidFill>
          <a:ln w="19050" algn="ctr">
            <a:solidFill>
              <a:schemeClr val="folHlink"/>
            </a:solidFill>
            <a:miter lim="800000"/>
          </a:ln>
          <a:effectLst>
            <a:outerShdw dist="35921" dir="2700000" algn="ctr" rotWithShape="0">
              <a:schemeClr val="bg2"/>
            </a:outerShdw>
          </a:effectLst>
        </p:spPr>
        <p:txBody>
          <a:bodyPr wrap="none" anchor="ctr"/>
          <a:lstStyle/>
          <a:p>
            <a:pPr eaLnBrk="1" hangingPunct="1"/>
            <a:endParaRPr lang="zh-CN" altLang="en-US" sz="3600" b="1">
              <a:solidFill>
                <a:srgbClr val="4D4D4D"/>
              </a:solidFill>
              <a:latin typeface="Tahoma" panose="020B0604030504040204" pitchFamily="34" charset="0"/>
            </a:endParaRPr>
          </a:p>
        </p:txBody>
      </p:sp>
      <p:sp>
        <p:nvSpPr>
          <p:cNvPr id="44139" name="Oval 402"/>
          <p:cNvSpPr>
            <a:spLocks noChangeArrowheads="1"/>
          </p:cNvSpPr>
          <p:nvPr/>
        </p:nvSpPr>
        <p:spPr bwMode="auto">
          <a:xfrm>
            <a:off x="7707313" y="2344738"/>
            <a:ext cx="719137" cy="719137"/>
          </a:xfrm>
          <a:prstGeom prst="ellipse">
            <a:avLst/>
          </a:prstGeom>
          <a:solidFill>
            <a:srgbClr val="FFCCFF"/>
          </a:solidFill>
          <a:ln w="9525" algn="ctr">
            <a:solidFill>
              <a:schemeClr val="folHlink"/>
            </a:solidFill>
            <a:round/>
          </a:ln>
        </p:spPr>
        <p:txBody>
          <a:bodyPr wrap="none" anchor="ctr"/>
          <a:lstStyle/>
          <a:p>
            <a:pPr algn="ctr" eaLnBrk="1" hangingPunct="1"/>
            <a:r>
              <a:rPr kumimoji="1" lang="en-US" altLang="zh-CN" sz="1600" b="1" dirty="0">
                <a:solidFill>
                  <a:srgbClr val="4D4D4D"/>
                </a:solidFill>
                <a:ea typeface="黑体" pitchFamily="2" charset="-122"/>
              </a:rPr>
              <a:t>SMTP</a:t>
            </a:r>
            <a:endParaRPr kumimoji="1" lang="en-US" altLang="zh-CN" sz="1600" b="1" dirty="0">
              <a:solidFill>
                <a:srgbClr val="4D4D4D"/>
              </a:solidFill>
              <a:ea typeface="黑体" pitchFamily="2" charset="-122"/>
            </a:endParaRPr>
          </a:p>
          <a:p>
            <a:pPr algn="ctr" eaLnBrk="1" hangingPunct="1"/>
            <a:r>
              <a:rPr kumimoji="1" lang="zh-CN" altLang="en-US" sz="1600" b="1" dirty="0">
                <a:solidFill>
                  <a:srgbClr val="4D4D4D"/>
                </a:solidFill>
                <a:ea typeface="黑体" pitchFamily="2" charset="-122"/>
              </a:rPr>
              <a:t>服务器</a:t>
            </a:r>
            <a:endParaRPr kumimoji="1" lang="zh-CN" altLang="en-US" sz="1600" b="1" dirty="0">
              <a:solidFill>
                <a:srgbClr val="4D4D4D"/>
              </a:solidFill>
              <a:ea typeface="黑体" pitchFamily="2" charset="-122"/>
            </a:endParaRPr>
          </a:p>
        </p:txBody>
      </p:sp>
      <p:sp>
        <p:nvSpPr>
          <p:cNvPr id="44140" name="Oval 403"/>
          <p:cNvSpPr>
            <a:spLocks noChangeArrowheads="1"/>
          </p:cNvSpPr>
          <p:nvPr/>
        </p:nvSpPr>
        <p:spPr bwMode="auto">
          <a:xfrm>
            <a:off x="7707313" y="1552575"/>
            <a:ext cx="719137" cy="719138"/>
          </a:xfrm>
          <a:prstGeom prst="ellipse">
            <a:avLst/>
          </a:prstGeom>
          <a:solidFill>
            <a:srgbClr val="F7F8FA"/>
          </a:solidFill>
          <a:ln w="9525">
            <a:solidFill>
              <a:schemeClr val="tx1"/>
            </a:solidFill>
            <a:round/>
          </a:ln>
        </p:spPr>
        <p:txBody>
          <a:bodyPr wrap="none" anchor="ctr"/>
          <a:lstStyle/>
          <a:p>
            <a:pPr algn="ctr" eaLnBrk="1" hangingPunct="1"/>
            <a:r>
              <a:rPr kumimoji="1" lang="en-US" altLang="zh-CN" sz="1600" b="1" dirty="0">
                <a:solidFill>
                  <a:srgbClr val="4D4D4D"/>
                </a:solidFill>
                <a:ea typeface="黑体" pitchFamily="2" charset="-122"/>
              </a:rPr>
              <a:t>POP3</a:t>
            </a:r>
            <a:endParaRPr kumimoji="1" lang="en-US" altLang="zh-CN" sz="1600" b="1" dirty="0">
              <a:solidFill>
                <a:srgbClr val="4D4D4D"/>
              </a:solidFill>
              <a:ea typeface="黑体" pitchFamily="2" charset="-122"/>
            </a:endParaRPr>
          </a:p>
          <a:p>
            <a:pPr algn="ctr" eaLnBrk="1" hangingPunct="1"/>
            <a:r>
              <a:rPr kumimoji="1" lang="zh-CN" altLang="en-US" sz="1600" b="1" dirty="0">
                <a:solidFill>
                  <a:srgbClr val="4D4D4D"/>
                </a:solidFill>
                <a:ea typeface="黑体" pitchFamily="2" charset="-122"/>
              </a:rPr>
              <a:t>服务器</a:t>
            </a:r>
            <a:endParaRPr kumimoji="1" lang="zh-CN" altLang="en-US" sz="1600" b="1" dirty="0">
              <a:solidFill>
                <a:srgbClr val="4D4D4D"/>
              </a:solidFill>
              <a:ea typeface="黑体" pitchFamily="2" charset="-122"/>
            </a:endParaRPr>
          </a:p>
        </p:txBody>
      </p:sp>
      <p:sp>
        <p:nvSpPr>
          <p:cNvPr id="44142" name="Oval 405"/>
          <p:cNvSpPr>
            <a:spLocks noChangeArrowheads="1"/>
          </p:cNvSpPr>
          <p:nvPr/>
        </p:nvSpPr>
        <p:spPr bwMode="auto">
          <a:xfrm>
            <a:off x="3171825" y="1552575"/>
            <a:ext cx="719138" cy="719138"/>
          </a:xfrm>
          <a:prstGeom prst="ellipse">
            <a:avLst/>
          </a:prstGeom>
          <a:solidFill>
            <a:srgbClr val="FFCCFF"/>
          </a:solidFill>
          <a:ln w="9525">
            <a:solidFill>
              <a:schemeClr val="folHlink"/>
            </a:solidFill>
            <a:round/>
          </a:ln>
        </p:spPr>
        <p:txBody>
          <a:bodyPr wrap="none" anchor="ctr"/>
          <a:lstStyle/>
          <a:p>
            <a:pPr algn="ctr" eaLnBrk="1" hangingPunct="1"/>
            <a:r>
              <a:rPr kumimoji="1" lang="en-US" altLang="zh-CN" sz="1600" b="1">
                <a:solidFill>
                  <a:srgbClr val="4D4D4D"/>
                </a:solidFill>
                <a:ea typeface="黑体" pitchFamily="2" charset="-122"/>
              </a:rPr>
              <a:t>SMTP</a:t>
            </a:r>
            <a:endParaRPr kumimoji="1" lang="en-US" altLang="zh-CN" sz="1600" b="1">
              <a:solidFill>
                <a:srgbClr val="4D4D4D"/>
              </a:solidFill>
              <a:ea typeface="黑体" pitchFamily="2" charset="-122"/>
            </a:endParaRPr>
          </a:p>
          <a:p>
            <a:pPr algn="ctr" eaLnBrk="1" hangingPunct="1"/>
            <a:r>
              <a:rPr kumimoji="1" lang="zh-CN" altLang="en-US" sz="1600" b="1">
                <a:solidFill>
                  <a:srgbClr val="4D4D4D"/>
                </a:solidFill>
                <a:ea typeface="黑体" pitchFamily="2" charset="-122"/>
              </a:rPr>
              <a:t>服务器</a:t>
            </a:r>
            <a:endParaRPr kumimoji="1" lang="zh-CN" altLang="en-US" sz="1600" b="1">
              <a:solidFill>
                <a:srgbClr val="4D4D4D"/>
              </a:solidFill>
              <a:ea typeface="黑体" pitchFamily="2" charset="-122"/>
            </a:endParaRPr>
          </a:p>
        </p:txBody>
      </p:sp>
      <p:sp>
        <p:nvSpPr>
          <p:cNvPr id="44143" name="Oval 406"/>
          <p:cNvSpPr>
            <a:spLocks noChangeArrowheads="1"/>
          </p:cNvSpPr>
          <p:nvPr/>
        </p:nvSpPr>
        <p:spPr bwMode="auto">
          <a:xfrm>
            <a:off x="3171825" y="2344738"/>
            <a:ext cx="719138" cy="719137"/>
          </a:xfrm>
          <a:prstGeom prst="ellipse">
            <a:avLst/>
          </a:prstGeom>
          <a:solidFill>
            <a:srgbClr val="FFFF99"/>
          </a:solidFill>
          <a:ln w="9525" algn="ctr">
            <a:solidFill>
              <a:schemeClr val="folHlink"/>
            </a:solidFill>
            <a:round/>
          </a:ln>
        </p:spPr>
        <p:txBody>
          <a:bodyPr wrap="none" anchor="ctr"/>
          <a:lstStyle/>
          <a:p>
            <a:pPr algn="ctr" eaLnBrk="1" hangingPunct="1"/>
            <a:r>
              <a:rPr kumimoji="1" lang="en-US" altLang="zh-CN" sz="1600" b="1" dirty="0">
                <a:solidFill>
                  <a:srgbClr val="4D4D4D"/>
                </a:solidFill>
                <a:ea typeface="黑体" pitchFamily="2" charset="-122"/>
              </a:rPr>
              <a:t>SMTP</a:t>
            </a:r>
            <a:endParaRPr kumimoji="1" lang="en-US" altLang="zh-CN" sz="1600" b="1" dirty="0">
              <a:solidFill>
                <a:srgbClr val="4D4D4D"/>
              </a:solidFill>
              <a:ea typeface="黑体" pitchFamily="2" charset="-122"/>
            </a:endParaRPr>
          </a:p>
          <a:p>
            <a:pPr algn="ctr" eaLnBrk="1" hangingPunct="1"/>
            <a:r>
              <a:rPr kumimoji="1" lang="zh-CN" altLang="en-US" sz="1600" b="1" dirty="0">
                <a:solidFill>
                  <a:srgbClr val="4D4D4D"/>
                </a:solidFill>
                <a:ea typeface="黑体" pitchFamily="2" charset="-122"/>
              </a:rPr>
              <a:t>客户</a:t>
            </a:r>
            <a:endParaRPr kumimoji="1" lang="zh-CN" altLang="en-US" sz="1600" b="1" dirty="0">
              <a:solidFill>
                <a:srgbClr val="4D4D4D"/>
              </a:solidFill>
              <a:ea typeface="黑体" pitchFamily="2" charset="-122"/>
            </a:endParaRPr>
          </a:p>
        </p:txBody>
      </p:sp>
      <p:sp>
        <p:nvSpPr>
          <p:cNvPr id="44144" name="Text Box 407"/>
          <p:cNvSpPr txBox="1">
            <a:spLocks noChangeArrowheads="1"/>
          </p:cNvSpPr>
          <p:nvPr/>
        </p:nvSpPr>
        <p:spPr bwMode="auto">
          <a:xfrm>
            <a:off x="10237653" y="1587500"/>
            <a:ext cx="12105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algn="ctr" eaLnBrk="1" hangingPunct="1"/>
            <a:r>
              <a:rPr kumimoji="1" lang="zh-CN" altLang="en-US" sz="2000" b="1" dirty="0">
                <a:solidFill>
                  <a:schemeClr val="tx2">
                    <a:lumMod val="60000"/>
                    <a:lumOff val="40000"/>
                  </a:schemeClr>
                </a:solidFill>
                <a:latin typeface="Arial" panose="020B0604020202020204" pitchFamily="34" charset="0"/>
                <a:ea typeface="黑体" pitchFamily="2" charset="-122"/>
              </a:rPr>
              <a:t>收件人</a:t>
            </a:r>
            <a:endParaRPr kumimoji="1" lang="zh-CN" altLang="en-US" sz="2000" b="1" dirty="0">
              <a:solidFill>
                <a:schemeClr val="tx2">
                  <a:lumMod val="60000"/>
                  <a:lumOff val="40000"/>
                </a:schemeClr>
              </a:solidFill>
              <a:latin typeface="Arial" panose="020B0604020202020204" pitchFamily="34" charset="0"/>
              <a:ea typeface="黑体" pitchFamily="2" charset="-122"/>
            </a:endParaRPr>
          </a:p>
          <a:p>
            <a:pPr algn="ctr" eaLnBrk="1" hangingPunct="1"/>
            <a:r>
              <a:rPr kumimoji="1" lang="zh-CN" altLang="en-US" sz="2000" b="1" dirty="0">
                <a:solidFill>
                  <a:schemeClr val="tx2">
                    <a:lumMod val="60000"/>
                    <a:lumOff val="40000"/>
                  </a:schemeClr>
                </a:solidFill>
                <a:latin typeface="Arial" panose="020B0604020202020204" pitchFamily="34" charset="0"/>
                <a:ea typeface="黑体" pitchFamily="2" charset="-122"/>
              </a:rPr>
              <a:t>用户代理</a:t>
            </a:r>
            <a:endParaRPr kumimoji="1" lang="zh-CN" altLang="en-US" sz="2000" b="1" dirty="0">
              <a:solidFill>
                <a:schemeClr val="tx2">
                  <a:lumMod val="60000"/>
                  <a:lumOff val="40000"/>
                </a:schemeClr>
              </a:solidFill>
              <a:latin typeface="Arial" panose="020B0604020202020204" pitchFamily="34" charset="0"/>
              <a:ea typeface="黑体" pitchFamily="2" charset="-122"/>
            </a:endParaRPr>
          </a:p>
        </p:txBody>
      </p:sp>
      <p:grpSp>
        <p:nvGrpSpPr>
          <p:cNvPr id="4" name="组合 3"/>
          <p:cNvGrpSpPr/>
          <p:nvPr/>
        </p:nvGrpSpPr>
        <p:grpSpPr>
          <a:xfrm>
            <a:off x="8426450" y="1574800"/>
            <a:ext cx="1008063" cy="991175"/>
            <a:chOff x="8426450" y="1574800"/>
            <a:chExt cx="1008063" cy="991175"/>
          </a:xfrm>
        </p:grpSpPr>
        <p:sp>
          <p:nvSpPr>
            <p:cNvPr id="44127" name="Text Box 390"/>
            <p:cNvSpPr txBox="1">
              <a:spLocks noChangeArrowheads="1"/>
            </p:cNvSpPr>
            <p:nvPr/>
          </p:nvSpPr>
          <p:spPr bwMode="auto">
            <a:xfrm>
              <a:off x="8544272" y="1574800"/>
              <a:ext cx="7254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1600" b="1" dirty="0">
                  <a:latin typeface="Arial" panose="020B0604020202020204" pitchFamily="34" charset="0"/>
                  <a:ea typeface="黑体" pitchFamily="2" charset="-122"/>
                </a:rPr>
                <a:t>POP3</a:t>
              </a:r>
              <a:endParaRPr kumimoji="1" lang="en-US" altLang="zh-CN" sz="1600" b="1" dirty="0">
                <a:latin typeface="Arial" panose="020B0604020202020204" pitchFamily="34" charset="0"/>
                <a:ea typeface="黑体" pitchFamily="2" charset="-122"/>
              </a:endParaRPr>
            </a:p>
          </p:txBody>
        </p:sp>
        <p:sp>
          <p:nvSpPr>
            <p:cNvPr id="44132" name="Text Box 395"/>
            <p:cNvSpPr txBox="1">
              <a:spLocks noChangeArrowheads="1"/>
            </p:cNvSpPr>
            <p:nvPr/>
          </p:nvSpPr>
          <p:spPr bwMode="auto">
            <a:xfrm>
              <a:off x="8628063" y="1981200"/>
              <a:ext cx="5982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1600" b="1">
                  <a:latin typeface="Arial" panose="020B0604020202020204" pitchFamily="34" charset="0"/>
                  <a:ea typeface="黑体" pitchFamily="2" charset="-122"/>
                </a:rPr>
                <a:t>TCP</a:t>
              </a:r>
              <a:endParaRPr kumimoji="1" lang="en-US" altLang="zh-CN" sz="1600" b="1">
                <a:latin typeface="Arial" panose="020B0604020202020204" pitchFamily="34" charset="0"/>
                <a:ea typeface="黑体" pitchFamily="2" charset="-122"/>
              </a:endParaRPr>
            </a:p>
            <a:p>
              <a:pPr eaLnBrk="1" hangingPunct="1"/>
              <a:r>
                <a:rPr kumimoji="1" lang="zh-CN" altLang="en-US" sz="1600" b="1">
                  <a:latin typeface="Arial" panose="020B0604020202020204" pitchFamily="34" charset="0"/>
                  <a:ea typeface="黑体" pitchFamily="2" charset="-122"/>
                </a:rPr>
                <a:t>连接</a:t>
              </a:r>
              <a:endParaRPr kumimoji="1" lang="zh-CN" altLang="en-US" sz="1600" b="1">
                <a:latin typeface="Arial" panose="020B0604020202020204" pitchFamily="34" charset="0"/>
                <a:ea typeface="黑体" pitchFamily="2" charset="-122"/>
              </a:endParaRPr>
            </a:p>
          </p:txBody>
        </p:sp>
        <p:sp>
          <p:nvSpPr>
            <p:cNvPr id="44145" name="Line 408"/>
            <p:cNvSpPr>
              <a:spLocks noChangeShapeType="1"/>
            </p:cNvSpPr>
            <p:nvPr/>
          </p:nvSpPr>
          <p:spPr bwMode="auto">
            <a:xfrm flipV="1">
              <a:off x="8426450" y="1912938"/>
              <a:ext cx="1008063" cy="0"/>
            </a:xfrm>
            <a:prstGeom prst="line">
              <a:avLst/>
            </a:prstGeom>
            <a:noFill/>
            <a:ln w="76200">
              <a:solidFill>
                <a:schemeClr val="hlink"/>
              </a:solidFill>
              <a:round/>
              <a:tailEnd type="triangle" w="med" len="lg"/>
            </a:ln>
            <a:extLst>
              <a:ext uri="{909E8E84-426E-40DD-AFC4-6F175D3DCCD1}">
                <a14:hiddenFill xmlns:a14="http://schemas.microsoft.com/office/drawing/2010/main">
                  <a:noFill/>
                </a14:hiddenFill>
              </a:ext>
            </a:extLst>
          </p:spPr>
          <p:txBody>
            <a:bodyPr wrap="none" anchor="ctr"/>
            <a:lstStyle/>
            <a:p>
              <a:endParaRPr lang="zh-CN" altLang="en-US" b="1"/>
            </a:p>
          </p:txBody>
        </p:sp>
      </p:grpSp>
      <p:grpSp>
        <p:nvGrpSpPr>
          <p:cNvPr id="3" name="组合 2"/>
          <p:cNvGrpSpPr/>
          <p:nvPr/>
        </p:nvGrpSpPr>
        <p:grpSpPr>
          <a:xfrm>
            <a:off x="3817938" y="2343150"/>
            <a:ext cx="3887787" cy="720725"/>
            <a:chOff x="3817938" y="2343150"/>
            <a:chExt cx="3887787" cy="720725"/>
          </a:xfrm>
        </p:grpSpPr>
        <p:sp>
          <p:nvSpPr>
            <p:cNvPr id="44129" name="Text Box 392"/>
            <p:cNvSpPr txBox="1">
              <a:spLocks noChangeArrowheads="1"/>
            </p:cNvSpPr>
            <p:nvPr/>
          </p:nvSpPr>
          <p:spPr bwMode="auto">
            <a:xfrm>
              <a:off x="5414276" y="2343150"/>
              <a:ext cx="7537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1600" b="1" dirty="0" smtClean="0">
                  <a:latin typeface="Arial" panose="020B0604020202020204" pitchFamily="34" charset="0"/>
                  <a:ea typeface="黑体" pitchFamily="2" charset="-122"/>
                </a:rPr>
                <a:t>SMTP</a:t>
              </a:r>
              <a:endParaRPr kumimoji="1" lang="en-US" altLang="zh-CN" sz="1600" b="1" dirty="0">
                <a:latin typeface="Arial" panose="020B0604020202020204" pitchFamily="34" charset="0"/>
                <a:ea typeface="黑体" pitchFamily="2" charset="-122"/>
              </a:endParaRPr>
            </a:p>
          </p:txBody>
        </p:sp>
        <p:sp>
          <p:nvSpPr>
            <p:cNvPr id="44141" name="Line 404"/>
            <p:cNvSpPr>
              <a:spLocks noChangeShapeType="1"/>
            </p:cNvSpPr>
            <p:nvPr/>
          </p:nvSpPr>
          <p:spPr bwMode="auto">
            <a:xfrm flipV="1">
              <a:off x="3817938" y="2705100"/>
              <a:ext cx="3887787" cy="0"/>
            </a:xfrm>
            <a:prstGeom prst="line">
              <a:avLst/>
            </a:prstGeom>
            <a:noFill/>
            <a:ln w="76200">
              <a:solidFill>
                <a:schemeClr val="hlink"/>
              </a:solidFill>
              <a:round/>
              <a:tailEnd type="triangle" w="med" len="lg"/>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44146" name="Text Box 409"/>
            <p:cNvSpPr txBox="1">
              <a:spLocks noChangeArrowheads="1"/>
            </p:cNvSpPr>
            <p:nvPr/>
          </p:nvSpPr>
          <p:spPr bwMode="auto">
            <a:xfrm>
              <a:off x="5257800" y="2727325"/>
              <a:ext cx="10525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kumimoji="1" lang="en-US" altLang="zh-CN" sz="1600" b="1" dirty="0">
                  <a:latin typeface="Arial" panose="020B0604020202020204" pitchFamily="34" charset="0"/>
                  <a:ea typeface="黑体" pitchFamily="2" charset="-122"/>
                </a:rPr>
                <a:t>TCP </a:t>
              </a:r>
              <a:r>
                <a:rPr kumimoji="1" lang="zh-CN" altLang="en-US" sz="1600" b="1" dirty="0">
                  <a:latin typeface="Arial" panose="020B0604020202020204" pitchFamily="34" charset="0"/>
                  <a:ea typeface="黑体" pitchFamily="2" charset="-122"/>
                </a:rPr>
                <a:t>连接</a:t>
              </a:r>
              <a:endParaRPr kumimoji="1" lang="zh-CN" altLang="en-US" sz="1600" b="1" dirty="0">
                <a:latin typeface="Arial" panose="020B0604020202020204" pitchFamily="34" charset="0"/>
                <a:ea typeface="黑体" pitchFamily="2" charset="-122"/>
              </a:endParaRPr>
            </a:p>
          </p:txBody>
        </p:sp>
      </p:grpSp>
      <p:sp>
        <p:nvSpPr>
          <p:cNvPr id="44147" name="Oval 139"/>
          <p:cNvSpPr>
            <a:spLocks noChangeArrowheads="1"/>
          </p:cNvSpPr>
          <p:nvPr/>
        </p:nvSpPr>
        <p:spPr bwMode="auto">
          <a:xfrm>
            <a:off x="9955213" y="5383213"/>
            <a:ext cx="265112" cy="103187"/>
          </a:xfrm>
          <a:prstGeom prst="ellipse">
            <a:avLst/>
          </a:prstGeom>
          <a:solidFill>
            <a:srgbClr val="606060"/>
          </a:solidFill>
          <a:ln w="3175">
            <a:solidFill>
              <a:srgbClr val="000000"/>
            </a:solidFill>
            <a:round/>
          </a:ln>
        </p:spPr>
        <p:txBody>
          <a:bodyPr/>
          <a:lstStyle/>
          <a:p>
            <a:endParaRPr lang="zh-CN" altLang="en-US" b="1"/>
          </a:p>
        </p:txBody>
      </p:sp>
      <p:sp>
        <p:nvSpPr>
          <p:cNvPr id="44148" name="Rectangle 140"/>
          <p:cNvSpPr>
            <a:spLocks noChangeArrowheads="1"/>
          </p:cNvSpPr>
          <p:nvPr/>
        </p:nvSpPr>
        <p:spPr bwMode="auto">
          <a:xfrm>
            <a:off x="10052050" y="5178425"/>
            <a:ext cx="69850" cy="234950"/>
          </a:xfrm>
          <a:prstGeom prst="rect">
            <a:avLst/>
          </a:prstGeom>
          <a:solidFill>
            <a:srgbClr val="606060"/>
          </a:solidFill>
          <a:ln w="3175">
            <a:solidFill>
              <a:srgbClr val="000000"/>
            </a:solidFill>
            <a:miter lim="800000"/>
          </a:ln>
        </p:spPr>
        <p:txBody>
          <a:bodyPr/>
          <a:lstStyle/>
          <a:p>
            <a:endParaRPr lang="zh-CN" altLang="en-US" b="1"/>
          </a:p>
        </p:txBody>
      </p:sp>
      <p:sp>
        <p:nvSpPr>
          <p:cNvPr id="44149" name="Freeform 102"/>
          <p:cNvSpPr/>
          <p:nvPr/>
        </p:nvSpPr>
        <p:spPr bwMode="auto">
          <a:xfrm flipH="1">
            <a:off x="9605963" y="5126038"/>
            <a:ext cx="504825" cy="128587"/>
          </a:xfrm>
          <a:custGeom>
            <a:avLst/>
            <a:gdLst>
              <a:gd name="T0" fmla="*/ 0 w 940"/>
              <a:gd name="T1" fmla="*/ 0 h 199"/>
              <a:gd name="T2" fmla="*/ 0 w 940"/>
              <a:gd name="T3" fmla="*/ 0 h 199"/>
              <a:gd name="T4" fmla="*/ 0 w 940"/>
              <a:gd name="T5" fmla="*/ 0 h 199"/>
              <a:gd name="T6" fmla="*/ 0 w 940"/>
              <a:gd name="T7" fmla="*/ 0 h 199"/>
              <a:gd name="T8" fmla="*/ 0 w 940"/>
              <a:gd name="T9" fmla="*/ 0 h 199"/>
              <a:gd name="T10" fmla="*/ 0 w 940"/>
              <a:gd name="T11" fmla="*/ 0 h 199"/>
              <a:gd name="T12" fmla="*/ 0 w 940"/>
              <a:gd name="T13" fmla="*/ 0 h 199"/>
              <a:gd name="T14" fmla="*/ 0 w 940"/>
              <a:gd name="T15" fmla="*/ 0 h 199"/>
              <a:gd name="T16" fmla="*/ 0 w 940"/>
              <a:gd name="T17" fmla="*/ 0 h 1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40"/>
              <a:gd name="T28" fmla="*/ 0 h 199"/>
              <a:gd name="T29" fmla="*/ 940 w 940"/>
              <a:gd name="T30" fmla="*/ 199 h 19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40" h="199">
                <a:moveTo>
                  <a:pt x="940" y="68"/>
                </a:moveTo>
                <a:lnTo>
                  <a:pt x="935" y="146"/>
                </a:lnTo>
                <a:lnTo>
                  <a:pt x="643" y="199"/>
                </a:lnTo>
                <a:lnTo>
                  <a:pt x="263" y="199"/>
                </a:lnTo>
                <a:lnTo>
                  <a:pt x="0" y="107"/>
                </a:lnTo>
                <a:lnTo>
                  <a:pt x="0" y="0"/>
                </a:lnTo>
                <a:lnTo>
                  <a:pt x="252" y="107"/>
                </a:lnTo>
                <a:lnTo>
                  <a:pt x="638" y="112"/>
                </a:lnTo>
                <a:lnTo>
                  <a:pt x="940"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nvGrpSpPr>
          <p:cNvPr id="44150" name="组合 2"/>
          <p:cNvGrpSpPr/>
          <p:nvPr/>
        </p:nvGrpSpPr>
        <p:grpSpPr bwMode="auto">
          <a:xfrm>
            <a:off x="9466263" y="5002213"/>
            <a:ext cx="550862" cy="587375"/>
            <a:chOff x="10470344" y="4907804"/>
            <a:chExt cx="882240" cy="959596"/>
          </a:xfrm>
        </p:grpSpPr>
        <p:sp>
          <p:nvSpPr>
            <p:cNvPr id="44151" name="Freeform 85"/>
            <p:cNvSpPr/>
            <p:nvPr/>
          </p:nvSpPr>
          <p:spPr bwMode="auto">
            <a:xfrm flipH="1">
              <a:off x="10556926" y="5595673"/>
              <a:ext cx="328414" cy="210921"/>
            </a:xfrm>
            <a:custGeom>
              <a:avLst/>
              <a:gdLst>
                <a:gd name="T0" fmla="*/ 0 w 616"/>
                <a:gd name="T1" fmla="*/ 0 h 319"/>
                <a:gd name="T2" fmla="*/ 0 w 616"/>
                <a:gd name="T3" fmla="*/ 0 h 319"/>
                <a:gd name="T4" fmla="*/ 0 w 616"/>
                <a:gd name="T5" fmla="*/ 0 h 319"/>
                <a:gd name="T6" fmla="*/ 0 w 616"/>
                <a:gd name="T7" fmla="*/ 0 h 319"/>
                <a:gd name="T8" fmla="*/ 0 w 616"/>
                <a:gd name="T9" fmla="*/ 0 h 319"/>
                <a:gd name="T10" fmla="*/ 0 w 616"/>
                <a:gd name="T11" fmla="*/ 0 h 319"/>
                <a:gd name="T12" fmla="*/ 0 w 616"/>
                <a:gd name="T13" fmla="*/ 0 h 319"/>
                <a:gd name="T14" fmla="*/ 0 w 616"/>
                <a:gd name="T15" fmla="*/ 0 h 319"/>
                <a:gd name="T16" fmla="*/ 0 w 616"/>
                <a:gd name="T17" fmla="*/ 0 h 319"/>
                <a:gd name="T18" fmla="*/ 0 w 616"/>
                <a:gd name="T19" fmla="*/ 0 h 319"/>
                <a:gd name="T20" fmla="*/ 0 w 616"/>
                <a:gd name="T21" fmla="*/ 0 h 319"/>
                <a:gd name="T22" fmla="*/ 0 w 616"/>
                <a:gd name="T23" fmla="*/ 0 h 319"/>
                <a:gd name="T24" fmla="*/ 0 w 616"/>
                <a:gd name="T25" fmla="*/ 0 h 319"/>
                <a:gd name="T26" fmla="*/ 0 w 616"/>
                <a:gd name="T27" fmla="*/ 0 h 319"/>
                <a:gd name="T28" fmla="*/ 0 w 616"/>
                <a:gd name="T29" fmla="*/ 0 h 319"/>
                <a:gd name="T30" fmla="*/ 0 w 616"/>
                <a:gd name="T31" fmla="*/ 0 h 319"/>
                <a:gd name="T32" fmla="*/ 0 w 616"/>
                <a:gd name="T33" fmla="*/ 0 h 319"/>
                <a:gd name="T34" fmla="*/ 0 w 616"/>
                <a:gd name="T35" fmla="*/ 0 h 319"/>
                <a:gd name="T36" fmla="*/ 0 w 616"/>
                <a:gd name="T37" fmla="*/ 0 h 319"/>
                <a:gd name="T38" fmla="*/ 0 w 616"/>
                <a:gd name="T39" fmla="*/ 0 h 31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16"/>
                <a:gd name="T61" fmla="*/ 0 h 319"/>
                <a:gd name="T62" fmla="*/ 616 w 616"/>
                <a:gd name="T63" fmla="*/ 319 h 31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16" h="319">
                  <a:moveTo>
                    <a:pt x="249" y="10"/>
                  </a:moveTo>
                  <a:lnTo>
                    <a:pt x="244" y="93"/>
                  </a:lnTo>
                  <a:lnTo>
                    <a:pt x="406" y="170"/>
                  </a:lnTo>
                  <a:lnTo>
                    <a:pt x="541" y="203"/>
                  </a:lnTo>
                  <a:lnTo>
                    <a:pt x="616" y="237"/>
                  </a:lnTo>
                  <a:lnTo>
                    <a:pt x="612" y="281"/>
                  </a:lnTo>
                  <a:lnTo>
                    <a:pt x="515" y="308"/>
                  </a:lnTo>
                  <a:lnTo>
                    <a:pt x="368" y="319"/>
                  </a:lnTo>
                  <a:lnTo>
                    <a:pt x="244" y="297"/>
                  </a:lnTo>
                  <a:lnTo>
                    <a:pt x="167" y="276"/>
                  </a:lnTo>
                  <a:lnTo>
                    <a:pt x="163" y="300"/>
                  </a:lnTo>
                  <a:lnTo>
                    <a:pt x="66" y="297"/>
                  </a:lnTo>
                  <a:lnTo>
                    <a:pt x="6" y="286"/>
                  </a:lnTo>
                  <a:lnTo>
                    <a:pt x="6" y="243"/>
                  </a:lnTo>
                  <a:lnTo>
                    <a:pt x="0" y="217"/>
                  </a:lnTo>
                  <a:lnTo>
                    <a:pt x="0" y="156"/>
                  </a:lnTo>
                  <a:lnTo>
                    <a:pt x="16" y="121"/>
                  </a:lnTo>
                  <a:lnTo>
                    <a:pt x="47" y="82"/>
                  </a:lnTo>
                  <a:lnTo>
                    <a:pt x="53" y="0"/>
                  </a:lnTo>
                  <a:lnTo>
                    <a:pt x="249" y="10"/>
                  </a:lnTo>
                  <a:close/>
                </a:path>
              </a:pathLst>
            </a:custGeom>
            <a:solidFill>
              <a:srgbClr val="606060"/>
            </a:solidFill>
            <a:ln w="1588">
              <a:solidFill>
                <a:srgbClr val="000000"/>
              </a:solidFill>
              <a:round/>
            </a:ln>
          </p:spPr>
          <p:txBody>
            <a:bodyPr/>
            <a:lstStyle/>
            <a:p>
              <a:endParaRPr lang="zh-CN" altLang="en-US" b="1"/>
            </a:p>
          </p:txBody>
        </p:sp>
        <p:sp>
          <p:nvSpPr>
            <p:cNvPr id="44152" name="Freeform 92"/>
            <p:cNvSpPr/>
            <p:nvPr/>
          </p:nvSpPr>
          <p:spPr bwMode="auto">
            <a:xfrm flipH="1">
              <a:off x="10747963" y="5235452"/>
              <a:ext cx="118778" cy="401483"/>
            </a:xfrm>
            <a:custGeom>
              <a:avLst/>
              <a:gdLst>
                <a:gd name="T0" fmla="*/ 0 w 225"/>
                <a:gd name="T1" fmla="*/ 0 h 612"/>
                <a:gd name="T2" fmla="*/ 0 w 225"/>
                <a:gd name="T3" fmla="*/ 0 h 612"/>
                <a:gd name="T4" fmla="*/ 0 w 225"/>
                <a:gd name="T5" fmla="*/ 0 h 612"/>
                <a:gd name="T6" fmla="*/ 0 w 225"/>
                <a:gd name="T7" fmla="*/ 0 h 612"/>
                <a:gd name="T8" fmla="*/ 0 w 225"/>
                <a:gd name="T9" fmla="*/ 0 h 612"/>
                <a:gd name="T10" fmla="*/ 0 w 225"/>
                <a:gd name="T11" fmla="*/ 0 h 612"/>
                <a:gd name="T12" fmla="*/ 0 w 225"/>
                <a:gd name="T13" fmla="*/ 0 h 612"/>
                <a:gd name="T14" fmla="*/ 0 w 225"/>
                <a:gd name="T15" fmla="*/ 0 h 612"/>
                <a:gd name="T16" fmla="*/ 0 60000 65536"/>
                <a:gd name="T17" fmla="*/ 0 60000 65536"/>
                <a:gd name="T18" fmla="*/ 0 60000 65536"/>
                <a:gd name="T19" fmla="*/ 0 60000 65536"/>
                <a:gd name="T20" fmla="*/ 0 60000 65536"/>
                <a:gd name="T21" fmla="*/ 0 60000 65536"/>
                <a:gd name="T22" fmla="*/ 0 60000 65536"/>
                <a:gd name="T23" fmla="*/ 0 60000 65536"/>
                <a:gd name="T24" fmla="*/ 0 w 225"/>
                <a:gd name="T25" fmla="*/ 0 h 612"/>
                <a:gd name="T26" fmla="*/ 225 w 225"/>
                <a:gd name="T27" fmla="*/ 612 h 6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5" h="612">
                  <a:moveTo>
                    <a:pt x="20" y="20"/>
                  </a:moveTo>
                  <a:lnTo>
                    <a:pt x="0" y="201"/>
                  </a:lnTo>
                  <a:lnTo>
                    <a:pt x="4" y="346"/>
                  </a:lnTo>
                  <a:lnTo>
                    <a:pt x="4" y="569"/>
                  </a:lnTo>
                  <a:lnTo>
                    <a:pt x="114" y="612"/>
                  </a:lnTo>
                  <a:lnTo>
                    <a:pt x="212" y="612"/>
                  </a:lnTo>
                  <a:lnTo>
                    <a:pt x="225" y="0"/>
                  </a:lnTo>
                  <a:lnTo>
                    <a:pt x="20" y="2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44153" name="Freeform 94"/>
            <p:cNvSpPr/>
            <p:nvPr/>
          </p:nvSpPr>
          <p:spPr bwMode="auto">
            <a:xfrm flipH="1">
              <a:off x="10470344" y="5654579"/>
              <a:ext cx="337371" cy="212821"/>
            </a:xfrm>
            <a:custGeom>
              <a:avLst/>
              <a:gdLst>
                <a:gd name="T0" fmla="*/ 0 w 627"/>
                <a:gd name="T1" fmla="*/ 0 h 320"/>
                <a:gd name="T2" fmla="*/ 0 w 627"/>
                <a:gd name="T3" fmla="*/ 0 h 320"/>
                <a:gd name="T4" fmla="*/ 0 w 627"/>
                <a:gd name="T5" fmla="*/ 0 h 320"/>
                <a:gd name="T6" fmla="*/ 0 w 627"/>
                <a:gd name="T7" fmla="*/ 0 h 320"/>
                <a:gd name="T8" fmla="*/ 0 w 627"/>
                <a:gd name="T9" fmla="*/ 0 h 320"/>
                <a:gd name="T10" fmla="*/ 0 w 627"/>
                <a:gd name="T11" fmla="*/ 0 h 320"/>
                <a:gd name="T12" fmla="*/ 0 w 627"/>
                <a:gd name="T13" fmla="*/ 0 h 320"/>
                <a:gd name="T14" fmla="*/ 0 w 627"/>
                <a:gd name="T15" fmla="*/ 0 h 320"/>
                <a:gd name="T16" fmla="*/ 0 w 627"/>
                <a:gd name="T17" fmla="*/ 0 h 320"/>
                <a:gd name="T18" fmla="*/ 0 w 627"/>
                <a:gd name="T19" fmla="*/ 0 h 320"/>
                <a:gd name="T20" fmla="*/ 0 w 627"/>
                <a:gd name="T21" fmla="*/ 0 h 320"/>
                <a:gd name="T22" fmla="*/ 0 w 627"/>
                <a:gd name="T23" fmla="*/ 0 h 320"/>
                <a:gd name="T24" fmla="*/ 0 w 627"/>
                <a:gd name="T25" fmla="*/ 0 h 320"/>
                <a:gd name="T26" fmla="*/ 0 w 627"/>
                <a:gd name="T27" fmla="*/ 0 h 320"/>
                <a:gd name="T28" fmla="*/ 0 w 627"/>
                <a:gd name="T29" fmla="*/ 0 h 320"/>
                <a:gd name="T30" fmla="*/ 0 w 627"/>
                <a:gd name="T31" fmla="*/ 0 h 320"/>
                <a:gd name="T32" fmla="*/ 0 w 627"/>
                <a:gd name="T33" fmla="*/ 0 h 320"/>
                <a:gd name="T34" fmla="*/ 0 w 627"/>
                <a:gd name="T35" fmla="*/ 0 h 320"/>
                <a:gd name="T36" fmla="*/ 0 w 627"/>
                <a:gd name="T37" fmla="*/ 0 h 320"/>
                <a:gd name="T38" fmla="*/ 0 w 627"/>
                <a:gd name="T39" fmla="*/ 0 h 32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27"/>
                <a:gd name="T61" fmla="*/ 0 h 320"/>
                <a:gd name="T62" fmla="*/ 627 w 627"/>
                <a:gd name="T63" fmla="*/ 320 h 32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27" h="320">
                  <a:moveTo>
                    <a:pt x="255" y="12"/>
                  </a:moveTo>
                  <a:lnTo>
                    <a:pt x="249" y="93"/>
                  </a:lnTo>
                  <a:lnTo>
                    <a:pt x="413" y="171"/>
                  </a:lnTo>
                  <a:lnTo>
                    <a:pt x="551" y="204"/>
                  </a:lnTo>
                  <a:lnTo>
                    <a:pt x="627" y="237"/>
                  </a:lnTo>
                  <a:lnTo>
                    <a:pt x="623" y="282"/>
                  </a:lnTo>
                  <a:lnTo>
                    <a:pt x="524" y="309"/>
                  </a:lnTo>
                  <a:lnTo>
                    <a:pt x="375" y="320"/>
                  </a:lnTo>
                  <a:lnTo>
                    <a:pt x="249" y="298"/>
                  </a:lnTo>
                  <a:lnTo>
                    <a:pt x="173" y="276"/>
                  </a:lnTo>
                  <a:lnTo>
                    <a:pt x="168" y="300"/>
                  </a:lnTo>
                  <a:lnTo>
                    <a:pt x="68" y="298"/>
                  </a:lnTo>
                  <a:lnTo>
                    <a:pt x="7" y="287"/>
                  </a:lnTo>
                  <a:lnTo>
                    <a:pt x="7" y="243"/>
                  </a:lnTo>
                  <a:lnTo>
                    <a:pt x="0" y="218"/>
                  </a:lnTo>
                  <a:lnTo>
                    <a:pt x="0" y="156"/>
                  </a:lnTo>
                  <a:lnTo>
                    <a:pt x="19" y="122"/>
                  </a:lnTo>
                  <a:lnTo>
                    <a:pt x="50" y="84"/>
                  </a:lnTo>
                  <a:lnTo>
                    <a:pt x="57" y="0"/>
                  </a:lnTo>
                  <a:lnTo>
                    <a:pt x="255" y="12"/>
                  </a:lnTo>
                  <a:close/>
                </a:path>
              </a:pathLst>
            </a:custGeom>
            <a:solidFill>
              <a:srgbClr val="606060"/>
            </a:solidFill>
            <a:ln w="1588">
              <a:solidFill>
                <a:srgbClr val="000000"/>
              </a:solidFill>
              <a:round/>
            </a:ln>
          </p:spPr>
          <p:txBody>
            <a:bodyPr/>
            <a:lstStyle/>
            <a:p>
              <a:endParaRPr lang="zh-CN" altLang="en-US" b="1"/>
            </a:p>
          </p:txBody>
        </p:sp>
        <p:sp>
          <p:nvSpPr>
            <p:cNvPr id="44154" name="Freeform 104"/>
            <p:cNvSpPr/>
            <p:nvPr/>
          </p:nvSpPr>
          <p:spPr bwMode="auto">
            <a:xfrm flipH="1">
              <a:off x="10649479" y="4907804"/>
              <a:ext cx="703105" cy="779078"/>
            </a:xfrm>
            <a:custGeom>
              <a:avLst/>
              <a:gdLst>
                <a:gd name="T0" fmla="*/ 0 w 1314"/>
                <a:gd name="T1" fmla="*/ 0 h 1188"/>
                <a:gd name="T2" fmla="*/ 0 w 1314"/>
                <a:gd name="T3" fmla="*/ 0 h 1188"/>
                <a:gd name="T4" fmla="*/ 0 w 1314"/>
                <a:gd name="T5" fmla="*/ 0 h 1188"/>
                <a:gd name="T6" fmla="*/ 0 w 1314"/>
                <a:gd name="T7" fmla="*/ 0 h 1188"/>
                <a:gd name="T8" fmla="*/ 0 w 1314"/>
                <a:gd name="T9" fmla="*/ 0 h 1188"/>
                <a:gd name="T10" fmla="*/ 0 w 1314"/>
                <a:gd name="T11" fmla="*/ 0 h 1188"/>
                <a:gd name="T12" fmla="*/ 0 w 1314"/>
                <a:gd name="T13" fmla="*/ 0 h 1188"/>
                <a:gd name="T14" fmla="*/ 0 w 1314"/>
                <a:gd name="T15" fmla="*/ 0 h 1188"/>
                <a:gd name="T16" fmla="*/ 0 w 1314"/>
                <a:gd name="T17" fmla="*/ 0 h 1188"/>
                <a:gd name="T18" fmla="*/ 0 w 1314"/>
                <a:gd name="T19" fmla="*/ 0 h 1188"/>
                <a:gd name="T20" fmla="*/ 0 w 1314"/>
                <a:gd name="T21" fmla="*/ 0 h 1188"/>
                <a:gd name="T22" fmla="*/ 0 w 1314"/>
                <a:gd name="T23" fmla="*/ 0 h 1188"/>
                <a:gd name="T24" fmla="*/ 0 w 1314"/>
                <a:gd name="T25" fmla="*/ 0 h 1188"/>
                <a:gd name="T26" fmla="*/ 0 w 1314"/>
                <a:gd name="T27" fmla="*/ 0 h 1188"/>
                <a:gd name="T28" fmla="*/ 0 w 1314"/>
                <a:gd name="T29" fmla="*/ 0 h 1188"/>
                <a:gd name="T30" fmla="*/ 0 w 1314"/>
                <a:gd name="T31" fmla="*/ 0 h 1188"/>
                <a:gd name="T32" fmla="*/ 0 w 1314"/>
                <a:gd name="T33" fmla="*/ 0 h 1188"/>
                <a:gd name="T34" fmla="*/ 0 w 1314"/>
                <a:gd name="T35" fmla="*/ 0 h 1188"/>
                <a:gd name="T36" fmla="*/ 0 w 1314"/>
                <a:gd name="T37" fmla="*/ 0 h 1188"/>
                <a:gd name="T38" fmla="*/ 0 w 1314"/>
                <a:gd name="T39" fmla="*/ 0 h 1188"/>
                <a:gd name="T40" fmla="*/ 0 w 1314"/>
                <a:gd name="T41" fmla="*/ 0 h 1188"/>
                <a:gd name="T42" fmla="*/ 0 w 1314"/>
                <a:gd name="T43" fmla="*/ 0 h 1188"/>
                <a:gd name="T44" fmla="*/ 0 w 1314"/>
                <a:gd name="T45" fmla="*/ 0 h 1188"/>
                <a:gd name="T46" fmla="*/ 0 w 1314"/>
                <a:gd name="T47" fmla="*/ 0 h 1188"/>
                <a:gd name="T48" fmla="*/ 0 w 1314"/>
                <a:gd name="T49" fmla="*/ 0 h 1188"/>
                <a:gd name="T50" fmla="*/ 0 w 1314"/>
                <a:gd name="T51" fmla="*/ 0 h 1188"/>
                <a:gd name="T52" fmla="*/ 0 w 1314"/>
                <a:gd name="T53" fmla="*/ 0 h 1188"/>
                <a:gd name="T54" fmla="*/ 0 w 1314"/>
                <a:gd name="T55" fmla="*/ 0 h 1188"/>
                <a:gd name="T56" fmla="*/ 0 w 1314"/>
                <a:gd name="T57" fmla="*/ 0 h 1188"/>
                <a:gd name="T58" fmla="*/ 0 w 1314"/>
                <a:gd name="T59" fmla="*/ 0 h 1188"/>
                <a:gd name="T60" fmla="*/ 0 w 1314"/>
                <a:gd name="T61" fmla="*/ 0 h 1188"/>
                <a:gd name="T62" fmla="*/ 0 w 1314"/>
                <a:gd name="T63" fmla="*/ 0 h 1188"/>
                <a:gd name="T64" fmla="*/ 0 w 1314"/>
                <a:gd name="T65" fmla="*/ 0 h 1188"/>
                <a:gd name="T66" fmla="*/ 0 w 1314"/>
                <a:gd name="T67" fmla="*/ 0 h 1188"/>
                <a:gd name="T68" fmla="*/ 0 w 1314"/>
                <a:gd name="T69" fmla="*/ 0 h 1188"/>
                <a:gd name="T70" fmla="*/ 0 w 1314"/>
                <a:gd name="T71" fmla="*/ 0 h 1188"/>
                <a:gd name="T72" fmla="*/ 0 w 1314"/>
                <a:gd name="T73" fmla="*/ 0 h 1188"/>
                <a:gd name="T74" fmla="*/ 0 w 1314"/>
                <a:gd name="T75" fmla="*/ 0 h 1188"/>
                <a:gd name="T76" fmla="*/ 0 w 1314"/>
                <a:gd name="T77" fmla="*/ 0 h 118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314"/>
                <a:gd name="T118" fmla="*/ 0 h 1188"/>
                <a:gd name="T119" fmla="*/ 1314 w 1314"/>
                <a:gd name="T120" fmla="*/ 1188 h 118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314" h="1188">
                  <a:moveTo>
                    <a:pt x="44" y="20"/>
                  </a:moveTo>
                  <a:lnTo>
                    <a:pt x="41" y="59"/>
                  </a:lnTo>
                  <a:lnTo>
                    <a:pt x="26" y="44"/>
                  </a:lnTo>
                  <a:lnTo>
                    <a:pt x="8" y="129"/>
                  </a:lnTo>
                  <a:lnTo>
                    <a:pt x="0" y="228"/>
                  </a:lnTo>
                  <a:lnTo>
                    <a:pt x="35" y="329"/>
                  </a:lnTo>
                  <a:lnTo>
                    <a:pt x="116" y="353"/>
                  </a:lnTo>
                  <a:lnTo>
                    <a:pt x="107" y="329"/>
                  </a:lnTo>
                  <a:lnTo>
                    <a:pt x="151" y="364"/>
                  </a:lnTo>
                  <a:lnTo>
                    <a:pt x="189" y="403"/>
                  </a:lnTo>
                  <a:lnTo>
                    <a:pt x="273" y="443"/>
                  </a:lnTo>
                  <a:lnTo>
                    <a:pt x="376" y="452"/>
                  </a:lnTo>
                  <a:lnTo>
                    <a:pt x="501" y="458"/>
                  </a:lnTo>
                  <a:lnTo>
                    <a:pt x="553" y="452"/>
                  </a:lnTo>
                  <a:lnTo>
                    <a:pt x="507" y="432"/>
                  </a:lnTo>
                  <a:lnTo>
                    <a:pt x="487" y="380"/>
                  </a:lnTo>
                  <a:lnTo>
                    <a:pt x="524" y="423"/>
                  </a:lnTo>
                  <a:lnTo>
                    <a:pt x="571" y="449"/>
                  </a:lnTo>
                  <a:lnTo>
                    <a:pt x="614" y="473"/>
                  </a:lnTo>
                  <a:lnTo>
                    <a:pt x="658" y="467"/>
                  </a:lnTo>
                  <a:lnTo>
                    <a:pt x="629" y="446"/>
                  </a:lnTo>
                  <a:lnTo>
                    <a:pt x="600" y="421"/>
                  </a:lnTo>
                  <a:lnTo>
                    <a:pt x="647" y="438"/>
                  </a:lnTo>
                  <a:lnTo>
                    <a:pt x="692" y="473"/>
                  </a:lnTo>
                  <a:lnTo>
                    <a:pt x="844" y="490"/>
                  </a:lnTo>
                  <a:lnTo>
                    <a:pt x="994" y="514"/>
                  </a:lnTo>
                  <a:lnTo>
                    <a:pt x="1039" y="525"/>
                  </a:lnTo>
                  <a:lnTo>
                    <a:pt x="1001" y="747"/>
                  </a:lnTo>
                  <a:lnTo>
                    <a:pt x="1030" y="954"/>
                  </a:lnTo>
                  <a:lnTo>
                    <a:pt x="1033" y="1156"/>
                  </a:lnTo>
                  <a:lnTo>
                    <a:pt x="1129" y="1176"/>
                  </a:lnTo>
                  <a:lnTo>
                    <a:pt x="1213" y="1188"/>
                  </a:lnTo>
                  <a:lnTo>
                    <a:pt x="1314" y="1185"/>
                  </a:lnTo>
                  <a:lnTo>
                    <a:pt x="1309" y="896"/>
                  </a:lnTo>
                  <a:lnTo>
                    <a:pt x="1309" y="654"/>
                  </a:lnTo>
                  <a:lnTo>
                    <a:pt x="1294" y="520"/>
                  </a:lnTo>
                  <a:lnTo>
                    <a:pt x="1307" y="435"/>
                  </a:lnTo>
                  <a:lnTo>
                    <a:pt x="1298" y="342"/>
                  </a:lnTo>
                  <a:lnTo>
                    <a:pt x="1281" y="281"/>
                  </a:lnTo>
                  <a:lnTo>
                    <a:pt x="1208" y="234"/>
                  </a:lnTo>
                  <a:lnTo>
                    <a:pt x="1118" y="193"/>
                  </a:lnTo>
                  <a:lnTo>
                    <a:pt x="943" y="135"/>
                  </a:lnTo>
                  <a:lnTo>
                    <a:pt x="800" y="94"/>
                  </a:lnTo>
                  <a:lnTo>
                    <a:pt x="722" y="88"/>
                  </a:lnTo>
                  <a:lnTo>
                    <a:pt x="689" y="135"/>
                  </a:lnTo>
                  <a:lnTo>
                    <a:pt x="591" y="184"/>
                  </a:lnTo>
                  <a:lnTo>
                    <a:pt x="643" y="141"/>
                  </a:lnTo>
                  <a:lnTo>
                    <a:pt x="684" y="118"/>
                  </a:lnTo>
                  <a:lnTo>
                    <a:pt x="698" y="85"/>
                  </a:lnTo>
                  <a:lnTo>
                    <a:pt x="692" y="70"/>
                  </a:lnTo>
                  <a:lnTo>
                    <a:pt x="664" y="70"/>
                  </a:lnTo>
                  <a:lnTo>
                    <a:pt x="647" y="88"/>
                  </a:lnTo>
                  <a:lnTo>
                    <a:pt x="629" y="105"/>
                  </a:lnTo>
                  <a:lnTo>
                    <a:pt x="585" y="123"/>
                  </a:lnTo>
                  <a:lnTo>
                    <a:pt x="626" y="88"/>
                  </a:lnTo>
                  <a:lnTo>
                    <a:pt x="643" y="61"/>
                  </a:lnTo>
                  <a:lnTo>
                    <a:pt x="631" y="44"/>
                  </a:lnTo>
                  <a:lnTo>
                    <a:pt x="597" y="33"/>
                  </a:lnTo>
                  <a:lnTo>
                    <a:pt x="551" y="74"/>
                  </a:lnTo>
                  <a:lnTo>
                    <a:pt x="507" y="100"/>
                  </a:lnTo>
                  <a:lnTo>
                    <a:pt x="559" y="41"/>
                  </a:lnTo>
                  <a:lnTo>
                    <a:pt x="576" y="18"/>
                  </a:lnTo>
                  <a:lnTo>
                    <a:pt x="576" y="0"/>
                  </a:lnTo>
                  <a:lnTo>
                    <a:pt x="533" y="6"/>
                  </a:lnTo>
                  <a:lnTo>
                    <a:pt x="493" y="36"/>
                  </a:lnTo>
                  <a:lnTo>
                    <a:pt x="466" y="56"/>
                  </a:lnTo>
                  <a:lnTo>
                    <a:pt x="341" y="67"/>
                  </a:lnTo>
                  <a:lnTo>
                    <a:pt x="344" y="36"/>
                  </a:lnTo>
                  <a:lnTo>
                    <a:pt x="308" y="23"/>
                  </a:lnTo>
                  <a:lnTo>
                    <a:pt x="308" y="64"/>
                  </a:lnTo>
                  <a:lnTo>
                    <a:pt x="270" y="74"/>
                  </a:lnTo>
                  <a:lnTo>
                    <a:pt x="189" y="85"/>
                  </a:lnTo>
                  <a:lnTo>
                    <a:pt x="195" y="41"/>
                  </a:lnTo>
                  <a:lnTo>
                    <a:pt x="165" y="41"/>
                  </a:lnTo>
                  <a:lnTo>
                    <a:pt x="162" y="85"/>
                  </a:lnTo>
                  <a:lnTo>
                    <a:pt x="116" y="82"/>
                  </a:lnTo>
                  <a:lnTo>
                    <a:pt x="66" y="70"/>
                  </a:lnTo>
                  <a:lnTo>
                    <a:pt x="64" y="36"/>
                  </a:lnTo>
                  <a:lnTo>
                    <a:pt x="44" y="2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sp>
        <p:nvSpPr>
          <p:cNvPr id="399" name="Text Box 391"/>
          <p:cNvSpPr txBox="1">
            <a:spLocks noChangeArrowheads="1"/>
          </p:cNvSpPr>
          <p:nvPr/>
        </p:nvSpPr>
        <p:spPr bwMode="auto">
          <a:xfrm>
            <a:off x="4030221" y="2793122"/>
            <a:ext cx="69762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algn="ctr" eaLnBrk="1" hangingPunct="1"/>
            <a:r>
              <a:rPr kumimoji="1" lang="zh-CN" altLang="en-US" sz="2000" b="1" dirty="0">
                <a:solidFill>
                  <a:srgbClr val="000000"/>
                </a:solidFill>
                <a:latin typeface="Arial" panose="020B0604020202020204" pitchFamily="34" charset="0"/>
                <a:ea typeface="黑体" pitchFamily="2" charset="-122"/>
              </a:rPr>
              <a:t>发送</a:t>
            </a:r>
            <a:endParaRPr kumimoji="1" lang="zh-CN" altLang="en-US" sz="2000" b="1" dirty="0">
              <a:solidFill>
                <a:srgbClr val="000000"/>
              </a:solidFill>
              <a:latin typeface="Arial" panose="020B0604020202020204" pitchFamily="34" charset="0"/>
              <a:ea typeface="黑体" pitchFamily="2" charset="-122"/>
            </a:endParaRPr>
          </a:p>
          <a:p>
            <a:pPr algn="ctr" eaLnBrk="1" hangingPunct="1"/>
            <a:r>
              <a:rPr kumimoji="1" lang="zh-CN" altLang="en-US" sz="2000" b="1" dirty="0">
                <a:solidFill>
                  <a:srgbClr val="000000"/>
                </a:solidFill>
                <a:latin typeface="Arial" panose="020B0604020202020204" pitchFamily="34" charset="0"/>
                <a:ea typeface="黑体" pitchFamily="2" charset="-122"/>
              </a:rPr>
              <a:t>邮件</a:t>
            </a:r>
            <a:endParaRPr kumimoji="1" lang="zh-CN" altLang="en-US" sz="2000" b="1" dirty="0">
              <a:solidFill>
                <a:srgbClr val="000000"/>
              </a:solidFill>
              <a:latin typeface="Arial" panose="020B0604020202020204" pitchFamily="34" charset="0"/>
              <a:ea typeface="黑体" pitchFamily="2" charset="-122"/>
            </a:endParaRPr>
          </a:p>
        </p:txBody>
      </p:sp>
      <p:sp>
        <p:nvSpPr>
          <p:cNvPr id="403" name="矩形 402"/>
          <p:cNvSpPr/>
          <p:nvPr/>
        </p:nvSpPr>
        <p:spPr>
          <a:xfrm>
            <a:off x="263352" y="4749715"/>
            <a:ext cx="1089479" cy="707886"/>
          </a:xfrm>
          <a:prstGeom prst="rect">
            <a:avLst/>
          </a:prstGeom>
          <a:noFill/>
        </p:spPr>
        <p:txBody>
          <a:bodyPr wrap="square" anchor="ctr">
            <a:spAutoFit/>
          </a:bodyPr>
          <a:lstStyle/>
          <a:p>
            <a:pPr algn="ctr"/>
            <a:r>
              <a:rPr lang="zh-CN" altLang="en-US" sz="2000" b="1" dirty="0" smtClean="0">
                <a:solidFill>
                  <a:srgbClr val="C00000"/>
                </a:solidFill>
                <a:latin typeface="微软雅黑" panose="020B0503020204020204" pitchFamily="34" charset="-122"/>
                <a:ea typeface="微软雅黑" panose="020B0503020204020204" pitchFamily="34" charset="-122"/>
              </a:rPr>
              <a:t>“推”</a:t>
            </a:r>
            <a:endParaRPr lang="en-US" altLang="zh-CN" sz="2000" b="1" dirty="0" smtClean="0">
              <a:solidFill>
                <a:srgbClr val="C00000"/>
              </a:solidFill>
              <a:latin typeface="微软雅黑" panose="020B0503020204020204" pitchFamily="34" charset="-122"/>
              <a:ea typeface="微软雅黑" panose="020B0503020204020204" pitchFamily="34" charset="-122"/>
            </a:endParaRPr>
          </a:p>
          <a:p>
            <a:pPr algn="ctr"/>
            <a:r>
              <a:rPr lang="en-US" altLang="zh-CN" sz="2000" b="1" dirty="0" smtClean="0">
                <a:solidFill>
                  <a:srgbClr val="C00000"/>
                </a:solidFill>
                <a:latin typeface="微软雅黑" panose="020B0503020204020204" pitchFamily="34" charset="-122"/>
                <a:ea typeface="微软雅黑" panose="020B0503020204020204" pitchFamily="34" charset="-122"/>
              </a:rPr>
              <a:t>(</a:t>
            </a:r>
            <a:r>
              <a:rPr lang="en-US" altLang="zh-CN" sz="2000" b="1" dirty="0">
                <a:solidFill>
                  <a:srgbClr val="C00000"/>
                </a:solidFill>
                <a:latin typeface="微软雅黑" panose="020B0503020204020204" pitchFamily="34" charset="-122"/>
                <a:ea typeface="微软雅黑" panose="020B0503020204020204" pitchFamily="34" charset="-122"/>
              </a:rPr>
              <a:t>push)</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404" name="矩形 403"/>
          <p:cNvSpPr/>
          <p:nvPr/>
        </p:nvSpPr>
        <p:spPr>
          <a:xfrm>
            <a:off x="10335113" y="4767922"/>
            <a:ext cx="1017471" cy="707886"/>
          </a:xfrm>
          <a:prstGeom prst="rect">
            <a:avLst/>
          </a:prstGeom>
          <a:noFill/>
        </p:spPr>
        <p:txBody>
          <a:bodyPr wrap="square" anchor="ctr">
            <a:spAutoFit/>
          </a:bodyPr>
          <a:lstStyle/>
          <a:p>
            <a:pPr algn="ctr"/>
            <a:r>
              <a:rPr lang="zh-CN" altLang="en-US" sz="2000" b="1" dirty="0" smtClean="0">
                <a:solidFill>
                  <a:srgbClr val="C00000"/>
                </a:solidFill>
                <a:latin typeface="微软雅黑" panose="020B0503020204020204" pitchFamily="34" charset="-122"/>
                <a:ea typeface="微软雅黑" panose="020B0503020204020204" pitchFamily="34" charset="-122"/>
              </a:rPr>
              <a:t>“拉”</a:t>
            </a:r>
            <a:endParaRPr lang="en-US" altLang="zh-CN" sz="2000" b="1" dirty="0" smtClean="0">
              <a:solidFill>
                <a:srgbClr val="C00000"/>
              </a:solidFill>
              <a:latin typeface="微软雅黑" panose="020B0503020204020204" pitchFamily="34" charset="-122"/>
              <a:ea typeface="微软雅黑" panose="020B0503020204020204" pitchFamily="34" charset="-122"/>
            </a:endParaRPr>
          </a:p>
          <a:p>
            <a:pPr algn="ctr"/>
            <a:r>
              <a:rPr lang="en-US" altLang="zh-CN" sz="2000" b="1" dirty="0" smtClean="0">
                <a:solidFill>
                  <a:srgbClr val="C00000"/>
                </a:solidFill>
                <a:latin typeface="微软雅黑" panose="020B0503020204020204" pitchFamily="34" charset="-122"/>
                <a:ea typeface="微软雅黑" panose="020B0503020204020204" pitchFamily="34" charset="-122"/>
              </a:rPr>
              <a:t>(pull)</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134"/>
                                        </p:tgtEl>
                                        <p:attrNameLst>
                                          <p:attrName>style.visibility</p:attrName>
                                        </p:attrNameLst>
                                      </p:cBhvr>
                                      <p:to>
                                        <p:strVal val="visible"/>
                                      </p:to>
                                    </p:set>
                                    <p:animEffect transition="in" filter="fade">
                                      <p:cBhvr>
                                        <p:cTn id="7" dur="500"/>
                                        <p:tgtEl>
                                          <p:spTgt spid="441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4142"/>
                                        </p:tgtEl>
                                        <p:attrNameLst>
                                          <p:attrName>style.visibility</p:attrName>
                                        </p:attrNameLst>
                                      </p:cBhvr>
                                      <p:to>
                                        <p:strVal val="visible"/>
                                      </p:to>
                                    </p:set>
                                    <p:animEffect transition="in" filter="fade">
                                      <p:cBhvr>
                                        <p:cTn id="12" dur="500"/>
                                        <p:tgtEl>
                                          <p:spTgt spid="441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4143"/>
                                        </p:tgtEl>
                                        <p:attrNameLst>
                                          <p:attrName>style.visibility</p:attrName>
                                        </p:attrNameLst>
                                      </p:cBhvr>
                                      <p:to>
                                        <p:strVal val="visible"/>
                                      </p:to>
                                    </p:set>
                                    <p:animEffect transition="in" filter="fade">
                                      <p:cBhvr>
                                        <p:cTn id="22" dur="500"/>
                                        <p:tgtEl>
                                          <p:spTgt spid="4414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4139"/>
                                        </p:tgtEl>
                                        <p:attrNameLst>
                                          <p:attrName>style.visibility</p:attrName>
                                        </p:attrNameLst>
                                      </p:cBhvr>
                                      <p:to>
                                        <p:strVal val="visible"/>
                                      </p:to>
                                    </p:set>
                                    <p:animEffect transition="in" filter="fade">
                                      <p:cBhvr>
                                        <p:cTn id="27" dur="500"/>
                                        <p:tgtEl>
                                          <p:spTgt spid="4413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4135"/>
                                        </p:tgtEl>
                                        <p:attrNameLst>
                                          <p:attrName>style.visibility</p:attrName>
                                        </p:attrNameLst>
                                      </p:cBhvr>
                                      <p:to>
                                        <p:strVal val="visible"/>
                                      </p:to>
                                    </p:set>
                                    <p:animEffect transition="in" filter="fade">
                                      <p:cBhvr>
                                        <p:cTn id="37" dur="500"/>
                                        <p:tgtEl>
                                          <p:spTgt spid="4413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4140"/>
                                        </p:tgtEl>
                                        <p:attrNameLst>
                                          <p:attrName>style.visibility</p:attrName>
                                        </p:attrNameLst>
                                      </p:cBhvr>
                                      <p:to>
                                        <p:strVal val="visible"/>
                                      </p:to>
                                    </p:set>
                                    <p:animEffect transition="in" filter="fade">
                                      <p:cBhvr>
                                        <p:cTn id="42" dur="500"/>
                                        <p:tgtEl>
                                          <p:spTgt spid="4414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left)">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4102"/>
                                        </p:tgtEl>
                                        <p:attrNameLst>
                                          <p:attrName>style.visibility</p:attrName>
                                        </p:attrNameLst>
                                      </p:cBhvr>
                                      <p:to>
                                        <p:strVal val="visible"/>
                                      </p:to>
                                    </p:set>
                                    <p:animEffect transition="in" filter="wipe(left)">
                                      <p:cBhvr>
                                        <p:cTn id="52" dur="500"/>
                                        <p:tgtEl>
                                          <p:spTgt spid="4410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4103"/>
                                        </p:tgtEl>
                                        <p:attrNameLst>
                                          <p:attrName>style.visibility</p:attrName>
                                        </p:attrNameLst>
                                      </p:cBhvr>
                                      <p:to>
                                        <p:strVal val="visible"/>
                                      </p:to>
                                    </p:set>
                                    <p:animEffect transition="in" filter="wipe(left)">
                                      <p:cBhvr>
                                        <p:cTn id="57" dur="500"/>
                                        <p:tgtEl>
                                          <p:spTgt spid="4410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4104"/>
                                        </p:tgtEl>
                                        <p:attrNameLst>
                                          <p:attrName>style.visibility</p:attrName>
                                        </p:attrNameLst>
                                      </p:cBhvr>
                                      <p:to>
                                        <p:strVal val="visible"/>
                                      </p:to>
                                    </p:set>
                                    <p:animEffect transition="in" filter="wipe(left)">
                                      <p:cBhvr>
                                        <p:cTn id="62" dur="500"/>
                                        <p:tgtEl>
                                          <p:spTgt spid="44104"/>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1" nodeType="clickEffect">
                                  <p:stCondLst>
                                    <p:cond delay="0"/>
                                  </p:stCondLst>
                                  <p:childTnLst>
                                    <p:set>
                                      <p:cBhvr>
                                        <p:cTn id="66" dur="1" fill="hold">
                                          <p:stCondLst>
                                            <p:cond delay="0"/>
                                          </p:stCondLst>
                                        </p:cTn>
                                        <p:tgtEl>
                                          <p:spTgt spid="403"/>
                                        </p:tgtEl>
                                        <p:attrNameLst>
                                          <p:attrName>style.visibility</p:attrName>
                                        </p:attrNameLst>
                                      </p:cBhvr>
                                      <p:to>
                                        <p:strVal val="visible"/>
                                      </p:to>
                                    </p:set>
                                  </p:childTnLst>
                                </p:cTn>
                              </p:par>
                              <p:par>
                                <p:cTn id="67" presetID="1" presetClass="entr" presetSubtype="0" fill="hold" grpId="1" nodeType="withEffect">
                                  <p:stCondLst>
                                    <p:cond delay="0"/>
                                  </p:stCondLst>
                                  <p:childTnLst>
                                    <p:set>
                                      <p:cBhvr>
                                        <p:cTn id="68" dur="1" fill="hold">
                                          <p:stCondLst>
                                            <p:cond delay="0"/>
                                          </p:stCondLst>
                                        </p:cTn>
                                        <p:tgtEl>
                                          <p:spTgt spid="404"/>
                                        </p:tgtEl>
                                        <p:attrNameLst>
                                          <p:attrName>style.visibility</p:attrName>
                                        </p:attrNameLst>
                                      </p:cBhvr>
                                      <p:to>
                                        <p:strVal val="visible"/>
                                      </p:to>
                                    </p:set>
                                  </p:childTnLst>
                                </p:cTn>
                              </p:par>
                              <p:par>
                                <p:cTn id="69" presetID="35" presetClass="emph" presetSubtype="0" repeatCount="3000" fill="hold" grpId="0" nodeType="withEffect">
                                  <p:stCondLst>
                                    <p:cond delay="0"/>
                                  </p:stCondLst>
                                  <p:childTnLst>
                                    <p:anim calcmode="discrete" valueType="str">
                                      <p:cBhvr>
                                        <p:cTn id="70" dur="1000" fill="hold"/>
                                        <p:tgtEl>
                                          <p:spTgt spid="403"/>
                                        </p:tgtEl>
                                        <p:attrNameLst>
                                          <p:attrName>style.visibility</p:attrName>
                                        </p:attrNameLst>
                                      </p:cBhvr>
                                      <p:tavLst>
                                        <p:tav tm="0">
                                          <p:val>
                                            <p:strVal val="hidden"/>
                                          </p:val>
                                        </p:tav>
                                        <p:tav tm="50000">
                                          <p:val>
                                            <p:strVal val="visible"/>
                                          </p:val>
                                        </p:tav>
                                      </p:tavLst>
                                    </p:anim>
                                  </p:childTnLst>
                                </p:cTn>
                              </p:par>
                              <p:par>
                                <p:cTn id="71" presetID="35" presetClass="emph" presetSubtype="0" repeatCount="3000" fill="hold" grpId="0" nodeType="withEffect">
                                  <p:stCondLst>
                                    <p:cond delay="0"/>
                                  </p:stCondLst>
                                  <p:childTnLst>
                                    <p:anim calcmode="discrete" valueType="str">
                                      <p:cBhvr>
                                        <p:cTn id="72" dur="1000" fill="hold"/>
                                        <p:tgtEl>
                                          <p:spTgt spid="40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02" grpId="0" animBg="1"/>
      <p:bldP spid="44103" grpId="0" animBg="1"/>
      <p:bldP spid="44104" grpId="0" animBg="1"/>
      <p:bldP spid="44134" grpId="0" animBg="1"/>
      <p:bldP spid="44135" grpId="0" animBg="1"/>
      <p:bldP spid="44139" grpId="0" animBg="1"/>
      <p:bldP spid="44140" grpId="0" animBg="1"/>
      <p:bldP spid="44142" grpId="0" animBg="1"/>
      <p:bldP spid="44143" grpId="0" animBg="1"/>
      <p:bldP spid="403" grpId="0"/>
      <p:bldP spid="403" grpId="1"/>
      <p:bldP spid="404" grpId="0"/>
      <p:bldP spid="404" grpId="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noChangeArrowheads="1"/>
          </p:cNvSpPr>
          <p:nvPr>
            <p:ph type="title"/>
          </p:nvPr>
        </p:nvSpPr>
        <p:spPr/>
        <p:txBody>
          <a:bodyPr/>
          <a:lstStyle/>
          <a:p>
            <a:r>
              <a:rPr lang="zh-CN" altLang="en-US" dirty="0" smtClean="0"/>
              <a:t>使用代理发送和接收电子邮件的过程</a:t>
            </a:r>
            <a:endParaRPr lang="zh-CN" altLang="en-US" dirty="0" smtClean="0"/>
          </a:p>
        </p:txBody>
      </p:sp>
      <p:sp>
        <p:nvSpPr>
          <p:cNvPr id="45059" name="内容占位符 2"/>
          <p:cNvSpPr>
            <a:spLocks noGrp="1" noChangeArrowheads="1"/>
          </p:cNvSpPr>
          <p:nvPr>
            <p:ph idx="1"/>
          </p:nvPr>
        </p:nvSpPr>
        <p:spPr>
          <a:xfrm>
            <a:off x="442913" y="1266825"/>
            <a:ext cx="11304587" cy="4895850"/>
          </a:xfrm>
        </p:spPr>
        <p:txBody>
          <a:bodyPr/>
          <a:lstStyle/>
          <a:p>
            <a:pPr eaLnBrk="1" hangingPunct="1">
              <a:buFont typeface="Wingdings" panose="05000000000000000000" pitchFamily="2" charset="2"/>
              <a:buNone/>
              <a:defRPr/>
            </a:pPr>
            <a:r>
              <a:rPr lang="en-US" altLang="zh-CN" b="1" dirty="0">
                <a:sym typeface="Wingdings" panose="05000000000000000000" pitchFamily="2" charset="2"/>
              </a:rPr>
              <a:t></a:t>
            </a:r>
            <a:r>
              <a:rPr lang="en-US" altLang="zh-CN" b="1" dirty="0"/>
              <a:t> </a:t>
            </a:r>
            <a:r>
              <a:rPr lang="zh-CN" altLang="en-US" b="1" dirty="0"/>
              <a:t>发件人调用 </a:t>
            </a:r>
            <a:r>
              <a:rPr lang="en-US" altLang="zh-CN" b="1" dirty="0"/>
              <a:t>PC </a:t>
            </a:r>
            <a:r>
              <a:rPr lang="zh-CN" altLang="en-US" b="1" dirty="0" smtClean="0"/>
              <a:t>中</a:t>
            </a:r>
            <a:r>
              <a:rPr lang="zh-CN" altLang="en-US" b="1" dirty="0"/>
              <a:t>的</a:t>
            </a:r>
            <a:r>
              <a:rPr lang="zh-CN" altLang="en-US" b="1" dirty="0">
                <a:solidFill>
                  <a:schemeClr val="tx2">
                    <a:lumMod val="60000"/>
                    <a:lumOff val="40000"/>
                  </a:schemeClr>
                </a:solidFill>
              </a:rPr>
              <a:t>用户代理</a:t>
            </a:r>
            <a:r>
              <a:rPr lang="zh-CN" altLang="en-US" b="1" dirty="0"/>
              <a:t>撰写和编辑要发送的邮件。</a:t>
            </a:r>
            <a:endParaRPr lang="zh-CN" altLang="en-US" b="1" dirty="0"/>
          </a:p>
          <a:p>
            <a:pPr indent="0" eaLnBrk="1" hangingPunct="1">
              <a:buClr>
                <a:srgbClr val="4D4D4D"/>
              </a:buClr>
              <a:buNone/>
              <a:defRPr/>
            </a:pPr>
            <a:r>
              <a:rPr lang="zh-CN" altLang="en-US" b="1" dirty="0" smtClean="0">
                <a:sym typeface="Wingdings"/>
              </a:rPr>
              <a:t> </a:t>
            </a:r>
            <a:r>
              <a:rPr lang="zh-CN" altLang="en-US" b="1" dirty="0" smtClean="0"/>
              <a:t>发件人的</a:t>
            </a:r>
            <a:r>
              <a:rPr lang="zh-CN" altLang="en-US" b="1" dirty="0" smtClean="0">
                <a:solidFill>
                  <a:schemeClr val="tx2">
                    <a:lumMod val="60000"/>
                    <a:lumOff val="40000"/>
                  </a:schemeClr>
                </a:solidFill>
              </a:rPr>
              <a:t>用户代理</a:t>
            </a:r>
            <a:r>
              <a:rPr lang="zh-CN" altLang="en-US" b="1" dirty="0" smtClean="0"/>
              <a:t>把邮件用 </a:t>
            </a:r>
            <a:r>
              <a:rPr lang="en-US" altLang="zh-CN" b="1" dirty="0" smtClean="0">
                <a:solidFill>
                  <a:srgbClr val="C00000"/>
                </a:solidFill>
              </a:rPr>
              <a:t>SMTP </a:t>
            </a:r>
            <a:r>
              <a:rPr lang="zh-CN" altLang="en-US" b="1" dirty="0" smtClean="0">
                <a:solidFill>
                  <a:srgbClr val="C00000"/>
                </a:solidFill>
              </a:rPr>
              <a:t>协议</a:t>
            </a:r>
            <a:r>
              <a:rPr lang="zh-CN" altLang="en-US" b="1" dirty="0" smtClean="0"/>
              <a:t>发给</a:t>
            </a:r>
            <a:r>
              <a:rPr lang="zh-CN" altLang="en-US" b="1" dirty="0" smtClean="0">
                <a:solidFill>
                  <a:schemeClr val="tx2">
                    <a:lumMod val="60000"/>
                    <a:lumOff val="40000"/>
                  </a:schemeClr>
                </a:solidFill>
              </a:rPr>
              <a:t>发送方邮件服务器</a:t>
            </a:r>
            <a:r>
              <a:rPr lang="zh-CN" altLang="en-US" b="1" dirty="0" smtClean="0"/>
              <a:t>。</a:t>
            </a:r>
            <a:endParaRPr lang="en-US" altLang="zh-CN" b="1" dirty="0" smtClean="0"/>
          </a:p>
          <a:p>
            <a:pPr indent="0" eaLnBrk="1" hangingPunct="1">
              <a:buFont typeface="Wingdings" panose="05000000000000000000" pitchFamily="2" charset="2"/>
              <a:buNone/>
              <a:defRPr/>
            </a:pPr>
            <a:r>
              <a:rPr lang="zh-CN" altLang="en-US" b="1" dirty="0" smtClean="0">
                <a:sym typeface="Wingdings" panose="05000000000000000000" pitchFamily="2" charset="2"/>
              </a:rPr>
              <a:t></a:t>
            </a:r>
            <a:r>
              <a:rPr lang="zh-CN" altLang="en-US" b="1" dirty="0" smtClean="0"/>
              <a:t> </a:t>
            </a:r>
            <a:r>
              <a:rPr lang="zh-CN" altLang="en-US" b="1" dirty="0" smtClean="0">
                <a:solidFill>
                  <a:schemeClr val="tx2">
                    <a:lumMod val="60000"/>
                    <a:lumOff val="40000"/>
                  </a:schemeClr>
                </a:solidFill>
              </a:rPr>
              <a:t>发送方邮件服务器</a:t>
            </a:r>
            <a:r>
              <a:rPr lang="zh-CN" altLang="en-US" b="1" dirty="0"/>
              <a:t>把邮件临时存放在</a:t>
            </a:r>
            <a:r>
              <a:rPr lang="zh-CN" altLang="en-US" b="1" dirty="0">
                <a:solidFill>
                  <a:schemeClr val="tx2">
                    <a:lumMod val="60000"/>
                    <a:lumOff val="40000"/>
                  </a:schemeClr>
                </a:solidFill>
              </a:rPr>
              <a:t>邮件缓存队列</a:t>
            </a:r>
            <a:r>
              <a:rPr lang="zh-CN" altLang="en-US" b="1" dirty="0"/>
              <a:t>中，等待</a:t>
            </a:r>
            <a:r>
              <a:rPr lang="zh-CN" altLang="en-US" b="1" dirty="0" smtClean="0"/>
              <a:t>发送到</a:t>
            </a:r>
            <a:r>
              <a:rPr lang="zh-CN" altLang="en-US" b="1" dirty="0" smtClean="0">
                <a:solidFill>
                  <a:schemeClr val="tx2">
                    <a:lumMod val="60000"/>
                    <a:lumOff val="40000"/>
                  </a:schemeClr>
                </a:solidFill>
              </a:rPr>
              <a:t>接收方的邮件服务器</a:t>
            </a:r>
            <a:r>
              <a:rPr lang="zh-CN" altLang="en-US" b="1" dirty="0" smtClean="0"/>
              <a:t>。</a:t>
            </a:r>
            <a:endParaRPr lang="zh-CN" altLang="en-US" b="1" dirty="0"/>
          </a:p>
          <a:p>
            <a:pPr indent="0">
              <a:buNone/>
              <a:defRPr/>
            </a:pPr>
            <a:endParaRPr lang="zh-CN" altLang="en-US" b="1"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内容占位符 2"/>
          <p:cNvSpPr>
            <a:spLocks noGrp="1" noChangeArrowheads="1"/>
          </p:cNvSpPr>
          <p:nvPr>
            <p:ph idx="1"/>
          </p:nvPr>
        </p:nvSpPr>
        <p:spPr>
          <a:xfrm>
            <a:off x="442913" y="1266825"/>
            <a:ext cx="11304587" cy="4895850"/>
          </a:xfrm>
        </p:spPr>
        <p:txBody>
          <a:bodyPr/>
          <a:lstStyle/>
          <a:p>
            <a:pPr eaLnBrk="1" hangingPunct="1">
              <a:buFont typeface="Wingdings" panose="05000000000000000000" pitchFamily="2" charset="2"/>
              <a:buNone/>
            </a:pPr>
            <a:r>
              <a:rPr lang="zh-CN" altLang="en-US" b="1" dirty="0" smtClean="0">
                <a:sym typeface="Wingdings" panose="05000000000000000000" pitchFamily="2" charset="2"/>
              </a:rPr>
              <a:t></a:t>
            </a:r>
            <a:r>
              <a:rPr lang="zh-CN" altLang="en-US" b="1" dirty="0" smtClean="0"/>
              <a:t> </a:t>
            </a:r>
            <a:r>
              <a:rPr lang="zh-CN" altLang="en-US" b="1" dirty="0" smtClean="0">
                <a:solidFill>
                  <a:schemeClr val="tx2">
                    <a:lumMod val="60000"/>
                    <a:lumOff val="40000"/>
                  </a:schemeClr>
                </a:solidFill>
              </a:rPr>
              <a:t>发送方邮件服务器</a:t>
            </a:r>
            <a:r>
              <a:rPr lang="zh-CN" altLang="en-US" b="1" dirty="0" smtClean="0"/>
              <a:t>（</a:t>
            </a:r>
            <a:r>
              <a:rPr lang="en-US" altLang="zh-CN" b="1" dirty="0" smtClean="0"/>
              <a:t>SMTP </a:t>
            </a:r>
            <a:r>
              <a:rPr lang="zh-CN" altLang="en-US" b="1" dirty="0" smtClean="0"/>
              <a:t>客户</a:t>
            </a:r>
            <a:r>
              <a:rPr lang="zh-CN" altLang="en-US" b="1" dirty="0"/>
              <a:t>）</a:t>
            </a:r>
            <a:r>
              <a:rPr lang="zh-CN" altLang="en-US" b="1" dirty="0" smtClean="0"/>
              <a:t>与</a:t>
            </a:r>
            <a:r>
              <a:rPr lang="zh-CN" altLang="en-US" b="1" dirty="0" smtClean="0">
                <a:solidFill>
                  <a:schemeClr val="tx2">
                    <a:lumMod val="60000"/>
                    <a:lumOff val="40000"/>
                  </a:schemeClr>
                </a:solidFill>
              </a:rPr>
              <a:t>接收方邮件服务器</a:t>
            </a:r>
            <a:r>
              <a:rPr lang="zh-CN" altLang="en-US" b="1" dirty="0" smtClean="0"/>
              <a:t>（</a:t>
            </a:r>
            <a:r>
              <a:rPr lang="en-US" altLang="zh-CN" b="1" dirty="0" smtClean="0"/>
              <a:t>SMTP </a:t>
            </a:r>
            <a:r>
              <a:rPr lang="zh-CN" altLang="en-US" b="1" dirty="0" smtClean="0"/>
              <a:t>服务器</a:t>
            </a:r>
            <a:r>
              <a:rPr lang="zh-CN" altLang="en-US" b="1" dirty="0"/>
              <a:t>）</a:t>
            </a:r>
            <a:r>
              <a:rPr lang="zh-CN" altLang="en-US" b="1" dirty="0" smtClean="0"/>
              <a:t>建立 </a:t>
            </a:r>
            <a:r>
              <a:rPr lang="en-US" altLang="zh-CN" b="1" dirty="0" smtClean="0"/>
              <a:t>TCP </a:t>
            </a:r>
            <a:r>
              <a:rPr lang="zh-CN" altLang="en-US" b="1" dirty="0" smtClean="0"/>
              <a:t>连接，把</a:t>
            </a:r>
            <a:r>
              <a:rPr lang="zh-CN" altLang="en-US" b="1" dirty="0" smtClean="0">
                <a:solidFill>
                  <a:schemeClr val="tx2">
                    <a:lumMod val="60000"/>
                    <a:lumOff val="40000"/>
                  </a:schemeClr>
                </a:solidFill>
              </a:rPr>
              <a:t>邮件缓存队列</a:t>
            </a:r>
            <a:r>
              <a:rPr lang="zh-CN" altLang="en-US" b="1" dirty="0" smtClean="0"/>
              <a:t>中的邮件依次发送出去。   </a:t>
            </a:r>
            <a:endParaRPr lang="en-US" altLang="zh-CN" b="1" dirty="0" smtClean="0">
              <a:sym typeface="Wingdings" panose="05000000000000000000" pitchFamily="2" charset="2"/>
            </a:endParaRPr>
          </a:p>
          <a:p>
            <a:pPr eaLnBrk="1" hangingPunct="1">
              <a:buFont typeface="Wingdings" panose="05000000000000000000" pitchFamily="2" charset="2"/>
              <a:buNone/>
            </a:pPr>
            <a:r>
              <a:rPr lang="en-US" altLang="zh-CN" b="1" dirty="0" smtClean="0">
                <a:sym typeface="Wingdings" panose="05000000000000000000" pitchFamily="2" charset="2"/>
              </a:rPr>
              <a:t> </a:t>
            </a:r>
            <a:r>
              <a:rPr lang="zh-CN" altLang="en-US" b="1" dirty="0" smtClean="0"/>
              <a:t>运行在</a:t>
            </a:r>
            <a:r>
              <a:rPr lang="zh-CN" altLang="en-US" b="1" dirty="0" smtClean="0">
                <a:solidFill>
                  <a:schemeClr val="tx2">
                    <a:lumMod val="60000"/>
                    <a:lumOff val="40000"/>
                  </a:schemeClr>
                </a:solidFill>
              </a:rPr>
              <a:t>接收方邮件服务器</a:t>
            </a:r>
            <a:r>
              <a:rPr lang="zh-CN" altLang="en-US" b="1" dirty="0" smtClean="0"/>
              <a:t>中的 </a:t>
            </a:r>
            <a:r>
              <a:rPr lang="en-US" altLang="zh-CN" b="1" dirty="0" smtClean="0">
                <a:solidFill>
                  <a:schemeClr val="tx2">
                    <a:lumMod val="60000"/>
                    <a:lumOff val="40000"/>
                  </a:schemeClr>
                </a:solidFill>
              </a:rPr>
              <a:t>SMTP </a:t>
            </a:r>
            <a:r>
              <a:rPr lang="zh-CN" altLang="en-US" b="1" dirty="0" smtClean="0">
                <a:solidFill>
                  <a:schemeClr val="tx2">
                    <a:lumMod val="60000"/>
                    <a:lumOff val="40000"/>
                  </a:schemeClr>
                </a:solidFill>
              </a:rPr>
              <a:t>服务器进程</a:t>
            </a:r>
            <a:r>
              <a:rPr lang="zh-CN" altLang="en-US" b="1" dirty="0" smtClean="0"/>
              <a:t>收到邮件后，把邮件放入收件人的</a:t>
            </a:r>
            <a:r>
              <a:rPr lang="zh-CN" altLang="en-US" b="1" dirty="0" smtClean="0">
                <a:solidFill>
                  <a:schemeClr val="tx2">
                    <a:lumMod val="60000"/>
                    <a:lumOff val="40000"/>
                  </a:schemeClr>
                </a:solidFill>
              </a:rPr>
              <a:t>用户邮箱</a:t>
            </a:r>
            <a:r>
              <a:rPr lang="zh-CN" altLang="en-US" b="1" dirty="0" smtClean="0"/>
              <a:t>中，等待收件人读取。 </a:t>
            </a:r>
            <a:endParaRPr lang="zh-CN" altLang="en-US" b="1" dirty="0" smtClean="0"/>
          </a:p>
          <a:p>
            <a:pPr eaLnBrk="1" hangingPunct="1">
              <a:buFont typeface="Wingdings" panose="05000000000000000000" pitchFamily="2" charset="2"/>
              <a:buNone/>
            </a:pPr>
            <a:r>
              <a:rPr lang="zh-CN" altLang="en-US" b="1" dirty="0" smtClean="0">
                <a:sym typeface="Wingdings" panose="05000000000000000000" pitchFamily="2" charset="2"/>
              </a:rPr>
              <a:t> </a:t>
            </a:r>
            <a:r>
              <a:rPr lang="zh-CN" altLang="en-US" b="1" dirty="0" smtClean="0"/>
              <a:t>收件人在打算收信时，就运行 </a:t>
            </a:r>
            <a:r>
              <a:rPr lang="en-US" altLang="zh-CN" b="1" dirty="0" smtClean="0"/>
              <a:t>PC </a:t>
            </a:r>
            <a:r>
              <a:rPr lang="zh-CN" altLang="en-US" b="1" dirty="0" smtClean="0"/>
              <a:t>中的</a:t>
            </a:r>
            <a:r>
              <a:rPr lang="zh-CN" altLang="en-US" b="1" dirty="0" smtClean="0">
                <a:solidFill>
                  <a:schemeClr val="tx2">
                    <a:lumMod val="60000"/>
                    <a:lumOff val="40000"/>
                  </a:schemeClr>
                </a:solidFill>
              </a:rPr>
              <a:t>用户代理</a:t>
            </a:r>
            <a:r>
              <a:rPr lang="zh-CN" altLang="en-US" b="1" dirty="0" smtClean="0"/>
              <a:t>，使用 </a:t>
            </a:r>
            <a:r>
              <a:rPr lang="en-US" altLang="zh-CN" b="1" dirty="0" smtClean="0">
                <a:solidFill>
                  <a:srgbClr val="C00000"/>
                </a:solidFill>
              </a:rPr>
              <a:t>POP3 </a:t>
            </a:r>
            <a:r>
              <a:rPr lang="zh-CN" altLang="en-US" b="1" dirty="0" smtClean="0">
                <a:solidFill>
                  <a:srgbClr val="C00000"/>
                </a:solidFill>
              </a:rPr>
              <a:t>协议</a:t>
            </a:r>
            <a:r>
              <a:rPr lang="zh-CN" altLang="en-US" b="1" dirty="0" smtClean="0"/>
              <a:t>读取发送给自己的邮件。</a:t>
            </a:r>
            <a:endParaRPr lang="zh-CN" altLang="en-US" b="1" dirty="0" smtClean="0"/>
          </a:p>
          <a:p>
            <a:endParaRPr lang="zh-CN" altLang="en-US" b="1" dirty="0" smtClean="0"/>
          </a:p>
        </p:txBody>
      </p:sp>
      <p:sp>
        <p:nvSpPr>
          <p:cNvPr id="6" name="标题 1"/>
          <p:cNvSpPr>
            <a:spLocks noGrp="1" noChangeArrowheads="1"/>
          </p:cNvSpPr>
          <p:nvPr>
            <p:ph type="title"/>
          </p:nvPr>
        </p:nvSpPr>
        <p:spPr>
          <a:xfrm>
            <a:off x="609600" y="274638"/>
            <a:ext cx="10972800" cy="817562"/>
          </a:xfrm>
        </p:spPr>
        <p:txBody>
          <a:bodyPr/>
          <a:lstStyle/>
          <a:p>
            <a:r>
              <a:rPr lang="zh-CN" altLang="en-US" dirty="0" smtClean="0"/>
              <a:t>使用代理发送和接收电子邮件的过程</a:t>
            </a:r>
            <a:endParaRPr lang="zh-CN" altLang="en-US" dirty="0"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noChangeArrowheads="1"/>
          </p:cNvSpPr>
          <p:nvPr>
            <p:ph type="title"/>
          </p:nvPr>
        </p:nvSpPr>
        <p:spPr/>
        <p:txBody>
          <a:bodyPr/>
          <a:lstStyle/>
          <a:p>
            <a:r>
              <a:rPr lang="en-US" altLang="zh-CN" dirty="0" smtClean="0"/>
              <a:t>6.5.5 </a:t>
            </a:r>
            <a:r>
              <a:rPr lang="zh-CN" altLang="en-US" dirty="0" smtClean="0"/>
              <a:t>基于万维网的电子邮件</a:t>
            </a:r>
            <a:endParaRPr lang="zh-CN" altLang="en-US" dirty="0" smtClean="0"/>
          </a:p>
        </p:txBody>
      </p:sp>
      <p:sp>
        <p:nvSpPr>
          <p:cNvPr id="48131" name="内容占位符 2"/>
          <p:cNvSpPr>
            <a:spLocks noGrp="1" noChangeArrowheads="1"/>
          </p:cNvSpPr>
          <p:nvPr>
            <p:ph idx="1"/>
          </p:nvPr>
        </p:nvSpPr>
        <p:spPr>
          <a:xfrm>
            <a:off x="442913" y="1266825"/>
            <a:ext cx="11304587" cy="4895850"/>
          </a:xfrm>
        </p:spPr>
        <p:txBody>
          <a:bodyPr/>
          <a:lstStyle/>
          <a:p>
            <a:r>
              <a:rPr lang="zh-CN" altLang="en-US" b="1" dirty="0" smtClean="0"/>
              <a:t>电子邮件从 </a:t>
            </a:r>
            <a:r>
              <a:rPr lang="en-US" altLang="zh-CN" b="1" dirty="0" smtClean="0"/>
              <a:t>A </a:t>
            </a:r>
            <a:r>
              <a:rPr lang="zh-CN" altLang="en-US" b="1" dirty="0" smtClean="0"/>
              <a:t>的浏览器发送到 </a:t>
            </a:r>
            <a:r>
              <a:rPr lang="en-US" altLang="zh-CN" b="1" dirty="0" smtClean="0"/>
              <a:t>A </a:t>
            </a:r>
            <a:r>
              <a:rPr lang="zh-CN" altLang="en-US" b="1" dirty="0" smtClean="0"/>
              <a:t>的邮件服务器使用 </a:t>
            </a:r>
            <a:r>
              <a:rPr lang="en-US" altLang="zh-CN" b="1" dirty="0" smtClean="0">
                <a:solidFill>
                  <a:srgbClr val="C00000"/>
                </a:solidFill>
              </a:rPr>
              <a:t>HTTP</a:t>
            </a:r>
            <a:r>
              <a:rPr lang="en-US" altLang="zh-CN" b="1" dirty="0" smtClean="0"/>
              <a:t> </a:t>
            </a:r>
            <a:r>
              <a:rPr lang="zh-CN" altLang="en-US" b="1" dirty="0" smtClean="0"/>
              <a:t>协议的 </a:t>
            </a:r>
            <a:r>
              <a:rPr lang="en-US" altLang="zh-CN" b="1" dirty="0" smtClean="0">
                <a:solidFill>
                  <a:schemeClr val="tx2">
                    <a:lumMod val="60000"/>
                    <a:lumOff val="40000"/>
                  </a:schemeClr>
                </a:solidFill>
              </a:rPr>
              <a:t>POST</a:t>
            </a:r>
            <a:r>
              <a:rPr lang="en-US" altLang="zh-CN" b="1" dirty="0" smtClean="0"/>
              <a:t> </a:t>
            </a:r>
            <a:r>
              <a:rPr lang="zh-CN" altLang="en-US" b="1" dirty="0"/>
              <a:t>方法</a:t>
            </a:r>
            <a:r>
              <a:rPr lang="zh-CN" altLang="en-US" b="1" dirty="0" smtClean="0"/>
              <a:t>。</a:t>
            </a:r>
            <a:endParaRPr lang="zh-CN" altLang="en-US" b="1" dirty="0" smtClean="0"/>
          </a:p>
          <a:p>
            <a:r>
              <a:rPr lang="zh-CN" altLang="en-US" b="1" dirty="0" smtClean="0"/>
              <a:t>两个邮件服务器之间传送邮件仍然使用 </a:t>
            </a:r>
            <a:r>
              <a:rPr lang="en-US" altLang="zh-CN" b="1" dirty="0" smtClean="0">
                <a:solidFill>
                  <a:srgbClr val="C00000"/>
                </a:solidFill>
              </a:rPr>
              <a:t>SMTP</a:t>
            </a:r>
            <a:r>
              <a:rPr lang="en-US" altLang="zh-CN" b="1" dirty="0" smtClean="0"/>
              <a:t> </a:t>
            </a:r>
            <a:r>
              <a:rPr lang="zh-CN" altLang="en-US" b="1" dirty="0" smtClean="0"/>
              <a:t>协议。</a:t>
            </a:r>
            <a:endParaRPr lang="zh-CN" altLang="en-US" b="1" dirty="0" smtClean="0"/>
          </a:p>
          <a:p>
            <a:r>
              <a:rPr lang="zh-CN" altLang="en-US" b="1" dirty="0" smtClean="0"/>
              <a:t>邮件从 </a:t>
            </a:r>
            <a:r>
              <a:rPr lang="en-US" altLang="zh-CN" b="1" dirty="0" smtClean="0"/>
              <a:t>B </a:t>
            </a:r>
            <a:r>
              <a:rPr lang="zh-CN" altLang="en-US" b="1" dirty="0" smtClean="0"/>
              <a:t>的邮件服务器传送到 </a:t>
            </a:r>
            <a:r>
              <a:rPr lang="en-US" altLang="zh-CN" b="1" dirty="0" smtClean="0"/>
              <a:t>B </a:t>
            </a:r>
            <a:r>
              <a:rPr lang="zh-CN" altLang="en-US" b="1" dirty="0" smtClean="0"/>
              <a:t>的浏览器使用 </a:t>
            </a:r>
            <a:r>
              <a:rPr lang="en-US" altLang="zh-CN" b="1" dirty="0" smtClean="0">
                <a:solidFill>
                  <a:srgbClr val="C00000"/>
                </a:solidFill>
              </a:rPr>
              <a:t>HTTP</a:t>
            </a:r>
            <a:r>
              <a:rPr lang="en-US" altLang="zh-CN" b="1" dirty="0" smtClean="0"/>
              <a:t> </a:t>
            </a:r>
            <a:r>
              <a:rPr lang="zh-CN" altLang="en-US" b="1" dirty="0" smtClean="0"/>
              <a:t>协议的 </a:t>
            </a:r>
            <a:r>
              <a:rPr lang="en-US" altLang="zh-CN" b="1" dirty="0" smtClean="0">
                <a:solidFill>
                  <a:schemeClr val="tx2">
                    <a:lumMod val="60000"/>
                    <a:lumOff val="40000"/>
                  </a:schemeClr>
                </a:solidFill>
              </a:rPr>
              <a:t>GET</a:t>
            </a:r>
            <a:r>
              <a:rPr lang="en-US" altLang="zh-CN" b="1" dirty="0" smtClean="0"/>
              <a:t> </a:t>
            </a:r>
            <a:r>
              <a:rPr lang="zh-CN" altLang="en-US" b="1" dirty="0" smtClean="0"/>
              <a:t>方法。</a:t>
            </a:r>
            <a:endParaRPr lang="zh-CN" altLang="en-US" b="1" dirty="0" smtClean="0"/>
          </a:p>
          <a:p>
            <a:endParaRPr lang="zh-CN" altLang="en-US" b="1" dirty="0" smtClean="0"/>
          </a:p>
        </p:txBody>
      </p:sp>
      <p:sp>
        <p:nvSpPr>
          <p:cNvPr id="48134" name="Text Box 4"/>
          <p:cNvSpPr txBox="1">
            <a:spLocks noChangeArrowheads="1"/>
          </p:cNvSpPr>
          <p:nvPr/>
        </p:nvSpPr>
        <p:spPr bwMode="auto">
          <a:xfrm>
            <a:off x="1697038" y="5335736"/>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lang="en-US" altLang="zh-CN" sz="2400" b="1" dirty="0">
                <a:latin typeface="Arial" panose="020B0604020202020204" pitchFamily="34" charset="0"/>
                <a:ea typeface="黑体" pitchFamily="2" charset="-122"/>
              </a:rPr>
              <a:t>A</a:t>
            </a:r>
            <a:endParaRPr lang="en-US" altLang="zh-CN" sz="2400" b="1" dirty="0">
              <a:latin typeface="Arial" panose="020B0604020202020204" pitchFamily="34" charset="0"/>
              <a:ea typeface="黑体" pitchFamily="2" charset="-122"/>
            </a:endParaRPr>
          </a:p>
        </p:txBody>
      </p:sp>
      <p:pic>
        <p:nvPicPr>
          <p:cNvPr id="48135" name="Picture 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1673225" y="5748486"/>
            <a:ext cx="398463"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6"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3400425" y="5462736"/>
            <a:ext cx="5651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7" name="Picture 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546975" y="5462736"/>
            <a:ext cx="5651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8" name="Text Box 8"/>
          <p:cNvSpPr txBox="1">
            <a:spLocks noChangeArrowheads="1"/>
          </p:cNvSpPr>
          <p:nvPr/>
        </p:nvSpPr>
        <p:spPr bwMode="auto">
          <a:xfrm>
            <a:off x="9609138" y="5334148"/>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lang="en-US" altLang="zh-CN" sz="2400" b="1" dirty="0">
                <a:latin typeface="Arial" panose="020B0604020202020204" pitchFamily="34" charset="0"/>
                <a:ea typeface="黑体" pitchFamily="2" charset="-122"/>
              </a:rPr>
              <a:t>B</a:t>
            </a:r>
            <a:endParaRPr lang="en-US" altLang="zh-CN" sz="2400" b="1" dirty="0">
              <a:latin typeface="Arial" panose="020B0604020202020204" pitchFamily="34" charset="0"/>
              <a:ea typeface="黑体" pitchFamily="2" charset="-122"/>
            </a:endParaRPr>
          </a:p>
        </p:txBody>
      </p:sp>
      <p:pic>
        <p:nvPicPr>
          <p:cNvPr id="48139" name="Picture 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9585325" y="5748486"/>
            <a:ext cx="3984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p:cNvGrpSpPr/>
          <p:nvPr/>
        </p:nvGrpSpPr>
        <p:grpSpPr>
          <a:xfrm>
            <a:off x="1987550" y="5564336"/>
            <a:ext cx="1485900" cy="485775"/>
            <a:chOff x="1987550" y="5275263"/>
            <a:chExt cx="1485900" cy="485775"/>
          </a:xfrm>
        </p:grpSpPr>
        <p:sp>
          <p:nvSpPr>
            <p:cNvPr id="48133" name="Text Box 14"/>
            <p:cNvSpPr txBox="1">
              <a:spLocks noChangeArrowheads="1"/>
            </p:cNvSpPr>
            <p:nvPr/>
          </p:nvSpPr>
          <p:spPr bwMode="auto">
            <a:xfrm>
              <a:off x="2176463" y="5275263"/>
              <a:ext cx="979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lang="en-US" altLang="zh-CN" sz="2400" b="1" dirty="0">
                  <a:latin typeface="Arial" panose="020B0604020202020204" pitchFamily="34" charset="0"/>
                  <a:ea typeface="黑体" pitchFamily="2" charset="-122"/>
                </a:rPr>
                <a:t>HTTP</a:t>
              </a:r>
              <a:endParaRPr lang="en-US" altLang="zh-CN" sz="2400" b="1" dirty="0">
                <a:latin typeface="Arial" panose="020B0604020202020204" pitchFamily="34" charset="0"/>
                <a:ea typeface="黑体" pitchFamily="2" charset="-122"/>
              </a:endParaRPr>
            </a:p>
          </p:txBody>
        </p:sp>
        <p:sp>
          <p:nvSpPr>
            <p:cNvPr id="48140" name="Line 10"/>
            <p:cNvSpPr>
              <a:spLocks noChangeShapeType="1"/>
            </p:cNvSpPr>
            <p:nvPr/>
          </p:nvSpPr>
          <p:spPr bwMode="auto">
            <a:xfrm flipV="1">
              <a:off x="1987550" y="5761038"/>
              <a:ext cx="1485900" cy="0"/>
            </a:xfrm>
            <a:prstGeom prst="line">
              <a:avLst/>
            </a:prstGeom>
            <a:noFill/>
            <a:ln w="76200">
              <a:solidFill>
                <a:schemeClr val="hlink"/>
              </a:solidFill>
              <a:round/>
              <a:tailEnd type="triangle" w="med" len="lg"/>
            </a:ln>
            <a:extLst>
              <a:ext uri="{909E8E84-426E-40DD-AFC4-6F175D3DCCD1}">
                <a14:hiddenFill xmlns:a14="http://schemas.microsoft.com/office/drawing/2010/main">
                  <a:noFill/>
                </a14:hiddenFill>
              </a:ext>
            </a:extLst>
          </p:spPr>
          <p:txBody>
            <a:bodyPr/>
            <a:lstStyle/>
            <a:p>
              <a:endParaRPr lang="zh-CN" altLang="en-US" b="1"/>
            </a:p>
          </p:txBody>
        </p:sp>
      </p:grpSp>
      <p:grpSp>
        <p:nvGrpSpPr>
          <p:cNvPr id="4" name="组合 3"/>
          <p:cNvGrpSpPr/>
          <p:nvPr/>
        </p:nvGrpSpPr>
        <p:grpSpPr>
          <a:xfrm>
            <a:off x="8112126" y="5564336"/>
            <a:ext cx="1525588" cy="473074"/>
            <a:chOff x="8112126" y="5275263"/>
            <a:chExt cx="1525588" cy="473074"/>
          </a:xfrm>
        </p:grpSpPr>
        <p:sp>
          <p:nvSpPr>
            <p:cNvPr id="48132" name="Text Box 15"/>
            <p:cNvSpPr txBox="1">
              <a:spLocks noChangeArrowheads="1"/>
            </p:cNvSpPr>
            <p:nvPr/>
          </p:nvSpPr>
          <p:spPr bwMode="auto">
            <a:xfrm>
              <a:off x="8397875" y="5275263"/>
              <a:ext cx="979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lang="en-US" altLang="zh-CN" sz="2400" b="1">
                  <a:latin typeface="Arial" panose="020B0604020202020204" pitchFamily="34" charset="0"/>
                  <a:ea typeface="黑体" pitchFamily="2" charset="-122"/>
                </a:rPr>
                <a:t>HTTP</a:t>
              </a:r>
              <a:endParaRPr lang="en-US" altLang="zh-CN" sz="2400" b="1">
                <a:latin typeface="Arial" panose="020B0604020202020204" pitchFamily="34" charset="0"/>
                <a:ea typeface="黑体" pitchFamily="2" charset="-122"/>
              </a:endParaRPr>
            </a:p>
          </p:txBody>
        </p:sp>
        <p:sp>
          <p:nvSpPr>
            <p:cNvPr id="48142" name="Line 12"/>
            <p:cNvSpPr>
              <a:spLocks noChangeShapeType="1"/>
            </p:cNvSpPr>
            <p:nvPr/>
          </p:nvSpPr>
          <p:spPr bwMode="auto">
            <a:xfrm flipV="1">
              <a:off x="8112126" y="5748336"/>
              <a:ext cx="1525588" cy="1"/>
            </a:xfrm>
            <a:prstGeom prst="line">
              <a:avLst/>
            </a:prstGeom>
            <a:noFill/>
            <a:ln w="76200">
              <a:solidFill>
                <a:schemeClr val="hlink"/>
              </a:solidFill>
              <a:round/>
              <a:tailEnd type="triangle" w="med" len="lg"/>
            </a:ln>
            <a:extLst>
              <a:ext uri="{909E8E84-426E-40DD-AFC4-6F175D3DCCD1}">
                <a14:hiddenFill xmlns:a14="http://schemas.microsoft.com/office/drawing/2010/main">
                  <a:noFill/>
                </a14:hiddenFill>
              </a:ext>
            </a:extLst>
          </p:spPr>
          <p:txBody>
            <a:bodyPr/>
            <a:lstStyle/>
            <a:p>
              <a:endParaRPr lang="zh-CN" altLang="en-US" b="1"/>
            </a:p>
          </p:txBody>
        </p:sp>
      </p:grpSp>
      <p:grpSp>
        <p:nvGrpSpPr>
          <p:cNvPr id="3" name="组合 2"/>
          <p:cNvGrpSpPr/>
          <p:nvPr/>
        </p:nvGrpSpPr>
        <p:grpSpPr>
          <a:xfrm>
            <a:off x="3905250" y="5589736"/>
            <a:ext cx="3744913" cy="457200"/>
            <a:chOff x="3905250" y="5300663"/>
            <a:chExt cx="3744913" cy="457200"/>
          </a:xfrm>
        </p:grpSpPr>
        <p:sp>
          <p:nvSpPr>
            <p:cNvPr id="48141" name="Line 11"/>
            <p:cNvSpPr>
              <a:spLocks noChangeShapeType="1"/>
            </p:cNvSpPr>
            <p:nvPr/>
          </p:nvSpPr>
          <p:spPr bwMode="auto">
            <a:xfrm>
              <a:off x="3905250" y="5748336"/>
              <a:ext cx="3744913" cy="1"/>
            </a:xfrm>
            <a:prstGeom prst="line">
              <a:avLst/>
            </a:prstGeom>
            <a:noFill/>
            <a:ln w="76200">
              <a:solidFill>
                <a:schemeClr val="tx2">
                  <a:lumMod val="60000"/>
                  <a:lumOff val="40000"/>
                </a:schemeClr>
              </a:solidFill>
              <a:rou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48143" name="Text Box 13"/>
            <p:cNvSpPr txBox="1">
              <a:spLocks noChangeArrowheads="1"/>
            </p:cNvSpPr>
            <p:nvPr/>
          </p:nvSpPr>
          <p:spPr bwMode="auto">
            <a:xfrm>
              <a:off x="5251450" y="5300663"/>
              <a:ext cx="1030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eaLnBrk="1" hangingPunct="1"/>
              <a:r>
                <a:rPr lang="en-US" altLang="zh-CN" sz="2400" b="1" dirty="0">
                  <a:latin typeface="Arial" panose="020B0604020202020204" pitchFamily="34" charset="0"/>
                  <a:ea typeface="黑体" pitchFamily="2" charset="-122"/>
                </a:rPr>
                <a:t>SMTP</a:t>
              </a:r>
              <a:endParaRPr lang="en-US" altLang="zh-CN" sz="2400" b="1" dirty="0">
                <a:latin typeface="Arial" panose="020B0604020202020204" pitchFamily="34" charset="0"/>
                <a:ea typeface="黑体" pitchFamily="2" charset="-122"/>
              </a:endParaRPr>
            </a:p>
          </p:txBody>
        </p:sp>
      </p:grpSp>
      <p:sp>
        <p:nvSpPr>
          <p:cNvPr id="48144" name="Text Box 16"/>
          <p:cNvSpPr txBox="1">
            <a:spLocks noChangeArrowheads="1"/>
          </p:cNvSpPr>
          <p:nvPr/>
        </p:nvSpPr>
        <p:spPr bwMode="auto">
          <a:xfrm>
            <a:off x="2523078" y="5021533"/>
            <a:ext cx="2337307"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90000"/>
              </a:lnSpc>
            </a:pPr>
            <a:r>
              <a:rPr lang="en-US" altLang="zh-CN" sz="2400" b="1" dirty="0" smtClean="0">
                <a:solidFill>
                  <a:srgbClr val="FF0000"/>
                </a:solidFill>
                <a:latin typeface="Arial" panose="020B0604020202020204" pitchFamily="34" charset="0"/>
                <a:ea typeface="黑体" pitchFamily="2" charset="-122"/>
              </a:rPr>
              <a:t>A </a:t>
            </a:r>
            <a:r>
              <a:rPr lang="zh-CN" altLang="en-US" sz="2400" b="1" dirty="0" smtClean="0">
                <a:solidFill>
                  <a:srgbClr val="FF0000"/>
                </a:solidFill>
                <a:latin typeface="Arial" panose="020B0604020202020204" pitchFamily="34" charset="0"/>
                <a:ea typeface="黑体" pitchFamily="2" charset="-122"/>
              </a:rPr>
              <a:t>的邮件服务器</a:t>
            </a:r>
            <a:endParaRPr lang="zh-CN" altLang="en-US" sz="2400" b="1" dirty="0">
              <a:solidFill>
                <a:srgbClr val="FF0000"/>
              </a:solidFill>
              <a:latin typeface="Arial" panose="020B0604020202020204" pitchFamily="34" charset="0"/>
              <a:ea typeface="黑体" pitchFamily="2" charset="-122"/>
            </a:endParaRPr>
          </a:p>
        </p:txBody>
      </p:sp>
      <p:sp>
        <p:nvSpPr>
          <p:cNvPr id="48145" name="Text Box 17"/>
          <p:cNvSpPr txBox="1">
            <a:spLocks noChangeArrowheads="1"/>
          </p:cNvSpPr>
          <p:nvPr/>
        </p:nvSpPr>
        <p:spPr bwMode="auto">
          <a:xfrm>
            <a:off x="6554383" y="5021533"/>
            <a:ext cx="234872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4D4D4D"/>
                </a:solidFill>
                <a:latin typeface="微软雅黑" panose="020B0503020204020204" pitchFamily="34" charset="-122"/>
                <a:ea typeface="微软雅黑" panose="020B0503020204020204" pitchFamily="34" charset="-122"/>
              </a:defRPr>
            </a:lvl1pPr>
            <a:lvl2pPr marL="742950" indent="-285750">
              <a:defRPr sz="2800">
                <a:solidFill>
                  <a:srgbClr val="4D4D4D"/>
                </a:solidFill>
                <a:latin typeface="微软雅黑" panose="020B0503020204020204" pitchFamily="34" charset="-122"/>
                <a:ea typeface="微软雅黑" panose="020B0503020204020204" pitchFamily="34" charset="-122"/>
              </a:defRPr>
            </a:lvl2pPr>
            <a:lvl3pPr marL="1143000" indent="-228600">
              <a:defRPr sz="2400">
                <a:solidFill>
                  <a:srgbClr val="4D4D4D"/>
                </a:solidFill>
                <a:latin typeface="微软雅黑" panose="020B0503020204020204" pitchFamily="34" charset="-122"/>
                <a:ea typeface="微软雅黑" panose="020B0503020204020204" pitchFamily="34" charset="-122"/>
              </a:defRPr>
            </a:lvl3pPr>
            <a:lvl4pPr marL="1600200" indent="-228600">
              <a:defRPr sz="2000">
                <a:solidFill>
                  <a:srgbClr val="4D4D4D"/>
                </a:solidFill>
                <a:latin typeface="微软雅黑" panose="020B0503020204020204" pitchFamily="34" charset="-122"/>
                <a:ea typeface="微软雅黑" panose="020B0503020204020204" pitchFamily="34" charset="-122"/>
              </a:defRPr>
            </a:lvl4pPr>
            <a:lvl5pPr marL="2057400" indent="-228600">
              <a:defRPr>
                <a:solidFill>
                  <a:srgbClr val="4D4D4D"/>
                </a:solidFill>
                <a:latin typeface="微软雅黑" panose="020B0503020204020204" pitchFamily="34" charset="-122"/>
                <a:ea typeface="微软雅黑" panose="020B0503020204020204" pitchFamily="34" charset="-122"/>
              </a:defRPr>
            </a:lvl5pPr>
            <a:lvl6pPr marL="25146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6pPr>
            <a:lvl7pPr marL="29718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7pPr>
            <a:lvl8pPr marL="34290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8pPr>
            <a:lvl9pPr marL="3886200" indent="-228600" eaLnBrk="0" hangingPunct="0">
              <a:lnSpc>
                <a:spcPct val="150000"/>
              </a:lnSpc>
              <a:spcBef>
                <a:spcPct val="0"/>
              </a:spcBef>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90000"/>
              </a:lnSpc>
            </a:pPr>
            <a:r>
              <a:rPr lang="en-US" altLang="zh-CN" sz="2400" b="1" dirty="0" smtClean="0">
                <a:solidFill>
                  <a:srgbClr val="FF0000"/>
                </a:solidFill>
                <a:latin typeface="Arial" panose="020B0604020202020204" pitchFamily="34" charset="0"/>
                <a:ea typeface="黑体" pitchFamily="2" charset="-122"/>
              </a:rPr>
              <a:t>B </a:t>
            </a:r>
            <a:r>
              <a:rPr lang="zh-CN" altLang="en-US" sz="2400" b="1" dirty="0" smtClean="0">
                <a:solidFill>
                  <a:srgbClr val="FF0000"/>
                </a:solidFill>
                <a:latin typeface="Arial" panose="020B0604020202020204" pitchFamily="34" charset="0"/>
                <a:ea typeface="黑体" pitchFamily="2" charset="-122"/>
              </a:rPr>
              <a:t>的邮件服务器</a:t>
            </a:r>
            <a:endParaRPr lang="zh-CN" altLang="en-US" sz="2400" b="1" dirty="0">
              <a:solidFill>
                <a:srgbClr val="FF0000"/>
              </a:solidFill>
              <a:latin typeface="Arial" panose="020B0604020202020204" pitchFamily="34" charset="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8131">
                                            <p:txEl>
                                              <p:pRg st="1" end="1"/>
                                            </p:txEl>
                                          </p:spTgt>
                                        </p:tgtEl>
                                        <p:attrNameLst>
                                          <p:attrName>style.visibility</p:attrName>
                                        </p:attrNameLst>
                                      </p:cBhvr>
                                      <p:to>
                                        <p:strVal val="visible"/>
                                      </p:to>
                                    </p:set>
                                    <p:anim calcmode="lin" valueType="num">
                                      <p:cBhvr additive="base">
                                        <p:cTn id="12" dur="500" fill="hold"/>
                                        <p:tgtEl>
                                          <p:spTgt spid="4813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81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8131">
                                            <p:txEl>
                                              <p:pRg st="2" end="2"/>
                                            </p:txEl>
                                          </p:spTgt>
                                        </p:tgtEl>
                                        <p:attrNameLst>
                                          <p:attrName>style.visibility</p:attrName>
                                        </p:attrNameLst>
                                      </p:cBhvr>
                                      <p:to>
                                        <p:strVal val="visible"/>
                                      </p:to>
                                    </p:set>
                                    <p:anim calcmode="lin" valueType="num">
                                      <p:cBhvr additive="base">
                                        <p:cTn id="23" dur="500" fill="hold"/>
                                        <p:tgtEl>
                                          <p:spTgt spid="48131">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81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ordriDesignStudio">
  <a:themeElements>
    <a:clrScheme name="NordriDesignStudio 5">
      <a:dk1>
        <a:srgbClr val="666699"/>
      </a:dk1>
      <a:lt1>
        <a:srgbClr val="FFFFFF"/>
      </a:lt1>
      <a:dk2>
        <a:srgbClr val="000066"/>
      </a:dk2>
      <a:lt2>
        <a:srgbClr val="C0C0C0"/>
      </a:lt2>
      <a:accent1>
        <a:srgbClr val="49CACD"/>
      </a:accent1>
      <a:accent2>
        <a:srgbClr val="467CE8"/>
      </a:accent2>
      <a:accent3>
        <a:srgbClr val="FFFFFF"/>
      </a:accent3>
      <a:accent4>
        <a:srgbClr val="565682"/>
      </a:accent4>
      <a:accent5>
        <a:srgbClr val="B1E1E3"/>
      </a:accent5>
      <a:accent6>
        <a:srgbClr val="3F70D2"/>
      </a:accent6>
      <a:hlink>
        <a:srgbClr val="000066"/>
      </a:hlink>
      <a:folHlink>
        <a:srgbClr val="878FA5"/>
      </a:folHlink>
    </a:clrScheme>
    <a:fontScheme name="NordriDesignStudio">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NordriDesignStudio 1">
        <a:dk1>
          <a:srgbClr val="1D528D"/>
        </a:dk1>
        <a:lt1>
          <a:srgbClr val="FFFFFF"/>
        </a:lt1>
        <a:dk2>
          <a:srgbClr val="000000"/>
        </a:dk2>
        <a:lt2>
          <a:srgbClr val="C0C0C0"/>
        </a:lt2>
        <a:accent1>
          <a:srgbClr val="2CA3C8"/>
        </a:accent1>
        <a:accent2>
          <a:srgbClr val="C5903B"/>
        </a:accent2>
        <a:accent3>
          <a:srgbClr val="FFFFFF"/>
        </a:accent3>
        <a:accent4>
          <a:srgbClr val="174578"/>
        </a:accent4>
        <a:accent5>
          <a:srgbClr val="ACCEE0"/>
        </a:accent5>
        <a:accent6>
          <a:srgbClr val="B28235"/>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NordriDesignStudio 2">
        <a:dk1>
          <a:srgbClr val="124B98"/>
        </a:dk1>
        <a:lt1>
          <a:srgbClr val="FFFFFF"/>
        </a:lt1>
        <a:dk2>
          <a:srgbClr val="000000"/>
        </a:dk2>
        <a:lt2>
          <a:srgbClr val="C0C0C0"/>
        </a:lt2>
        <a:accent1>
          <a:srgbClr val="4A95E8"/>
        </a:accent1>
        <a:accent2>
          <a:srgbClr val="6D8DE9"/>
        </a:accent2>
        <a:accent3>
          <a:srgbClr val="FFFFFF"/>
        </a:accent3>
        <a:accent4>
          <a:srgbClr val="0E3F81"/>
        </a:accent4>
        <a:accent5>
          <a:srgbClr val="B1C8F2"/>
        </a:accent5>
        <a:accent6>
          <a:srgbClr val="627FD3"/>
        </a:accent6>
        <a:hlink>
          <a:srgbClr val="95CD2F"/>
        </a:hlink>
        <a:folHlink>
          <a:srgbClr val="CAA664"/>
        </a:folHlink>
      </a:clrScheme>
      <a:clrMap bg1="lt1" tx1="dk1" bg2="lt2" tx2="dk2" accent1="accent1" accent2="accent2" accent3="accent3" accent4="accent4" accent5="accent5" accent6="accent6" hlink="hlink" folHlink="folHlink"/>
    </a:extraClrScheme>
    <a:extraClrScheme>
      <a:clrScheme name="NordriDesignStudio 3">
        <a:dk1>
          <a:srgbClr val="666699"/>
        </a:dk1>
        <a:lt1>
          <a:srgbClr val="FFFFFF"/>
        </a:lt1>
        <a:dk2>
          <a:srgbClr val="000066"/>
        </a:dk2>
        <a:lt2>
          <a:srgbClr val="C0C0C0"/>
        </a:lt2>
        <a:accent1>
          <a:srgbClr val="49CACD"/>
        </a:accent1>
        <a:accent2>
          <a:srgbClr val="467CE8"/>
        </a:accent2>
        <a:accent3>
          <a:srgbClr val="FFFFFF"/>
        </a:accent3>
        <a:accent4>
          <a:srgbClr val="565682"/>
        </a:accent4>
        <a:accent5>
          <a:srgbClr val="B1E1E3"/>
        </a:accent5>
        <a:accent6>
          <a:srgbClr val="3F70D2"/>
        </a:accent6>
        <a:hlink>
          <a:srgbClr val="28BFEE"/>
        </a:hlink>
        <a:folHlink>
          <a:srgbClr val="878FA5"/>
        </a:folHlink>
      </a:clrScheme>
      <a:clrMap bg1="lt1" tx1="dk1" bg2="lt2" tx2="dk2" accent1="accent1" accent2="accent2" accent3="accent3" accent4="accent4" accent5="accent5" accent6="accent6" hlink="hlink" folHlink="folHlink"/>
    </a:extraClrScheme>
    <a:extraClrScheme>
      <a:clrScheme name="NordriDesignStudio 4">
        <a:dk1>
          <a:srgbClr val="666699"/>
        </a:dk1>
        <a:lt1>
          <a:srgbClr val="FFFFFF"/>
        </a:lt1>
        <a:dk2>
          <a:srgbClr val="000066"/>
        </a:dk2>
        <a:lt2>
          <a:srgbClr val="C0C0C0"/>
        </a:lt2>
        <a:accent1>
          <a:srgbClr val="49CACD"/>
        </a:accent1>
        <a:accent2>
          <a:srgbClr val="467CE8"/>
        </a:accent2>
        <a:accent3>
          <a:srgbClr val="FFFFFF"/>
        </a:accent3>
        <a:accent4>
          <a:srgbClr val="565682"/>
        </a:accent4>
        <a:accent5>
          <a:srgbClr val="B1E1E3"/>
        </a:accent5>
        <a:accent6>
          <a:srgbClr val="3F70D2"/>
        </a:accent6>
        <a:hlink>
          <a:srgbClr val="FF6600"/>
        </a:hlink>
        <a:folHlink>
          <a:srgbClr val="878FA5"/>
        </a:folHlink>
      </a:clrScheme>
      <a:clrMap bg1="lt1" tx1="dk1" bg2="lt2" tx2="dk2" accent1="accent1" accent2="accent2" accent3="accent3" accent4="accent4" accent5="accent5" accent6="accent6" hlink="hlink" folHlink="folHlink"/>
    </a:extraClrScheme>
    <a:extraClrScheme>
      <a:clrScheme name="NordriDesignStudio 5">
        <a:dk1>
          <a:srgbClr val="666699"/>
        </a:dk1>
        <a:lt1>
          <a:srgbClr val="FFFFFF"/>
        </a:lt1>
        <a:dk2>
          <a:srgbClr val="000066"/>
        </a:dk2>
        <a:lt2>
          <a:srgbClr val="C0C0C0"/>
        </a:lt2>
        <a:accent1>
          <a:srgbClr val="49CACD"/>
        </a:accent1>
        <a:accent2>
          <a:srgbClr val="467CE8"/>
        </a:accent2>
        <a:accent3>
          <a:srgbClr val="FFFFFF"/>
        </a:accent3>
        <a:accent4>
          <a:srgbClr val="565682"/>
        </a:accent4>
        <a:accent5>
          <a:srgbClr val="B1E1E3"/>
        </a:accent5>
        <a:accent6>
          <a:srgbClr val="3F70D2"/>
        </a:accent6>
        <a:hlink>
          <a:srgbClr val="000066"/>
        </a:hlink>
        <a:folHlink>
          <a:srgbClr val="878FA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17884</Words>
  <Application>WPS Office WWO_base_provider_20221031101348-1857be321c</Application>
  <PresentationFormat>自定义</PresentationFormat>
  <Paragraphs>2770</Paragraphs>
  <Slides>127</Slides>
  <Notes>5</Notes>
  <HiddenSlides>11</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12</vt:i4>
      </vt:variant>
      <vt:variant>
        <vt:lpstr>幻灯片标题</vt:lpstr>
      </vt:variant>
      <vt:variant>
        <vt:i4>127</vt:i4>
      </vt:variant>
    </vt:vector>
  </HeadingPairs>
  <TitlesOfParts>
    <vt:vector size="155" baseType="lpstr">
      <vt:lpstr>Arial</vt:lpstr>
      <vt:lpstr>宋体</vt:lpstr>
      <vt:lpstr>Wingdings</vt:lpstr>
      <vt:lpstr>汉仪书宋二KW</vt:lpstr>
      <vt:lpstr>黑体</vt:lpstr>
      <vt:lpstr>汉仪旗黑KW 55S</vt:lpstr>
      <vt:lpstr>Kingsoft Confetti</vt:lpstr>
      <vt:lpstr>微软雅黑</vt:lpstr>
      <vt:lpstr>Symbol</vt:lpstr>
      <vt:lpstr>Kingsoft Sign</vt:lpstr>
      <vt:lpstr>Franklin Gothic Book</vt:lpstr>
      <vt:lpstr>Tahoma</vt:lpstr>
      <vt:lpstr>Verdana</vt:lpstr>
      <vt:lpstr>Times New Roman</vt:lpstr>
      <vt:lpstr>Wingdings</vt:lpstr>
      <vt:lpstr>NordriDesignStudio</vt:lpstr>
      <vt:lpstr>Visio.Drawing.6</vt:lpstr>
      <vt:lpstr>Visio.Drawing.6</vt:lpstr>
      <vt:lpstr>Visio.Drawing.6</vt:lpstr>
      <vt:lpstr>Visio.Drawing.6</vt:lpstr>
      <vt:lpstr>Visio.Drawing.6</vt:lpstr>
      <vt:lpstr>Visio.Drawing.6</vt:lpstr>
      <vt:lpstr>Visio.Drawing.6</vt:lpstr>
      <vt:lpstr>Visio.Drawing.6</vt:lpstr>
      <vt:lpstr>Visio.Drawing.6</vt:lpstr>
      <vt:lpstr>Visio.Drawing.6</vt:lpstr>
      <vt:lpstr>Visio.Drawing.6</vt:lpstr>
      <vt:lpstr>Visio.Drawing.6</vt:lpstr>
      <vt:lpstr>         第6章 应用层 </vt:lpstr>
      <vt:lpstr>应用层协议</vt:lpstr>
      <vt:lpstr>应用层协议</vt:lpstr>
      <vt:lpstr>指引</vt:lpstr>
      <vt:lpstr>6.1.1 域名系统概述</vt:lpstr>
      <vt:lpstr>6.1.1 域名系统概述</vt:lpstr>
      <vt:lpstr>6.1.2 互联网的域名结构</vt:lpstr>
      <vt:lpstr>6.1.2 互联网的域名结构</vt:lpstr>
      <vt:lpstr>6.1.2 互联网的域名结构</vt:lpstr>
      <vt:lpstr>全球顶级域名 TLD (Top Level Domain)</vt:lpstr>
      <vt:lpstr>互联网的域名空间结构 </vt:lpstr>
      <vt:lpstr>6.1.3 域名服务器</vt:lpstr>
      <vt:lpstr>区的不同划分方法举例 </vt:lpstr>
      <vt:lpstr>树状结构的 DNS 域名服务器 </vt:lpstr>
      <vt:lpstr>域名服务器的类型 </vt:lpstr>
      <vt:lpstr>根域名服务器</vt:lpstr>
      <vt:lpstr>根域名服务器</vt:lpstr>
      <vt:lpstr>顶级域名服务器</vt:lpstr>
      <vt:lpstr>权限域名服务器</vt:lpstr>
      <vt:lpstr>本地域名服务器</vt:lpstr>
      <vt:lpstr>域名的解析过程</vt:lpstr>
      <vt:lpstr>域名的解析过程</vt:lpstr>
      <vt:lpstr>域名的解析过程</vt:lpstr>
      <vt:lpstr>域名的解析过程</vt:lpstr>
      <vt:lpstr>本地域名服务器采用迭代查询 </vt:lpstr>
      <vt:lpstr>本地域名服务器采用迭代查询 </vt:lpstr>
      <vt:lpstr>本地域名服务器采用迭代查询 </vt:lpstr>
      <vt:lpstr>本地域名服务器采用递归查询 </vt:lpstr>
      <vt:lpstr>如何提高域名服务器的可靠性</vt:lpstr>
      <vt:lpstr>动手实验</vt:lpstr>
      <vt:lpstr>指引</vt:lpstr>
      <vt:lpstr>6.2.1 FTP 概述 </vt:lpstr>
      <vt:lpstr>6.2.2 FTP 的基本工作原理 </vt:lpstr>
      <vt:lpstr>主进程的工作步骤</vt:lpstr>
      <vt:lpstr>FTP 使用的两个 TCP 连接 </vt:lpstr>
      <vt:lpstr>动手实验</vt:lpstr>
      <vt:lpstr>指引</vt:lpstr>
      <vt:lpstr>6.3 远程终端协议 TELNET</vt:lpstr>
      <vt:lpstr>6.3 远程终端协议 TELNET</vt:lpstr>
      <vt:lpstr>TELNET 使用网络虚拟终端 NVT 格式 </vt:lpstr>
      <vt:lpstr>指引</vt:lpstr>
      <vt:lpstr>6.4.1 万维网概述</vt:lpstr>
      <vt:lpstr>万维网提供分布式服务 </vt:lpstr>
      <vt:lpstr>6.4.1 万维网概述</vt:lpstr>
      <vt:lpstr>万维网的工作方式</vt:lpstr>
      <vt:lpstr>万维网需要解决的问题</vt:lpstr>
      <vt:lpstr>万维网需要解决的问题</vt:lpstr>
      <vt:lpstr>6.4.2 URL 的格式</vt:lpstr>
      <vt:lpstr>6.4.2 URL 的格式</vt:lpstr>
      <vt:lpstr>6.4.2 URL 的格式</vt:lpstr>
      <vt:lpstr>6.4.2 URL 的格式</vt:lpstr>
      <vt:lpstr>6.4.2 URL 的格式</vt:lpstr>
      <vt:lpstr>6.4.2 URL 的格式</vt:lpstr>
      <vt:lpstr>6.4.3 超文本传送协议 HTTP</vt:lpstr>
      <vt:lpstr>HTTP 的操作过程</vt:lpstr>
      <vt:lpstr>从请求到收到一个万维网文档所需的时间</vt:lpstr>
      <vt:lpstr>非持续连接</vt:lpstr>
      <vt:lpstr>非持续连接</vt:lpstr>
      <vt:lpstr>持续连接</vt:lpstr>
      <vt:lpstr>非流水线方式</vt:lpstr>
      <vt:lpstr>非流水线方式</vt:lpstr>
      <vt:lpstr>流水线方式</vt:lpstr>
      <vt:lpstr>流水线方式</vt:lpstr>
      <vt:lpstr>并行 TCP 连接</vt:lpstr>
      <vt:lpstr>HTTP/2</vt:lpstr>
      <vt:lpstr>代理服务器</vt:lpstr>
      <vt:lpstr>没有使用代理服务器的情况</vt:lpstr>
      <vt:lpstr>使用代理服务器的情况</vt:lpstr>
      <vt:lpstr>使用代理服务器的情况</vt:lpstr>
      <vt:lpstr>使用代理服务器的情况</vt:lpstr>
      <vt:lpstr>使用代理服务器的情况</vt:lpstr>
      <vt:lpstr>使用代理服务器的情况</vt:lpstr>
      <vt:lpstr>HTTP 的报文结构</vt:lpstr>
      <vt:lpstr>HTTP 请求报文的结构</vt:lpstr>
      <vt:lpstr>HTTP 请求报文的结构</vt:lpstr>
      <vt:lpstr>HTTP 请求报文的一些方法</vt:lpstr>
      <vt:lpstr>HTTP 请求报文的结构</vt:lpstr>
      <vt:lpstr>HTTP 请求报文的结构</vt:lpstr>
      <vt:lpstr>HTTP 请求报文示例</vt:lpstr>
      <vt:lpstr>HTTP 响应报文的结构</vt:lpstr>
      <vt:lpstr>HTTP 响应报文的结构</vt:lpstr>
      <vt:lpstr>HTTP 响应报文的结构</vt:lpstr>
      <vt:lpstr>HTTP 响应报文的结构</vt:lpstr>
      <vt:lpstr>状态码</vt:lpstr>
      <vt:lpstr>在服务器上存放用户的信息</vt:lpstr>
      <vt:lpstr>在服务器上存放用户的信息</vt:lpstr>
      <vt:lpstr>在服务器上存放用户的信息</vt:lpstr>
      <vt:lpstr>6.4.4 超文本标记语言 HTML</vt:lpstr>
      <vt:lpstr>HTML 示例</vt:lpstr>
      <vt:lpstr>万维网文档的类别</vt:lpstr>
      <vt:lpstr>6.4.5 万维网的信息检索系统</vt:lpstr>
      <vt:lpstr>动手实验</vt:lpstr>
      <vt:lpstr>指引</vt:lpstr>
      <vt:lpstr>6.5.1 电子邮件概述</vt:lpstr>
      <vt:lpstr>6.5.1 电子邮件概述</vt:lpstr>
      <vt:lpstr>电子邮件系统</vt:lpstr>
      <vt:lpstr>使用代理发送和接收电子邮件的过程</vt:lpstr>
      <vt:lpstr>使用代理发送和接收电子邮件的过程</vt:lpstr>
      <vt:lpstr>6.5.5 基于万维网的电子邮件</vt:lpstr>
      <vt:lpstr>6.5.6 通用互联网邮件扩充 MIME</vt:lpstr>
      <vt:lpstr>动手实验</vt:lpstr>
      <vt:lpstr>指引</vt:lpstr>
      <vt:lpstr>动态主机配置协议 DHCP</vt:lpstr>
      <vt:lpstr>动态主机配置协议 DHCP</vt:lpstr>
      <vt:lpstr>动态主机配置协议 DHCP</vt:lpstr>
      <vt:lpstr>动态主机配置协议 DHCP</vt:lpstr>
      <vt:lpstr>动态主机配置协议 DHCP</vt:lpstr>
      <vt:lpstr>DHCP 中继代理转发发现报文 </vt:lpstr>
      <vt:lpstr>租用期</vt:lpstr>
      <vt:lpstr>DHCP 协议的工作过程 </vt:lpstr>
      <vt:lpstr>DHCP 协议的工作过程 </vt:lpstr>
      <vt:lpstr>DHCP 协议的工作过程 </vt:lpstr>
      <vt:lpstr>DHCP 协议的工作过程 </vt:lpstr>
      <vt:lpstr>DHCP 协议的工作过程 </vt:lpstr>
      <vt:lpstr>DHCP 协议的工作过程 </vt:lpstr>
      <vt:lpstr>DHCP 协议的工作过程 </vt:lpstr>
      <vt:lpstr>DHCP 协议的工作过程 </vt:lpstr>
      <vt:lpstr>DHCP 协议的工作过程 </vt:lpstr>
      <vt:lpstr>DHCP 协议的工作过程 </vt:lpstr>
      <vt:lpstr>DHCP 协议的工作过程 </vt:lpstr>
      <vt:lpstr>DHCP 协议的工作过程 </vt:lpstr>
      <vt:lpstr>指引</vt:lpstr>
      <vt:lpstr>简单网络管理协议 SNMP</vt:lpstr>
      <vt:lpstr>指引</vt:lpstr>
      <vt:lpstr>几种应用编程接口(API) </vt:lpstr>
      <vt:lpstr>应用进程通过套接字访问互联网 </vt:lpstr>
      <vt:lpstr>PowerPoint 演示文稿</vt:lpstr>
    </vt:vector>
  </TitlesOfParts>
  <Company>NICE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第6章 应用层 </dc:title>
  <dc:creator>XXR</dc:creator>
  <cp:lastModifiedBy>微软用户</cp:lastModifiedBy>
  <dcterms:created xsi:type="dcterms:W3CDTF">2023-06-07T00:11:33Z</dcterms:created>
  <dcterms:modified xsi:type="dcterms:W3CDTF">2023-06-07T00:11:33Z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2052-0.0.0.0</vt:lpwstr>
  </property>
</Properties>
</file>