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94"/>
  </p:normalViewPr>
  <p:slideViewPr>
    <p:cSldViewPr snapToGrid="0">
      <p:cViewPr varScale="1">
        <p:scale>
          <a:sx n="104" d="100"/>
          <a:sy n="104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879E-408B-8017-680F-C303E030A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A1671-D2FC-261C-E112-16AEAB768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5C5DE-8F8C-8AB8-60B8-0962A04E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17FB-1DFF-7BF7-DB0A-6B0C4C9E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920F-BB92-48E9-C266-035C4A8D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8BBF-C7E6-3D87-EA5E-FA99486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C450B-1B36-42AF-D2A0-2B7B0B86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AC88-B9C1-58F6-3CAA-1FEE1C72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E5EC-5C12-CFC5-C6A2-2D1AFEC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265A-0C68-D5DD-BD10-A2A8BA49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1993-E377-7D35-EE06-7BE35D584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71AE5-27F3-4A11-9F84-F94D8AA1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9170-106D-7BC0-9392-D77D5543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D730-9EB1-B228-9CD0-AFE365C0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4F72-2CD5-0F11-8396-E7ED3C53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108-405D-03F2-7837-1FE9E227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739-2F3F-29B8-EFFE-5CABB847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35BC5-45B2-3DA8-BFD2-390C2971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E10E-80CF-240A-81B8-9C10062D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20D6-2D4D-63D5-F87C-A98B3DA9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1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3A87-BA9F-1011-99A5-E1BD0D01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2114-AF95-44CC-3117-AB64B9FD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D688-0051-0CED-83AD-8EB19619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0A9A-47F0-86A2-4F64-A8EB5CD7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1505-752D-6434-8390-689D2D34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4861-F86D-C0BD-AC03-A4BD31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EE4B-54D3-A13E-9371-9BA192829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80C62-CECA-1F4A-6173-FA03269B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39CEC-E7D2-615C-92C7-FB67AE34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8EC5-946B-6753-C3C8-45C2399A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E9FA-B7FD-EAEE-5196-01575AB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3078-0E01-B4AC-CC15-C4D503BA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7A654-4BD0-DFBE-3AE7-B7FFF565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DEF70-97B0-A98D-43E6-67D81E494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2C93A-73E3-3B06-1C87-C750CC1D3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C9185-A5DC-0C0E-CC70-C140B893C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BB208-7903-7229-C259-8BCE43AF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7176D-7A01-422A-AB20-F4010E0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D9882-1F2D-D8EE-929F-E0487164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5A2-4622-4606-BF56-BB63708B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6DB6E-8FDD-A1E7-6A72-5365C9DD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F2966-71C8-FA19-2E58-5DDD988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55023-A00F-A89C-6503-E3375F1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4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C318D-91B5-185E-E232-0ECF2230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3AAEB-6B01-DF8D-C466-C199AA46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D26C-92E1-4535-F308-7EA858B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9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CD38-7F52-B881-BFCD-303CEACD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B231-7A87-686E-C9B7-8C1087FA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6038D-6BA1-5C78-5DAD-064D02FA5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45FF0-4904-09D9-8032-7B461A67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4E74E-BF66-BF79-367D-13F01767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063AB-4AE6-BED8-B386-7DBCA66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C440-A4CC-4170-BF12-0A584CF2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FDC26-F71A-B491-F20B-36D96C8E0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CB831-A19B-7ADE-223B-BC3EBB4BB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7003-45EF-DB95-FAF9-8E1E69A6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6CF30-04A2-42BD-A62D-9322FB4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3B59D-02AB-A1DC-A875-A7BBD103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81B90-1172-E504-E721-225202B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B8178-7ED4-1D33-686A-B42270CBB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7F44-6D26-D737-0840-3B9896AFB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0C87-E451-6647-8EA6-868965B5F26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9464-D1C2-FA76-D129-5928DD96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C241-DE89-26E8-7D36-014C59BFC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A6F7-23D8-F546-83A1-EFF9BBBA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AC8F4-7957-B516-E2D4-266718685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" r="31768"/>
          <a:stretch/>
        </p:blipFill>
        <p:spPr>
          <a:xfrm>
            <a:off x="-1069679" y="1944433"/>
            <a:ext cx="3657600" cy="5360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EE9C9-FF58-3044-FBB9-CD9D573BA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34" t="-89" r="15397" b="89"/>
          <a:stretch/>
        </p:blipFill>
        <p:spPr>
          <a:xfrm>
            <a:off x="4300151" y="1523080"/>
            <a:ext cx="2743200" cy="4566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35F5F-3EA5-423E-4DA9-80E4FFB58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754" y="2847425"/>
            <a:ext cx="3013538" cy="32465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60798-2C33-9BF4-58DE-1F071C0C1F12}"/>
              </a:ext>
            </a:extLst>
          </p:cNvPr>
          <p:cNvCxnSpPr>
            <a:cxnSpLocks/>
          </p:cNvCxnSpPr>
          <p:nvPr/>
        </p:nvCxnSpPr>
        <p:spPr>
          <a:xfrm>
            <a:off x="6476672" y="3806453"/>
            <a:ext cx="1800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91D5C-B26E-C87E-4C4D-485A0C732AED}"/>
              </a:ext>
            </a:extLst>
          </p:cNvPr>
          <p:cNvCxnSpPr>
            <a:cxnSpLocks/>
          </p:cNvCxnSpPr>
          <p:nvPr/>
        </p:nvCxnSpPr>
        <p:spPr>
          <a:xfrm>
            <a:off x="6482812" y="4204577"/>
            <a:ext cx="179474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65EFDC-B275-6C56-12AD-CE09F218C5A8}"/>
              </a:ext>
            </a:extLst>
          </p:cNvPr>
          <p:cNvCxnSpPr>
            <a:cxnSpLocks/>
          </p:cNvCxnSpPr>
          <p:nvPr/>
        </p:nvCxnSpPr>
        <p:spPr>
          <a:xfrm>
            <a:off x="6465165" y="4958798"/>
            <a:ext cx="18123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AFC9D3-CE4B-6CE0-E788-100268258701}"/>
              </a:ext>
            </a:extLst>
          </p:cNvPr>
          <p:cNvSpPr txBox="1"/>
          <p:nvPr/>
        </p:nvSpPr>
        <p:spPr>
          <a:xfrm>
            <a:off x="6550387" y="3498676"/>
            <a:ext cx="1271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Power (24VAC)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D1C53-D211-7A1D-6D6C-95479370172F}"/>
              </a:ext>
            </a:extLst>
          </p:cNvPr>
          <p:cNvSpPr txBox="1"/>
          <p:nvPr/>
        </p:nvSpPr>
        <p:spPr>
          <a:xfrm>
            <a:off x="6517255" y="3927835"/>
            <a:ext cx="106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Compressor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8399C0-DCC6-A87D-43A7-79150B28E644}"/>
              </a:ext>
            </a:extLst>
          </p:cNvPr>
          <p:cNvSpPr txBox="1"/>
          <p:nvPr/>
        </p:nvSpPr>
        <p:spPr>
          <a:xfrm flipH="1">
            <a:off x="6550387" y="4681789"/>
            <a:ext cx="80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F244B7-CFAC-5AE0-9EEE-96C8D55D19B5}"/>
              </a:ext>
            </a:extLst>
          </p:cNvPr>
          <p:cNvCxnSpPr>
            <a:cxnSpLocks/>
          </p:cNvCxnSpPr>
          <p:nvPr/>
        </p:nvCxnSpPr>
        <p:spPr>
          <a:xfrm>
            <a:off x="6478589" y="4593685"/>
            <a:ext cx="179896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78C712-C141-279A-9AE5-A5E84B1EEBBF}"/>
              </a:ext>
            </a:extLst>
          </p:cNvPr>
          <p:cNvSpPr txBox="1"/>
          <p:nvPr/>
        </p:nvSpPr>
        <p:spPr>
          <a:xfrm>
            <a:off x="6550387" y="4316794"/>
            <a:ext cx="1382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Aux / Emer Heat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94AA25-7C59-3012-92ED-EE5371CF46F2}"/>
              </a:ext>
            </a:extLst>
          </p:cNvPr>
          <p:cNvCxnSpPr>
            <a:cxnSpLocks/>
          </p:cNvCxnSpPr>
          <p:nvPr/>
        </p:nvCxnSpPr>
        <p:spPr>
          <a:xfrm>
            <a:off x="6444567" y="5308908"/>
            <a:ext cx="18123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0FCB7F-502D-53B0-050D-8B220BF25898}"/>
              </a:ext>
            </a:extLst>
          </p:cNvPr>
          <p:cNvSpPr txBox="1"/>
          <p:nvPr/>
        </p:nvSpPr>
        <p:spPr>
          <a:xfrm flipH="1">
            <a:off x="6529788" y="5031899"/>
            <a:ext cx="1747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Reverse (Heat/Cool)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C5E96D-4A3C-2EA3-A741-673132C6133F}"/>
              </a:ext>
            </a:extLst>
          </p:cNvPr>
          <p:cNvCxnSpPr>
            <a:cxnSpLocks/>
          </p:cNvCxnSpPr>
          <p:nvPr/>
        </p:nvCxnSpPr>
        <p:spPr>
          <a:xfrm>
            <a:off x="2623820" y="5353578"/>
            <a:ext cx="18123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9907FE-B162-EAAF-8368-A7F9C6767AB4}"/>
              </a:ext>
            </a:extLst>
          </p:cNvPr>
          <p:cNvSpPr txBox="1"/>
          <p:nvPr/>
        </p:nvSpPr>
        <p:spPr>
          <a:xfrm flipH="1">
            <a:off x="2709041" y="5076569"/>
            <a:ext cx="1747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Reverse (Heat/Cool)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261186-23AA-DD53-B856-59EBE2E1E255}"/>
              </a:ext>
            </a:extLst>
          </p:cNvPr>
          <p:cNvCxnSpPr>
            <a:cxnSpLocks/>
          </p:cNvCxnSpPr>
          <p:nvPr/>
        </p:nvCxnSpPr>
        <p:spPr>
          <a:xfrm>
            <a:off x="2652831" y="4934784"/>
            <a:ext cx="179474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DBD4C7C-2884-401F-5147-18273A896651}"/>
              </a:ext>
            </a:extLst>
          </p:cNvPr>
          <p:cNvSpPr txBox="1"/>
          <p:nvPr/>
        </p:nvSpPr>
        <p:spPr>
          <a:xfrm>
            <a:off x="2687274" y="4658042"/>
            <a:ext cx="106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Compressor</a:t>
            </a:r>
          </a:p>
        </p:txBody>
      </p:sp>
    </p:spTree>
    <p:extLst>
      <p:ext uri="{BB962C8B-B14F-4D97-AF65-F5344CB8AC3E}">
        <p14:creationId xmlns:p14="http://schemas.microsoft.com/office/powerpoint/2010/main" val="119518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Smith</dc:creator>
  <cp:lastModifiedBy>Chris Smith</cp:lastModifiedBy>
  <cp:revision>3</cp:revision>
  <dcterms:created xsi:type="dcterms:W3CDTF">2024-07-10T13:58:27Z</dcterms:created>
  <dcterms:modified xsi:type="dcterms:W3CDTF">2024-07-10T14:25:56Z</dcterms:modified>
</cp:coreProperties>
</file>