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2" r:id="rId5"/>
    <p:sldId id="259" r:id="rId6"/>
    <p:sldId id="264" r:id="rId7"/>
    <p:sldId id="260" r:id="rId8"/>
    <p:sldId id="266" r:id="rId9"/>
    <p:sldId id="267" r:id="rId10"/>
    <p:sldId id="268" r:id="rId11"/>
    <p:sldId id="265"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22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DC21-06A6-4585-978C-FA1E534EE9F8}" type="doc">
      <dgm:prSet loTypeId="urn:microsoft.com/office/officeart/2005/8/layout/chevron2" loCatId="process" qsTypeId="urn:microsoft.com/office/officeart/2005/8/quickstyle/simple5" qsCatId="simple" csTypeId="urn:microsoft.com/office/officeart/2005/8/colors/accent2_5" csCatId="accent2" phldr="1"/>
      <dgm:spPr/>
      <dgm:t>
        <a:bodyPr/>
        <a:lstStyle/>
        <a:p>
          <a:endParaRPr lang="zh-CN" altLang="en-US"/>
        </a:p>
      </dgm:t>
    </dgm:pt>
    <dgm:pt modelId="{5396F84D-460A-46E0-BFBD-DB7A5ED9ACA2}">
      <dgm:prSet phldrT="[文本]"/>
      <dgm:spPr/>
      <dgm:t>
        <a:bodyPr/>
        <a:lstStyle/>
        <a:p>
          <a:r>
            <a:rPr lang="zh-CN" altLang="en-US" b="1" dirty="0"/>
            <a:t>正常访问</a:t>
          </a:r>
        </a:p>
      </dgm:t>
    </dgm:pt>
    <dgm:pt modelId="{FF37D306-EB13-4D26-B410-2AAA5D83793D}" type="parTrans" cxnId="{FAE4E111-C4DC-422D-960E-CECA413A9AA3}">
      <dgm:prSet/>
      <dgm:spPr/>
      <dgm:t>
        <a:bodyPr/>
        <a:lstStyle/>
        <a:p>
          <a:endParaRPr lang="zh-CN" altLang="en-US"/>
        </a:p>
      </dgm:t>
    </dgm:pt>
    <dgm:pt modelId="{38355024-B43B-4384-8BE4-E7DF0B55C2B1}" type="sibTrans" cxnId="{FAE4E111-C4DC-422D-960E-CECA413A9AA3}">
      <dgm:prSet/>
      <dgm:spPr/>
      <dgm:t>
        <a:bodyPr/>
        <a:lstStyle/>
        <a:p>
          <a:endParaRPr lang="zh-CN" altLang="en-US"/>
        </a:p>
      </dgm:t>
    </dgm:pt>
    <dgm:pt modelId="{DC709503-67F1-4685-ACF8-0AF1A2508503}">
      <dgm:prSet phldrT="[文本]"/>
      <dgm:spPr/>
      <dgm:t>
        <a:bodyPr/>
        <a:lstStyle/>
        <a:p>
          <a:r>
            <a:rPr lang="zh-CN" altLang="en-US" dirty="0"/>
            <a:t>用户能够正常使用账号系统所有基本功能</a:t>
          </a:r>
        </a:p>
      </dgm:t>
    </dgm:pt>
    <dgm:pt modelId="{91F78655-1DA5-469F-B9F8-F2A6E4FB4E4C}" type="parTrans" cxnId="{4BD3641E-BC6D-497A-81CE-CF6E4B2F4C2C}">
      <dgm:prSet/>
      <dgm:spPr/>
      <dgm:t>
        <a:bodyPr/>
        <a:lstStyle/>
        <a:p>
          <a:endParaRPr lang="zh-CN" altLang="en-US"/>
        </a:p>
      </dgm:t>
    </dgm:pt>
    <dgm:pt modelId="{82F01E33-A055-4C1B-B4EA-973C76BE338D}" type="sibTrans" cxnId="{4BD3641E-BC6D-497A-81CE-CF6E4B2F4C2C}">
      <dgm:prSet/>
      <dgm:spPr/>
      <dgm:t>
        <a:bodyPr/>
        <a:lstStyle/>
        <a:p>
          <a:endParaRPr lang="zh-CN" altLang="en-US"/>
        </a:p>
      </dgm:t>
    </dgm:pt>
    <dgm:pt modelId="{177FE486-A16F-4092-BBC6-EC86C1D71733}">
      <dgm:prSet phldrT="[文本]"/>
      <dgm:spPr/>
      <dgm:t>
        <a:bodyPr/>
        <a:lstStyle/>
        <a:p>
          <a:r>
            <a:rPr lang="zh-CN" altLang="en-US" b="1" dirty="0"/>
            <a:t>低风险</a:t>
          </a:r>
        </a:p>
      </dgm:t>
    </dgm:pt>
    <dgm:pt modelId="{4A2CBFCA-226C-44AD-80F0-B20A5F9FFCB7}" type="parTrans" cxnId="{47491090-B09E-4640-8B6F-74EF3D0310E9}">
      <dgm:prSet/>
      <dgm:spPr/>
      <dgm:t>
        <a:bodyPr/>
        <a:lstStyle/>
        <a:p>
          <a:endParaRPr lang="zh-CN" altLang="en-US"/>
        </a:p>
      </dgm:t>
    </dgm:pt>
    <dgm:pt modelId="{37E35AA7-AAD3-4572-87C7-7B82C2F7147B}" type="sibTrans" cxnId="{47491090-B09E-4640-8B6F-74EF3D0310E9}">
      <dgm:prSet/>
      <dgm:spPr/>
      <dgm:t>
        <a:bodyPr/>
        <a:lstStyle/>
        <a:p>
          <a:endParaRPr lang="zh-CN" altLang="en-US"/>
        </a:p>
      </dgm:t>
    </dgm:pt>
    <dgm:pt modelId="{6BFF12B1-CC0D-40C8-849A-E768B6A2140A}">
      <dgm:prSet phldrT="[文本]"/>
      <dgm:spPr/>
      <dgm:t>
        <a:bodyPr/>
        <a:lstStyle/>
        <a:p>
          <a:r>
            <a:rPr lang="zh-CN" altLang="en-US" b="1" dirty="0"/>
            <a:t>中风险</a:t>
          </a:r>
        </a:p>
      </dgm:t>
    </dgm:pt>
    <dgm:pt modelId="{E721560A-7232-4E4E-85D4-D842254A98BA}" type="parTrans" cxnId="{2B234CD7-D04F-423E-B459-89C98C36159E}">
      <dgm:prSet/>
      <dgm:spPr/>
      <dgm:t>
        <a:bodyPr/>
        <a:lstStyle/>
        <a:p>
          <a:endParaRPr lang="zh-CN" altLang="en-US"/>
        </a:p>
      </dgm:t>
    </dgm:pt>
    <dgm:pt modelId="{6066F210-3475-4932-8C4E-DAE356C263DC}" type="sibTrans" cxnId="{2B234CD7-D04F-423E-B459-89C98C36159E}">
      <dgm:prSet/>
      <dgm:spPr/>
      <dgm:t>
        <a:bodyPr/>
        <a:lstStyle/>
        <a:p>
          <a:endParaRPr lang="zh-CN" altLang="en-US"/>
        </a:p>
      </dgm:t>
    </dgm:pt>
    <mc:AlternateContent xmlns:mc="http://schemas.openxmlformats.org/markup-compatibility/2006" xmlns:a14="http://schemas.microsoft.com/office/drawing/2010/main">
      <mc:Choice Requires="a14">
        <dgm:pt modelId="{8215273F-5071-41FC-8F40-BB9DD2B728F7}">
          <dgm:prSet phldrT="[文本]"/>
          <dgm:spPr/>
          <dgm:t>
            <a:bodyPr/>
            <a:lstStyle/>
            <a:p>
              <a:r>
                <a:rPr lang="zh-CN" altLang="en-US" dirty="0"/>
                <a:t>同一设备</a:t>
              </a:r>
              <a:r>
                <a:rPr lang="en-US" altLang="en-US" dirty="0"/>
                <a:t>IP</a:t>
              </a:r>
              <a:r>
                <a:rPr lang="zh-CN" altLang="en-US" dirty="0"/>
                <a:t>或</a:t>
              </a:r>
              <a:r>
                <a:rPr lang="en-US" altLang="en-US" dirty="0"/>
                <a:t>ID</a:t>
              </a:r>
              <a:r>
                <a:rPr lang="zh-CN" altLang="en-US" dirty="0"/>
                <a:t>在一段时间内</a:t>
              </a:r>
              <a:r>
                <a:rPr lang="en-US" altLang="zh-CN" dirty="0"/>
                <a:t> </a:t>
              </a:r>
              <a14:m>
                <m:oMath xmlns:m="http://schemas.openxmlformats.org/officeDocument/2006/math">
                  <m:sSub>
                    <m:sSubPr>
                      <m:ctrlPr>
                        <a:rPr lang="en-US" altLang="en-US"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en-US" b="0" i="1" dirty="0" smtClean="0">
                          <a:latin typeface="Cambria Math" panose="02040503050406030204" pitchFamily="18" charset="0"/>
                        </a:rPr>
                        <m:t>4</m:t>
                      </m:r>
                    </m:sub>
                  </m:sSub>
                </m:oMath>
              </a14:m>
              <a:r>
                <a:rPr lang="zh-CN" altLang="en-US" i="1" dirty="0"/>
                <a:t> </a:t>
              </a:r>
              <a:r>
                <a:rPr lang="zh-CN" altLang="en-US" dirty="0"/>
                <a:t>判定中风险达到规定次数</a:t>
              </a:r>
              <a:r>
                <a:rPr lang="en-US" altLang="zh-CN" dirty="0"/>
                <a:t>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𝑁</m:t>
                      </m:r>
                    </m:e>
                    <m:sub>
                      <m:r>
                        <a:rPr lang="en-US" altLang="en-US" b="0" i="1" dirty="0" smtClean="0">
                          <a:latin typeface="Cambria Math" panose="02040503050406030204" pitchFamily="18" charset="0"/>
                        </a:rPr>
                        <m:t>4</m:t>
                      </m:r>
                    </m:sub>
                  </m:sSub>
                </m:oMath>
              </a14:m>
              <a:r>
                <a:rPr lang="en-US" altLang="zh-CN" dirty="0">
                  <a:sym typeface="Wingdings" panose="05000000000000000000" pitchFamily="2" charset="2"/>
                </a:rPr>
                <a:t>  </a:t>
              </a:r>
              <a:r>
                <a:rPr lang="zh-CN" altLang="en-US" dirty="0">
                  <a:sym typeface="Wingdings" panose="05000000000000000000" pitchFamily="2" charset="2"/>
                </a:rPr>
                <a:t>触发永久封禁</a:t>
              </a:r>
              <a:r>
                <a:rPr lang="en-US" altLang="zh-CN" dirty="0">
                  <a:sym typeface="Wingdings" panose="05000000000000000000" pitchFamily="2" charset="2"/>
                </a:rPr>
                <a:t> </a:t>
              </a:r>
              <a:endParaRPr lang="zh-CN" altLang="en-US" dirty="0"/>
            </a:p>
          </dgm:t>
        </dgm:pt>
      </mc:Choice>
      <mc:Fallback xmlns="">
        <dgm:pt modelId="{8215273F-5071-41FC-8F40-BB9DD2B728F7}">
          <dgm:prSet phldrT="[文本]"/>
          <dgm:spPr/>
          <dgm:t>
            <a:bodyPr/>
            <a:lstStyle/>
            <a:p>
              <a:r>
                <a:rPr lang="zh-CN" altLang="en-US" dirty="0"/>
                <a:t>同一设备</a:t>
              </a:r>
              <a:r>
                <a:rPr lang="en-US" altLang="en-US" dirty="0"/>
                <a:t>IP</a:t>
              </a:r>
              <a:r>
                <a:rPr lang="zh-CN" altLang="en-US" dirty="0"/>
                <a:t>或</a:t>
              </a:r>
              <a:r>
                <a:rPr lang="en-US" altLang="en-US" dirty="0"/>
                <a:t>ID</a:t>
              </a:r>
              <a:r>
                <a:rPr lang="zh-CN" altLang="en-US" dirty="0"/>
                <a:t>在一段时间内</a:t>
              </a:r>
              <a:r>
                <a:rPr lang="en-US" altLang="zh-CN" dirty="0"/>
                <a:t> </a:t>
              </a:r>
              <a:r>
                <a:rPr lang="en-US" altLang="zh-CN" i="0" dirty="0">
                  <a:latin typeface="Cambria Math" panose="02040503050406030204" pitchFamily="18" charset="0"/>
                </a:rPr>
                <a:t>𝑇</a:t>
              </a:r>
              <a:r>
                <a:rPr lang="en-US" altLang="en-US" i="0" dirty="0">
                  <a:latin typeface="Cambria Math" panose="02040503050406030204" pitchFamily="18" charset="0"/>
                </a:rPr>
                <a:t>_</a:t>
              </a:r>
              <a:r>
                <a:rPr lang="en-US" altLang="en-US" b="0" i="0" dirty="0">
                  <a:latin typeface="Cambria Math" panose="02040503050406030204" pitchFamily="18" charset="0"/>
                </a:rPr>
                <a:t>4</a:t>
              </a:r>
              <a:r>
                <a:rPr lang="zh-CN" altLang="en-US" i="1" dirty="0"/>
                <a:t> </a:t>
              </a:r>
              <a:r>
                <a:rPr lang="zh-CN" altLang="en-US" dirty="0"/>
                <a:t>判定中风险达到规定次数</a:t>
              </a:r>
              <a:r>
                <a:rPr lang="en-US" altLang="zh-CN" dirty="0"/>
                <a:t> </a:t>
              </a:r>
              <a:r>
                <a:rPr lang="en-US" altLang="en-US" b="0" i="0" dirty="0">
                  <a:latin typeface="Cambria Math" panose="02040503050406030204" pitchFamily="18" charset="0"/>
                </a:rPr>
                <a:t>𝑁_4</a:t>
              </a:r>
              <a:r>
                <a:rPr lang="en-US" altLang="zh-CN" dirty="0">
                  <a:sym typeface="Wingdings" panose="05000000000000000000" pitchFamily="2" charset="2"/>
                </a:rPr>
                <a:t>  </a:t>
              </a:r>
              <a:r>
                <a:rPr lang="zh-CN" altLang="en-US" dirty="0">
                  <a:sym typeface="Wingdings" panose="05000000000000000000" pitchFamily="2" charset="2"/>
                </a:rPr>
                <a:t>触发永久封禁</a:t>
              </a:r>
              <a:r>
                <a:rPr lang="en-US" altLang="zh-CN" dirty="0">
                  <a:sym typeface="Wingdings" panose="05000000000000000000" pitchFamily="2" charset="2"/>
                </a:rPr>
                <a:t> </a:t>
              </a:r>
              <a:endParaRPr lang="zh-CN" altLang="en-US" dirty="0"/>
            </a:p>
          </dgm:t>
        </dgm:pt>
      </mc:Fallback>
    </mc:AlternateContent>
    <dgm:pt modelId="{337DB0C1-47F0-4E9D-8802-39830ABD8A1B}" type="parTrans" cxnId="{02115532-89E7-416F-8DFA-8E5DBA6B8A64}">
      <dgm:prSet/>
      <dgm:spPr/>
      <dgm:t>
        <a:bodyPr/>
        <a:lstStyle/>
        <a:p>
          <a:endParaRPr lang="zh-CN" altLang="en-US"/>
        </a:p>
      </dgm:t>
    </dgm:pt>
    <dgm:pt modelId="{DE9FF53D-594D-4E8E-A44E-69E279A6D4C9}" type="sibTrans" cxnId="{02115532-89E7-416F-8DFA-8E5DBA6B8A64}">
      <dgm:prSet/>
      <dgm:spPr/>
      <dgm:t>
        <a:bodyPr/>
        <a:lstStyle/>
        <a:p>
          <a:endParaRPr lang="zh-CN" altLang="en-US"/>
        </a:p>
      </dgm:t>
    </dgm:pt>
    <dgm:pt modelId="{3A060CB5-6CBC-49DE-AEBE-5518579F10C9}">
      <dgm:prSet phldrT="[文本]"/>
      <dgm:spPr/>
      <dgm:t>
        <a:bodyPr/>
        <a:lstStyle/>
        <a:p>
          <a:r>
            <a:rPr lang="zh-CN" altLang="en-US" b="1" dirty="0"/>
            <a:t>高风险</a:t>
          </a:r>
        </a:p>
      </dgm:t>
    </dgm:pt>
    <dgm:pt modelId="{022600AE-94E1-4B05-AD19-B458C54F82C9}" type="parTrans" cxnId="{940F0905-6278-4A32-8736-2577AB298BE4}">
      <dgm:prSet/>
      <dgm:spPr/>
      <dgm:t>
        <a:bodyPr/>
        <a:lstStyle/>
        <a:p>
          <a:endParaRPr lang="zh-CN" altLang="en-US"/>
        </a:p>
      </dgm:t>
    </dgm:pt>
    <dgm:pt modelId="{2EDA4FDC-7975-4063-9C1C-630D997D7149}" type="sibTrans" cxnId="{940F0905-6278-4A32-8736-2577AB298BE4}">
      <dgm:prSet/>
      <dgm:spPr/>
      <dgm:t>
        <a:bodyPr/>
        <a:lstStyle/>
        <a:p>
          <a:endParaRPr lang="zh-CN" altLang="en-US"/>
        </a:p>
      </dgm:t>
    </dgm:pt>
    <mc:AlternateContent xmlns:mc="http://schemas.openxmlformats.org/markup-compatibility/2006" xmlns:a14="http://schemas.microsoft.com/office/drawing/2010/main">
      <mc:Choice Requires="a14">
        <dgm:pt modelId="{95580D36-E8B1-4A50-AF8C-7E9302BEA663}">
          <dgm:prSet phldrT="[文本]"/>
          <dgm:spPr/>
          <dgm:t>
            <a:bodyPr/>
            <a:lstStyle/>
            <a:p>
              <a:r>
                <a:rPr lang="zh-CN" altLang="en-US" b="0" i="0" dirty="0"/>
                <a:t>用户在一段时间内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𝑇</m:t>
                      </m:r>
                    </m:e>
                    <m:sub>
                      <m:r>
                        <a:rPr lang="en-US" altLang="en-US" b="0" i="1" dirty="0" smtClean="0">
                          <a:latin typeface="Cambria Math" panose="02040503050406030204" pitchFamily="18" charset="0"/>
                        </a:rPr>
                        <m:t>2</m:t>
                      </m:r>
                    </m:sub>
                  </m:sSub>
                </m:oMath>
              </a14:m>
              <a:r>
                <a:rPr lang="zh-CN" altLang="en-US" b="0" i="0" dirty="0"/>
                <a:t> 触发滑块验证超过规定次数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𝑁</m:t>
                      </m:r>
                    </m:e>
                    <m:sub>
                      <m:r>
                        <a:rPr lang="en-US" altLang="en-US" b="0" i="1" dirty="0" smtClean="0">
                          <a:latin typeface="Cambria Math" panose="02040503050406030204" pitchFamily="18" charset="0"/>
                        </a:rPr>
                        <m:t>2</m:t>
                      </m:r>
                    </m:sub>
                  </m:sSub>
                  <m:r>
                    <a:rPr lang="en-US" altLang="en-US" b="0" i="1" dirty="0" smtClean="0">
                      <a:latin typeface="Cambria Math" panose="02040503050406030204" pitchFamily="18" charset="0"/>
                    </a:rPr>
                    <m:t> </m:t>
                  </m:r>
                </m:oMath>
              </a14:m>
              <a:r>
                <a:rPr lang="en-US" altLang="zh-CN" dirty="0">
                  <a:sym typeface="Wingdings" panose="05000000000000000000" pitchFamily="2" charset="2"/>
                </a:rPr>
                <a:t> </a:t>
              </a:r>
              <a:r>
                <a:rPr lang="zh-CN" altLang="en-US" dirty="0">
                  <a:sym typeface="Wingdings" panose="05000000000000000000" pitchFamily="2" charset="2"/>
                </a:rPr>
                <a:t>触发暂时封禁</a:t>
              </a:r>
              <a:endParaRPr lang="zh-CN" altLang="en-US" dirty="0"/>
            </a:p>
          </dgm:t>
        </dgm:pt>
      </mc:Choice>
      <mc:Fallback xmlns="">
        <dgm:pt modelId="{95580D36-E8B1-4A50-AF8C-7E9302BEA663}">
          <dgm:prSet phldrT="[文本]"/>
          <dgm:spPr/>
          <dgm:t>
            <a:bodyPr/>
            <a:lstStyle/>
            <a:p>
              <a:r>
                <a:rPr lang="zh-CN" altLang="en-US" b="0" i="0" dirty="0"/>
                <a:t>用户在一段时间内 </a:t>
              </a:r>
              <a:r>
                <a:rPr lang="en-US" altLang="en-US" b="0" i="0" dirty="0">
                  <a:latin typeface="Cambria Math" panose="02040503050406030204" pitchFamily="18" charset="0"/>
                </a:rPr>
                <a:t>𝑇_2</a:t>
              </a:r>
              <a:r>
                <a:rPr lang="zh-CN" altLang="en-US" b="0" i="0" dirty="0"/>
                <a:t> 触发滑块验证超过规定次数 </a:t>
              </a:r>
              <a:r>
                <a:rPr lang="en-US" altLang="en-US" b="0" i="0" dirty="0">
                  <a:latin typeface="Cambria Math" panose="02040503050406030204" pitchFamily="18" charset="0"/>
                </a:rPr>
                <a:t>𝑁_2  </a:t>
              </a:r>
              <a:r>
                <a:rPr lang="en-US" altLang="zh-CN" dirty="0">
                  <a:sym typeface="Wingdings" panose="05000000000000000000" pitchFamily="2" charset="2"/>
                </a:rPr>
                <a:t> </a:t>
              </a:r>
              <a:r>
                <a:rPr lang="zh-CN" altLang="en-US" dirty="0">
                  <a:sym typeface="Wingdings" panose="05000000000000000000" pitchFamily="2" charset="2"/>
                </a:rPr>
                <a:t>触发暂时封禁</a:t>
              </a:r>
              <a:endParaRPr lang="zh-CN" altLang="en-US" dirty="0"/>
            </a:p>
          </dgm:t>
        </dgm:pt>
      </mc:Fallback>
    </mc:AlternateContent>
    <dgm:pt modelId="{15A0748A-9E8D-4688-A812-E050F417458C}" type="parTrans" cxnId="{A511A9E3-21A8-4939-8DFA-8F17FA31B779}">
      <dgm:prSet/>
      <dgm:spPr/>
      <dgm:t>
        <a:bodyPr/>
        <a:lstStyle/>
        <a:p>
          <a:endParaRPr lang="zh-CN" altLang="en-US"/>
        </a:p>
      </dgm:t>
    </dgm:pt>
    <dgm:pt modelId="{C50F4DFE-EE60-43C2-9DF2-D37409D5DC4B}" type="sibTrans" cxnId="{A511A9E3-21A8-4939-8DFA-8F17FA31B779}">
      <dgm:prSet/>
      <dgm:spPr/>
      <dgm:t>
        <a:bodyPr/>
        <a:lstStyle/>
        <a:p>
          <a:endParaRPr lang="zh-CN" altLang="en-US"/>
        </a:p>
      </dgm:t>
    </dgm:pt>
    <mc:AlternateContent xmlns:mc="http://schemas.openxmlformats.org/markup-compatibility/2006" xmlns:a14="http://schemas.microsoft.com/office/drawing/2010/main">
      <mc:Choice Requires="a14">
        <dgm:pt modelId="{B4D40247-321C-45E5-A77B-B006339EE66E}">
          <dgm:prSet phldrT="[文本]"/>
          <dgm:spPr/>
          <dgm:t>
            <a:bodyPr/>
            <a:lstStyle/>
            <a:p>
              <a:r>
                <a:rPr lang="zh-CN" altLang="en-US" dirty="0"/>
                <a:t>用户在一段时间内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𝑇</m:t>
                      </m:r>
                    </m:e>
                    <m:sub>
                      <m:r>
                        <a:rPr lang="en-US" altLang="en-US" b="0" i="1" dirty="0" smtClean="0">
                          <a:latin typeface="Cambria Math" panose="02040503050406030204" pitchFamily="18" charset="0"/>
                        </a:rPr>
                        <m:t>1</m:t>
                      </m:r>
                    </m:sub>
                  </m:sSub>
                </m:oMath>
              </a14:m>
              <a:r>
                <a:rPr lang="zh-CN" altLang="en-US" dirty="0"/>
                <a:t> 请求超过规定次数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𝑁</m:t>
                      </m:r>
                    </m:e>
                    <m:sub>
                      <m:r>
                        <a:rPr lang="en-US" altLang="en-US" b="0" i="1" dirty="0" smtClean="0">
                          <a:latin typeface="Cambria Math" panose="02040503050406030204" pitchFamily="18" charset="0"/>
                        </a:rPr>
                        <m:t>1</m:t>
                      </m:r>
                    </m:sub>
                  </m:sSub>
                </m:oMath>
              </a14:m>
              <a:r>
                <a:rPr lang="zh-CN" altLang="en-US" dirty="0"/>
                <a:t> </a:t>
              </a:r>
              <a:r>
                <a:rPr lang="en-US" altLang="zh-CN" dirty="0">
                  <a:sym typeface="Wingdings" panose="05000000000000000000" pitchFamily="2" charset="2"/>
                </a:rPr>
                <a:t> </a:t>
              </a:r>
              <a:r>
                <a:rPr lang="zh-CN" altLang="en-US" dirty="0"/>
                <a:t>触发滑块验证</a:t>
              </a:r>
            </a:p>
          </dgm:t>
        </dgm:pt>
      </mc:Choice>
      <mc:Fallback xmlns="">
        <dgm:pt modelId="{B4D40247-321C-45E5-A77B-B006339EE66E}">
          <dgm:prSet phldrT="[文本]"/>
          <dgm:spPr/>
          <dgm:t>
            <a:bodyPr/>
            <a:lstStyle/>
            <a:p>
              <a:r>
                <a:rPr lang="zh-CN" altLang="en-US" dirty="0"/>
                <a:t>用户在一段时间内 </a:t>
              </a:r>
              <a:r>
                <a:rPr lang="en-US" altLang="en-US" b="0" i="0" dirty="0">
                  <a:latin typeface="Cambria Math" panose="02040503050406030204" pitchFamily="18" charset="0"/>
                </a:rPr>
                <a:t>𝑇_1</a:t>
              </a:r>
              <a:r>
                <a:rPr lang="zh-CN" altLang="en-US" dirty="0"/>
                <a:t> 请求超过规定次数 </a:t>
              </a:r>
              <a:r>
                <a:rPr lang="en-US" altLang="en-US" b="0" i="0" dirty="0">
                  <a:latin typeface="Cambria Math" panose="02040503050406030204" pitchFamily="18" charset="0"/>
                </a:rPr>
                <a:t>𝑁_1</a:t>
              </a:r>
              <a:r>
                <a:rPr lang="zh-CN" altLang="en-US" dirty="0"/>
                <a:t> </a:t>
              </a:r>
              <a:r>
                <a:rPr lang="en-US" altLang="zh-CN" dirty="0">
                  <a:sym typeface="Wingdings" panose="05000000000000000000" pitchFamily="2" charset="2"/>
                </a:rPr>
                <a:t> </a:t>
              </a:r>
              <a:r>
                <a:rPr lang="zh-CN" altLang="en-US" dirty="0"/>
                <a:t>触发滑块验证</a:t>
              </a:r>
            </a:p>
          </dgm:t>
        </dgm:pt>
      </mc:Fallback>
    </mc:AlternateContent>
    <dgm:pt modelId="{BAFDD662-F226-4B2F-9129-CB304DCF0F5C}" type="sibTrans" cxnId="{AA638D4B-9E14-467C-854C-FCC04F792C3C}">
      <dgm:prSet/>
      <dgm:spPr/>
      <dgm:t>
        <a:bodyPr/>
        <a:lstStyle/>
        <a:p>
          <a:endParaRPr lang="zh-CN" altLang="en-US"/>
        </a:p>
      </dgm:t>
    </dgm:pt>
    <dgm:pt modelId="{56BA75DC-52FB-48E5-99DB-FC7BAA40E02B}" type="parTrans" cxnId="{AA638D4B-9E14-467C-854C-FCC04F792C3C}">
      <dgm:prSet/>
      <dgm:spPr/>
      <dgm:t>
        <a:bodyPr/>
        <a:lstStyle/>
        <a:p>
          <a:endParaRPr lang="zh-CN" altLang="en-US"/>
        </a:p>
      </dgm:t>
    </dgm:pt>
    <mc:AlternateContent xmlns:mc="http://schemas.openxmlformats.org/markup-compatibility/2006" xmlns:a14="http://schemas.microsoft.com/office/drawing/2010/main">
      <mc:Choice Requires="a14">
        <dgm:pt modelId="{052479C8-D2B3-4C1E-B85C-546E8403DFB3}">
          <dgm:prSet phldrT="[文本]"/>
          <dgm:spPr/>
          <dgm:t>
            <a:bodyPr/>
            <a:lstStyle/>
            <a:p>
              <a:r>
                <a:rPr lang="zh-CN" altLang="en-US" dirty="0"/>
                <a:t>同一设备</a:t>
              </a:r>
              <a:r>
                <a:rPr lang="en-US" altLang="en-US" dirty="0"/>
                <a:t>ID</a:t>
              </a:r>
              <a:r>
                <a:rPr lang="zh-CN" altLang="en-US" dirty="0"/>
                <a:t>在一段时间内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𝑇</m:t>
                      </m:r>
                    </m:e>
                    <m:sub>
                      <m:r>
                        <a:rPr lang="en-US" altLang="en-US" b="0" i="1" dirty="0" smtClean="0">
                          <a:latin typeface="Cambria Math" panose="02040503050406030204" pitchFamily="18" charset="0"/>
                        </a:rPr>
                        <m:t>3</m:t>
                      </m:r>
                    </m:sub>
                  </m:sSub>
                </m:oMath>
              </a14:m>
              <a:r>
                <a:rPr lang="zh-CN" altLang="en-US" dirty="0"/>
                <a:t> 注册</a:t>
              </a:r>
              <a:r>
                <a:rPr lang="en-US" altLang="en-US" dirty="0"/>
                <a:t>/</a:t>
              </a:r>
              <a:r>
                <a:rPr lang="zh-CN" altLang="en-US" dirty="0"/>
                <a:t>登录用户数量达到规定上限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𝑁</m:t>
                      </m:r>
                    </m:e>
                    <m:sub>
                      <m:r>
                        <a:rPr lang="en-US" altLang="en-US" b="0" i="1" dirty="0" smtClean="0">
                          <a:latin typeface="Cambria Math" panose="02040503050406030204" pitchFamily="18" charset="0"/>
                        </a:rPr>
                        <m:t>3</m:t>
                      </m:r>
                    </m:sub>
                  </m:sSub>
                  <m:r>
                    <a:rPr lang="en-US" altLang="en-US" b="0" i="1" dirty="0" smtClean="0">
                      <a:latin typeface="Cambria Math" panose="02040503050406030204" pitchFamily="18" charset="0"/>
                    </a:rPr>
                    <m:t> </m:t>
                  </m:r>
                </m:oMath>
              </a14:m>
              <a:r>
                <a:rPr lang="en-US" altLang="zh-CN" dirty="0">
                  <a:sym typeface="Wingdings" panose="05000000000000000000" pitchFamily="2" charset="2"/>
                </a:rPr>
                <a:t> </a:t>
              </a:r>
              <a:r>
                <a:rPr lang="zh-CN" altLang="en-US" dirty="0">
                  <a:sym typeface="Wingdings" panose="05000000000000000000" pitchFamily="2" charset="2"/>
                </a:rPr>
                <a:t>触发暂时封禁</a:t>
              </a:r>
              <a:endParaRPr lang="zh-CN" altLang="en-US" dirty="0"/>
            </a:p>
          </dgm:t>
        </dgm:pt>
      </mc:Choice>
      <mc:Fallback xmlns="">
        <dgm:pt modelId="{052479C8-D2B3-4C1E-B85C-546E8403DFB3}">
          <dgm:prSet phldrT="[文本]"/>
          <dgm:spPr/>
          <dgm:t>
            <a:bodyPr/>
            <a:lstStyle/>
            <a:p>
              <a:r>
                <a:rPr lang="zh-CN" altLang="en-US" dirty="0"/>
                <a:t>同一设备</a:t>
              </a:r>
              <a:r>
                <a:rPr lang="en-US" altLang="en-US" dirty="0"/>
                <a:t>ID</a:t>
              </a:r>
              <a:r>
                <a:rPr lang="zh-CN" altLang="en-US" dirty="0"/>
                <a:t>在一段时间内 </a:t>
              </a:r>
              <a:r>
                <a:rPr lang="en-US" altLang="en-US" b="0" i="0" dirty="0">
                  <a:latin typeface="Cambria Math" panose="02040503050406030204" pitchFamily="18" charset="0"/>
                </a:rPr>
                <a:t>𝑇_3</a:t>
              </a:r>
              <a:r>
                <a:rPr lang="zh-CN" altLang="en-US" dirty="0"/>
                <a:t> 注册</a:t>
              </a:r>
              <a:r>
                <a:rPr lang="en-US" altLang="en-US" dirty="0"/>
                <a:t>/</a:t>
              </a:r>
              <a:r>
                <a:rPr lang="zh-CN" altLang="en-US" dirty="0"/>
                <a:t>登录用户数量达到规定上限 </a:t>
              </a:r>
              <a:r>
                <a:rPr lang="en-US" altLang="en-US" b="0" i="0" dirty="0">
                  <a:latin typeface="Cambria Math" panose="02040503050406030204" pitchFamily="18" charset="0"/>
                </a:rPr>
                <a:t>𝑁_3  </a:t>
              </a:r>
              <a:r>
                <a:rPr lang="en-US" altLang="zh-CN" dirty="0">
                  <a:sym typeface="Wingdings" panose="05000000000000000000" pitchFamily="2" charset="2"/>
                </a:rPr>
                <a:t> </a:t>
              </a:r>
              <a:r>
                <a:rPr lang="zh-CN" altLang="en-US" dirty="0">
                  <a:sym typeface="Wingdings" panose="05000000000000000000" pitchFamily="2" charset="2"/>
                </a:rPr>
                <a:t>触发暂时封禁</a:t>
              </a:r>
              <a:endParaRPr lang="zh-CN" altLang="en-US" dirty="0"/>
            </a:p>
          </dgm:t>
        </dgm:pt>
      </mc:Fallback>
    </mc:AlternateContent>
    <dgm:pt modelId="{54881B7B-BB0A-4CFA-B8A4-B62F3FA05D51}" type="parTrans" cxnId="{73202C50-5CF9-4C1B-B53A-F4533FE6DEB4}">
      <dgm:prSet/>
      <dgm:spPr/>
      <dgm:t>
        <a:bodyPr/>
        <a:lstStyle/>
        <a:p>
          <a:endParaRPr lang="zh-CN" altLang="en-US"/>
        </a:p>
      </dgm:t>
    </dgm:pt>
    <dgm:pt modelId="{1B1FCB88-CB8E-435C-8D3F-BA73C76207FA}" type="sibTrans" cxnId="{73202C50-5CF9-4C1B-B53A-F4533FE6DEB4}">
      <dgm:prSet/>
      <dgm:spPr/>
      <dgm:t>
        <a:bodyPr/>
        <a:lstStyle/>
        <a:p>
          <a:endParaRPr lang="zh-CN" altLang="en-US"/>
        </a:p>
      </dgm:t>
    </dgm:pt>
    <dgm:pt modelId="{942CB6EC-9753-4FC4-B429-166893F85BF8}">
      <dgm:prSet phldrT="[文本]"/>
      <dgm:spPr/>
      <dgm:t>
        <a:bodyPr/>
        <a:lstStyle/>
        <a:p>
          <a:r>
            <a:rPr lang="zh-CN" altLang="en-US" dirty="0"/>
            <a:t>账号注销后</a:t>
          </a:r>
          <a:r>
            <a:rPr lang="en-US" altLang="zh-CN" dirty="0"/>
            <a:t>24</a:t>
          </a:r>
          <a:r>
            <a:rPr lang="zh-CN" altLang="en-US" dirty="0"/>
            <a:t>小时内不能使用相同手机号注册新用户</a:t>
          </a:r>
        </a:p>
      </dgm:t>
    </dgm:pt>
    <dgm:pt modelId="{DD9AF3EE-3154-4107-90E9-D34E62CFF990}" type="parTrans" cxnId="{ABD90F1D-B761-41B8-9E5E-744E29FC7F6C}">
      <dgm:prSet/>
      <dgm:spPr/>
      <dgm:t>
        <a:bodyPr/>
        <a:lstStyle/>
        <a:p>
          <a:endParaRPr lang="zh-CN" altLang="en-US"/>
        </a:p>
      </dgm:t>
    </dgm:pt>
    <dgm:pt modelId="{A3C079BA-F1C1-4CC5-AE07-5695223B5931}" type="sibTrans" cxnId="{ABD90F1D-B761-41B8-9E5E-744E29FC7F6C}">
      <dgm:prSet/>
      <dgm:spPr/>
      <dgm:t>
        <a:bodyPr/>
        <a:lstStyle/>
        <a:p>
          <a:endParaRPr lang="zh-CN" altLang="en-US"/>
        </a:p>
      </dgm:t>
    </dgm:pt>
    <dgm:pt modelId="{E6F6C066-8C6F-42F0-8C55-EB1EA9356BC2}" type="pres">
      <dgm:prSet presAssocID="{8F08DC21-06A6-4585-978C-FA1E534EE9F8}" presName="linearFlow" presStyleCnt="0">
        <dgm:presLayoutVars>
          <dgm:dir/>
          <dgm:animLvl val="lvl"/>
          <dgm:resizeHandles val="exact"/>
        </dgm:presLayoutVars>
      </dgm:prSet>
      <dgm:spPr/>
    </dgm:pt>
    <dgm:pt modelId="{8F6FC386-BF09-4C13-8442-2A98381379DC}" type="pres">
      <dgm:prSet presAssocID="{5396F84D-460A-46E0-BFBD-DB7A5ED9ACA2}" presName="composite" presStyleCnt="0"/>
      <dgm:spPr/>
    </dgm:pt>
    <dgm:pt modelId="{CCC72F16-9B88-4EB2-A415-8058E598C8F4}" type="pres">
      <dgm:prSet presAssocID="{5396F84D-460A-46E0-BFBD-DB7A5ED9ACA2}" presName="parentText" presStyleLbl="alignNode1" presStyleIdx="0" presStyleCnt="4">
        <dgm:presLayoutVars>
          <dgm:chMax val="1"/>
          <dgm:bulletEnabled val="1"/>
        </dgm:presLayoutVars>
      </dgm:prSet>
      <dgm:spPr/>
    </dgm:pt>
    <dgm:pt modelId="{74305F0A-9F1F-43B1-BB6B-4A60FAC5A9E5}" type="pres">
      <dgm:prSet presAssocID="{5396F84D-460A-46E0-BFBD-DB7A5ED9ACA2}" presName="descendantText" presStyleLbl="alignAcc1" presStyleIdx="0" presStyleCnt="4" custScaleY="100000" custLinFactNeighborX="0" custLinFactNeighborY="-12279">
        <dgm:presLayoutVars>
          <dgm:bulletEnabled val="1"/>
        </dgm:presLayoutVars>
      </dgm:prSet>
      <dgm:spPr/>
    </dgm:pt>
    <dgm:pt modelId="{CA398709-9AB0-4463-8E84-0365A356ABB7}" type="pres">
      <dgm:prSet presAssocID="{38355024-B43B-4384-8BE4-E7DF0B55C2B1}" presName="sp" presStyleCnt="0"/>
      <dgm:spPr/>
    </dgm:pt>
    <dgm:pt modelId="{D71C553F-C178-4077-968C-C585DF616A8B}" type="pres">
      <dgm:prSet presAssocID="{177FE486-A16F-4092-BBC6-EC86C1D71733}" presName="composite" presStyleCnt="0"/>
      <dgm:spPr/>
    </dgm:pt>
    <dgm:pt modelId="{B264697B-8584-40DD-A0EC-DC320DA56EB2}" type="pres">
      <dgm:prSet presAssocID="{177FE486-A16F-4092-BBC6-EC86C1D71733}" presName="parentText" presStyleLbl="alignNode1" presStyleIdx="1" presStyleCnt="4">
        <dgm:presLayoutVars>
          <dgm:chMax val="1"/>
          <dgm:bulletEnabled val="1"/>
        </dgm:presLayoutVars>
      </dgm:prSet>
      <dgm:spPr/>
    </dgm:pt>
    <dgm:pt modelId="{9EE1695E-A4B4-4479-8A5D-9BB1C8C43101}" type="pres">
      <dgm:prSet presAssocID="{177FE486-A16F-4092-BBC6-EC86C1D71733}" presName="descendantText" presStyleLbl="alignAcc1" presStyleIdx="1" presStyleCnt="4">
        <dgm:presLayoutVars>
          <dgm:bulletEnabled val="1"/>
        </dgm:presLayoutVars>
      </dgm:prSet>
      <dgm:spPr/>
    </dgm:pt>
    <dgm:pt modelId="{34700460-0BEB-45A6-B937-556D70307706}" type="pres">
      <dgm:prSet presAssocID="{37E35AA7-AAD3-4572-87C7-7B82C2F7147B}" presName="sp" presStyleCnt="0"/>
      <dgm:spPr/>
    </dgm:pt>
    <dgm:pt modelId="{068FFE7E-4593-4D3D-BEF0-C67AADECE997}" type="pres">
      <dgm:prSet presAssocID="{6BFF12B1-CC0D-40C8-849A-E768B6A2140A}" presName="composite" presStyleCnt="0"/>
      <dgm:spPr/>
    </dgm:pt>
    <dgm:pt modelId="{A0ED0E23-44B0-4F78-B486-24EFE65DCD1B}" type="pres">
      <dgm:prSet presAssocID="{6BFF12B1-CC0D-40C8-849A-E768B6A2140A}" presName="parentText" presStyleLbl="alignNode1" presStyleIdx="2" presStyleCnt="4">
        <dgm:presLayoutVars>
          <dgm:chMax val="1"/>
          <dgm:bulletEnabled val="1"/>
        </dgm:presLayoutVars>
      </dgm:prSet>
      <dgm:spPr/>
    </dgm:pt>
    <dgm:pt modelId="{C435BFA2-80B7-4F97-8E98-D94ECB879FEA}" type="pres">
      <dgm:prSet presAssocID="{6BFF12B1-CC0D-40C8-849A-E768B6A2140A}" presName="descendantText" presStyleLbl="alignAcc1" presStyleIdx="2" presStyleCnt="4">
        <dgm:presLayoutVars>
          <dgm:bulletEnabled val="1"/>
        </dgm:presLayoutVars>
      </dgm:prSet>
      <dgm:spPr/>
    </dgm:pt>
    <dgm:pt modelId="{A007D884-58C7-4114-B639-B4BE9DA15852}" type="pres">
      <dgm:prSet presAssocID="{6066F210-3475-4932-8C4E-DAE356C263DC}" presName="sp" presStyleCnt="0"/>
      <dgm:spPr/>
    </dgm:pt>
    <dgm:pt modelId="{2F7B311E-7529-4832-8DEB-F4C3F2609C85}" type="pres">
      <dgm:prSet presAssocID="{3A060CB5-6CBC-49DE-AEBE-5518579F10C9}" presName="composite" presStyleCnt="0"/>
      <dgm:spPr/>
    </dgm:pt>
    <dgm:pt modelId="{EF2C3314-BD25-4F70-B764-8508F565212E}" type="pres">
      <dgm:prSet presAssocID="{3A060CB5-6CBC-49DE-AEBE-5518579F10C9}" presName="parentText" presStyleLbl="alignNode1" presStyleIdx="3" presStyleCnt="4">
        <dgm:presLayoutVars>
          <dgm:chMax val="1"/>
          <dgm:bulletEnabled val="1"/>
        </dgm:presLayoutVars>
      </dgm:prSet>
      <dgm:spPr/>
    </dgm:pt>
    <dgm:pt modelId="{B5D35F12-9E7A-46BA-8A4A-9BE8F3E09CFD}" type="pres">
      <dgm:prSet presAssocID="{3A060CB5-6CBC-49DE-AEBE-5518579F10C9}" presName="descendantText" presStyleLbl="alignAcc1" presStyleIdx="3" presStyleCnt="4">
        <dgm:presLayoutVars>
          <dgm:bulletEnabled val="1"/>
        </dgm:presLayoutVars>
      </dgm:prSet>
      <dgm:spPr/>
    </dgm:pt>
  </dgm:ptLst>
  <dgm:cxnLst>
    <dgm:cxn modelId="{940F0905-6278-4A32-8736-2577AB298BE4}" srcId="{8F08DC21-06A6-4585-978C-FA1E534EE9F8}" destId="{3A060CB5-6CBC-49DE-AEBE-5518579F10C9}" srcOrd="3" destOrd="0" parTransId="{022600AE-94E1-4B05-AD19-B458C54F82C9}" sibTransId="{2EDA4FDC-7975-4063-9C1C-630D997D7149}"/>
    <dgm:cxn modelId="{4B13FB06-D87B-4052-857F-F8F90B7D74AD}" type="presOf" srcId="{5396F84D-460A-46E0-BFBD-DB7A5ED9ACA2}" destId="{CCC72F16-9B88-4EB2-A415-8058E598C8F4}" srcOrd="0" destOrd="0" presId="urn:microsoft.com/office/officeart/2005/8/layout/chevron2"/>
    <dgm:cxn modelId="{FAE4E111-C4DC-422D-960E-CECA413A9AA3}" srcId="{8F08DC21-06A6-4585-978C-FA1E534EE9F8}" destId="{5396F84D-460A-46E0-BFBD-DB7A5ED9ACA2}" srcOrd="0" destOrd="0" parTransId="{FF37D306-EB13-4D26-B410-2AAA5D83793D}" sibTransId="{38355024-B43B-4384-8BE4-E7DF0B55C2B1}"/>
    <dgm:cxn modelId="{ABD90F1D-B761-41B8-9E5E-744E29FC7F6C}" srcId="{5396F84D-460A-46E0-BFBD-DB7A5ED9ACA2}" destId="{942CB6EC-9753-4FC4-B429-166893F85BF8}" srcOrd="1" destOrd="0" parTransId="{DD9AF3EE-3154-4107-90E9-D34E62CFF990}" sibTransId="{A3C079BA-F1C1-4CC5-AE07-5695223B5931}"/>
    <dgm:cxn modelId="{4BD3641E-BC6D-497A-81CE-CF6E4B2F4C2C}" srcId="{5396F84D-460A-46E0-BFBD-DB7A5ED9ACA2}" destId="{DC709503-67F1-4685-ACF8-0AF1A2508503}" srcOrd="0" destOrd="0" parTransId="{91F78655-1DA5-469F-B9F8-F2A6E4FB4E4C}" sibTransId="{82F01E33-A055-4C1B-B4EA-973C76BE338D}"/>
    <dgm:cxn modelId="{02115532-89E7-416F-8DFA-8E5DBA6B8A64}" srcId="{3A060CB5-6CBC-49DE-AEBE-5518579F10C9}" destId="{8215273F-5071-41FC-8F40-BB9DD2B728F7}" srcOrd="0" destOrd="0" parTransId="{337DB0C1-47F0-4E9D-8802-39830ABD8A1B}" sibTransId="{DE9FF53D-594D-4E8E-A44E-69E279A6D4C9}"/>
    <dgm:cxn modelId="{AA638D4B-9E14-467C-854C-FCC04F792C3C}" srcId="{177FE486-A16F-4092-BBC6-EC86C1D71733}" destId="{B4D40247-321C-45E5-A77B-B006339EE66E}" srcOrd="0" destOrd="0" parTransId="{56BA75DC-52FB-48E5-99DB-FC7BAA40E02B}" sibTransId="{BAFDD662-F226-4B2F-9129-CB304DCF0F5C}"/>
    <dgm:cxn modelId="{73202C50-5CF9-4C1B-B53A-F4533FE6DEB4}" srcId="{6BFF12B1-CC0D-40C8-849A-E768B6A2140A}" destId="{052479C8-D2B3-4C1E-B85C-546E8403DFB3}" srcOrd="1" destOrd="0" parTransId="{54881B7B-BB0A-4CFA-B8A4-B62F3FA05D51}" sibTransId="{1B1FCB88-CB8E-435C-8D3F-BA73C76207FA}"/>
    <dgm:cxn modelId="{47491090-B09E-4640-8B6F-74EF3D0310E9}" srcId="{8F08DC21-06A6-4585-978C-FA1E534EE9F8}" destId="{177FE486-A16F-4092-BBC6-EC86C1D71733}" srcOrd="1" destOrd="0" parTransId="{4A2CBFCA-226C-44AD-80F0-B20A5F9FFCB7}" sibTransId="{37E35AA7-AAD3-4572-87C7-7B82C2F7147B}"/>
    <dgm:cxn modelId="{33FB4590-589F-4A49-9268-2FC4D84B263E}" type="presOf" srcId="{3A060CB5-6CBC-49DE-AEBE-5518579F10C9}" destId="{EF2C3314-BD25-4F70-B764-8508F565212E}" srcOrd="0" destOrd="0" presId="urn:microsoft.com/office/officeart/2005/8/layout/chevron2"/>
    <dgm:cxn modelId="{3C1FB99A-C3A8-4EC3-8CFB-545C3B32F591}" type="presOf" srcId="{8F08DC21-06A6-4585-978C-FA1E534EE9F8}" destId="{E6F6C066-8C6F-42F0-8C55-EB1EA9356BC2}" srcOrd="0" destOrd="0" presId="urn:microsoft.com/office/officeart/2005/8/layout/chevron2"/>
    <dgm:cxn modelId="{7F8ACFB1-53E6-4702-9336-0E3E06BA84CE}" type="presOf" srcId="{942CB6EC-9753-4FC4-B429-166893F85BF8}" destId="{74305F0A-9F1F-43B1-BB6B-4A60FAC5A9E5}" srcOrd="0" destOrd="1" presId="urn:microsoft.com/office/officeart/2005/8/layout/chevron2"/>
    <dgm:cxn modelId="{B4AE97B3-9C07-4648-9DE4-A31DB00798CD}" type="presOf" srcId="{052479C8-D2B3-4C1E-B85C-546E8403DFB3}" destId="{C435BFA2-80B7-4F97-8E98-D94ECB879FEA}" srcOrd="0" destOrd="1" presId="urn:microsoft.com/office/officeart/2005/8/layout/chevron2"/>
    <dgm:cxn modelId="{026019B4-8C22-4FBD-A548-46DDE7C66E4A}" type="presOf" srcId="{95580D36-E8B1-4A50-AF8C-7E9302BEA663}" destId="{C435BFA2-80B7-4F97-8E98-D94ECB879FEA}" srcOrd="0" destOrd="0" presId="urn:microsoft.com/office/officeart/2005/8/layout/chevron2"/>
    <dgm:cxn modelId="{F28648B6-ABEA-4CCF-BA64-3C3F4CE28ABA}" type="presOf" srcId="{6BFF12B1-CC0D-40C8-849A-E768B6A2140A}" destId="{A0ED0E23-44B0-4F78-B486-24EFE65DCD1B}" srcOrd="0" destOrd="0" presId="urn:microsoft.com/office/officeart/2005/8/layout/chevron2"/>
    <dgm:cxn modelId="{9FE679B9-3F40-42C7-B3DE-68DC4E2A0058}" type="presOf" srcId="{DC709503-67F1-4685-ACF8-0AF1A2508503}" destId="{74305F0A-9F1F-43B1-BB6B-4A60FAC5A9E5}" srcOrd="0" destOrd="0" presId="urn:microsoft.com/office/officeart/2005/8/layout/chevron2"/>
    <dgm:cxn modelId="{C6444EC6-AFD6-4F0C-A1AB-A134C2DA78F1}" type="presOf" srcId="{8215273F-5071-41FC-8F40-BB9DD2B728F7}" destId="{B5D35F12-9E7A-46BA-8A4A-9BE8F3E09CFD}" srcOrd="0" destOrd="0" presId="urn:microsoft.com/office/officeart/2005/8/layout/chevron2"/>
    <dgm:cxn modelId="{D6D748D1-FA51-433A-A5B4-EABD0BCF3744}" type="presOf" srcId="{B4D40247-321C-45E5-A77B-B006339EE66E}" destId="{9EE1695E-A4B4-4479-8A5D-9BB1C8C43101}" srcOrd="0" destOrd="0" presId="urn:microsoft.com/office/officeart/2005/8/layout/chevron2"/>
    <dgm:cxn modelId="{2B234CD7-D04F-423E-B459-89C98C36159E}" srcId="{8F08DC21-06A6-4585-978C-FA1E534EE9F8}" destId="{6BFF12B1-CC0D-40C8-849A-E768B6A2140A}" srcOrd="2" destOrd="0" parTransId="{E721560A-7232-4E4E-85D4-D842254A98BA}" sibTransId="{6066F210-3475-4932-8C4E-DAE356C263DC}"/>
    <dgm:cxn modelId="{A511A9E3-21A8-4939-8DFA-8F17FA31B779}" srcId="{6BFF12B1-CC0D-40C8-849A-E768B6A2140A}" destId="{95580D36-E8B1-4A50-AF8C-7E9302BEA663}" srcOrd="0" destOrd="0" parTransId="{15A0748A-9E8D-4688-A812-E050F417458C}" sibTransId="{C50F4DFE-EE60-43C2-9DF2-D37409D5DC4B}"/>
    <dgm:cxn modelId="{6E336FF4-2D65-49E4-BF58-6197D18DEAEB}" type="presOf" srcId="{177FE486-A16F-4092-BBC6-EC86C1D71733}" destId="{B264697B-8584-40DD-A0EC-DC320DA56EB2}" srcOrd="0" destOrd="0" presId="urn:microsoft.com/office/officeart/2005/8/layout/chevron2"/>
    <dgm:cxn modelId="{6DDA98E0-641E-4075-8A5A-8D9E366A6DC5}" type="presParOf" srcId="{E6F6C066-8C6F-42F0-8C55-EB1EA9356BC2}" destId="{8F6FC386-BF09-4C13-8442-2A98381379DC}" srcOrd="0" destOrd="0" presId="urn:microsoft.com/office/officeart/2005/8/layout/chevron2"/>
    <dgm:cxn modelId="{0C57258D-2777-454A-A915-65D3A754DDAA}" type="presParOf" srcId="{8F6FC386-BF09-4C13-8442-2A98381379DC}" destId="{CCC72F16-9B88-4EB2-A415-8058E598C8F4}" srcOrd="0" destOrd="0" presId="urn:microsoft.com/office/officeart/2005/8/layout/chevron2"/>
    <dgm:cxn modelId="{5A481BF6-BF48-4636-A585-BF92A5AE8468}" type="presParOf" srcId="{8F6FC386-BF09-4C13-8442-2A98381379DC}" destId="{74305F0A-9F1F-43B1-BB6B-4A60FAC5A9E5}" srcOrd="1" destOrd="0" presId="urn:microsoft.com/office/officeart/2005/8/layout/chevron2"/>
    <dgm:cxn modelId="{790FE26F-F2FB-4DFB-888F-EE2A016A5645}" type="presParOf" srcId="{E6F6C066-8C6F-42F0-8C55-EB1EA9356BC2}" destId="{CA398709-9AB0-4463-8E84-0365A356ABB7}" srcOrd="1" destOrd="0" presId="urn:microsoft.com/office/officeart/2005/8/layout/chevron2"/>
    <dgm:cxn modelId="{D920F7DF-F671-403A-8739-F4E16F35E163}" type="presParOf" srcId="{E6F6C066-8C6F-42F0-8C55-EB1EA9356BC2}" destId="{D71C553F-C178-4077-968C-C585DF616A8B}" srcOrd="2" destOrd="0" presId="urn:microsoft.com/office/officeart/2005/8/layout/chevron2"/>
    <dgm:cxn modelId="{85E43BE9-719C-4A4E-817E-DE0A49355461}" type="presParOf" srcId="{D71C553F-C178-4077-968C-C585DF616A8B}" destId="{B264697B-8584-40DD-A0EC-DC320DA56EB2}" srcOrd="0" destOrd="0" presId="urn:microsoft.com/office/officeart/2005/8/layout/chevron2"/>
    <dgm:cxn modelId="{D7411470-6B30-4C49-882B-FBC071872764}" type="presParOf" srcId="{D71C553F-C178-4077-968C-C585DF616A8B}" destId="{9EE1695E-A4B4-4479-8A5D-9BB1C8C43101}" srcOrd="1" destOrd="0" presId="urn:microsoft.com/office/officeart/2005/8/layout/chevron2"/>
    <dgm:cxn modelId="{EEDF2865-827C-4DE5-8E57-5B3682D0986C}" type="presParOf" srcId="{E6F6C066-8C6F-42F0-8C55-EB1EA9356BC2}" destId="{34700460-0BEB-45A6-B937-556D70307706}" srcOrd="3" destOrd="0" presId="urn:microsoft.com/office/officeart/2005/8/layout/chevron2"/>
    <dgm:cxn modelId="{5F965442-98FB-4176-B8C0-79C01AC22318}" type="presParOf" srcId="{E6F6C066-8C6F-42F0-8C55-EB1EA9356BC2}" destId="{068FFE7E-4593-4D3D-BEF0-C67AADECE997}" srcOrd="4" destOrd="0" presId="urn:microsoft.com/office/officeart/2005/8/layout/chevron2"/>
    <dgm:cxn modelId="{FC3E8CE7-2469-4E43-B3EF-B0B05F43518D}" type="presParOf" srcId="{068FFE7E-4593-4D3D-BEF0-C67AADECE997}" destId="{A0ED0E23-44B0-4F78-B486-24EFE65DCD1B}" srcOrd="0" destOrd="0" presId="urn:microsoft.com/office/officeart/2005/8/layout/chevron2"/>
    <dgm:cxn modelId="{BD6EE353-C6DA-428F-A5B0-B4B2DCCCC0A8}" type="presParOf" srcId="{068FFE7E-4593-4D3D-BEF0-C67AADECE997}" destId="{C435BFA2-80B7-4F97-8E98-D94ECB879FEA}" srcOrd="1" destOrd="0" presId="urn:microsoft.com/office/officeart/2005/8/layout/chevron2"/>
    <dgm:cxn modelId="{D6FA4EA7-1E8B-4530-AD4A-7052485D012E}" type="presParOf" srcId="{E6F6C066-8C6F-42F0-8C55-EB1EA9356BC2}" destId="{A007D884-58C7-4114-B639-B4BE9DA15852}" srcOrd="5" destOrd="0" presId="urn:microsoft.com/office/officeart/2005/8/layout/chevron2"/>
    <dgm:cxn modelId="{F1422572-605B-4E66-8424-3B1DC26893E9}" type="presParOf" srcId="{E6F6C066-8C6F-42F0-8C55-EB1EA9356BC2}" destId="{2F7B311E-7529-4832-8DEB-F4C3F2609C85}" srcOrd="6" destOrd="0" presId="urn:microsoft.com/office/officeart/2005/8/layout/chevron2"/>
    <dgm:cxn modelId="{5B229AD2-7D95-4A74-9D48-CA0391D05743}" type="presParOf" srcId="{2F7B311E-7529-4832-8DEB-F4C3F2609C85}" destId="{EF2C3314-BD25-4F70-B764-8508F565212E}" srcOrd="0" destOrd="0" presId="urn:microsoft.com/office/officeart/2005/8/layout/chevron2"/>
    <dgm:cxn modelId="{A2BAA324-020A-479F-9D83-5965B2F67E41}" type="presParOf" srcId="{2F7B311E-7529-4832-8DEB-F4C3F2609C85}" destId="{B5D35F12-9E7A-46BA-8A4A-9BE8F3E09CF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F08DC21-06A6-4585-978C-FA1E534EE9F8}" type="doc">
      <dgm:prSet loTypeId="urn:microsoft.com/office/officeart/2005/8/layout/chevron2" loCatId="process" qsTypeId="urn:microsoft.com/office/officeart/2005/8/quickstyle/simple5" qsCatId="simple" csTypeId="urn:microsoft.com/office/officeart/2005/8/colors/accent2_5" csCatId="accent2" phldr="1"/>
      <dgm:spPr/>
      <dgm:t>
        <a:bodyPr/>
        <a:lstStyle/>
        <a:p>
          <a:endParaRPr lang="zh-CN" altLang="en-US"/>
        </a:p>
      </dgm:t>
    </dgm:pt>
    <dgm:pt modelId="{5396F84D-460A-46E0-BFBD-DB7A5ED9ACA2}">
      <dgm:prSet phldrT="[文本]"/>
      <dgm:spPr/>
      <dgm:t>
        <a:bodyPr/>
        <a:lstStyle/>
        <a:p>
          <a:r>
            <a:rPr lang="zh-CN" altLang="en-US" b="1" dirty="0"/>
            <a:t>正常访问</a:t>
          </a:r>
        </a:p>
      </dgm:t>
    </dgm:pt>
    <dgm:pt modelId="{FF37D306-EB13-4D26-B410-2AAA5D83793D}" type="parTrans" cxnId="{FAE4E111-C4DC-422D-960E-CECA413A9AA3}">
      <dgm:prSet/>
      <dgm:spPr/>
      <dgm:t>
        <a:bodyPr/>
        <a:lstStyle/>
        <a:p>
          <a:endParaRPr lang="zh-CN" altLang="en-US"/>
        </a:p>
      </dgm:t>
    </dgm:pt>
    <dgm:pt modelId="{38355024-B43B-4384-8BE4-E7DF0B55C2B1}" type="sibTrans" cxnId="{FAE4E111-C4DC-422D-960E-CECA413A9AA3}">
      <dgm:prSet/>
      <dgm:spPr/>
      <dgm:t>
        <a:bodyPr/>
        <a:lstStyle/>
        <a:p>
          <a:endParaRPr lang="zh-CN" altLang="en-US"/>
        </a:p>
      </dgm:t>
    </dgm:pt>
    <dgm:pt modelId="{DC709503-67F1-4685-ACF8-0AF1A2508503}">
      <dgm:prSet phldrT="[文本]"/>
      <dgm:spPr/>
      <dgm:t>
        <a:bodyPr/>
        <a:lstStyle/>
        <a:p>
          <a:r>
            <a:rPr lang="zh-CN" altLang="en-US" dirty="0"/>
            <a:t>用户能够正常使用账号系统所有基本功能</a:t>
          </a:r>
        </a:p>
      </dgm:t>
    </dgm:pt>
    <dgm:pt modelId="{91F78655-1DA5-469F-B9F8-F2A6E4FB4E4C}" type="parTrans" cxnId="{4BD3641E-BC6D-497A-81CE-CF6E4B2F4C2C}">
      <dgm:prSet/>
      <dgm:spPr/>
      <dgm:t>
        <a:bodyPr/>
        <a:lstStyle/>
        <a:p>
          <a:endParaRPr lang="zh-CN" altLang="en-US"/>
        </a:p>
      </dgm:t>
    </dgm:pt>
    <dgm:pt modelId="{82F01E33-A055-4C1B-B4EA-973C76BE338D}" type="sibTrans" cxnId="{4BD3641E-BC6D-497A-81CE-CF6E4B2F4C2C}">
      <dgm:prSet/>
      <dgm:spPr/>
      <dgm:t>
        <a:bodyPr/>
        <a:lstStyle/>
        <a:p>
          <a:endParaRPr lang="zh-CN" altLang="en-US"/>
        </a:p>
      </dgm:t>
    </dgm:pt>
    <dgm:pt modelId="{177FE486-A16F-4092-BBC6-EC86C1D71733}">
      <dgm:prSet phldrT="[文本]"/>
      <dgm:spPr/>
      <dgm:t>
        <a:bodyPr/>
        <a:lstStyle/>
        <a:p>
          <a:r>
            <a:rPr lang="zh-CN" altLang="en-US" b="1" dirty="0"/>
            <a:t>低风险</a:t>
          </a:r>
        </a:p>
      </dgm:t>
    </dgm:pt>
    <dgm:pt modelId="{4A2CBFCA-226C-44AD-80F0-B20A5F9FFCB7}" type="parTrans" cxnId="{47491090-B09E-4640-8B6F-74EF3D0310E9}">
      <dgm:prSet/>
      <dgm:spPr/>
      <dgm:t>
        <a:bodyPr/>
        <a:lstStyle/>
        <a:p>
          <a:endParaRPr lang="zh-CN" altLang="en-US"/>
        </a:p>
      </dgm:t>
    </dgm:pt>
    <dgm:pt modelId="{37E35AA7-AAD3-4572-87C7-7B82C2F7147B}" type="sibTrans" cxnId="{47491090-B09E-4640-8B6F-74EF3D0310E9}">
      <dgm:prSet/>
      <dgm:spPr/>
      <dgm:t>
        <a:bodyPr/>
        <a:lstStyle/>
        <a:p>
          <a:endParaRPr lang="zh-CN" altLang="en-US"/>
        </a:p>
      </dgm:t>
    </dgm:pt>
    <dgm:pt modelId="{6BFF12B1-CC0D-40C8-849A-E768B6A2140A}">
      <dgm:prSet phldrT="[文本]"/>
      <dgm:spPr/>
      <dgm:t>
        <a:bodyPr/>
        <a:lstStyle/>
        <a:p>
          <a:r>
            <a:rPr lang="zh-CN" altLang="en-US" b="1" dirty="0"/>
            <a:t>中风险</a:t>
          </a:r>
        </a:p>
      </dgm:t>
    </dgm:pt>
    <dgm:pt modelId="{E721560A-7232-4E4E-85D4-D842254A98BA}" type="parTrans" cxnId="{2B234CD7-D04F-423E-B459-89C98C36159E}">
      <dgm:prSet/>
      <dgm:spPr/>
      <dgm:t>
        <a:bodyPr/>
        <a:lstStyle/>
        <a:p>
          <a:endParaRPr lang="zh-CN" altLang="en-US"/>
        </a:p>
      </dgm:t>
    </dgm:pt>
    <dgm:pt modelId="{6066F210-3475-4932-8C4E-DAE356C263DC}" type="sibTrans" cxnId="{2B234CD7-D04F-423E-B459-89C98C36159E}">
      <dgm:prSet/>
      <dgm:spPr/>
      <dgm:t>
        <a:bodyPr/>
        <a:lstStyle/>
        <a:p>
          <a:endParaRPr lang="zh-CN" altLang="en-US"/>
        </a:p>
      </dgm:t>
    </dgm:pt>
    <dgm:pt modelId="{8215273F-5071-41FC-8F40-BB9DD2B728F7}">
      <dgm:prSet phldrT="[文本]"/>
      <dgm:spPr>
        <a:blipFill>
          <a:blip xmlns:r="http://schemas.openxmlformats.org/officeDocument/2006/relationships" r:embed="rId1"/>
          <a:stretch>
            <a:fillRect l="-324"/>
          </a:stretch>
        </a:blipFill>
      </dgm:spPr>
      <dgm:t>
        <a:bodyPr/>
        <a:lstStyle/>
        <a:p>
          <a:r>
            <a:rPr lang="zh-CN" altLang="en-US">
              <a:noFill/>
            </a:rPr>
            <a:t> </a:t>
          </a:r>
        </a:p>
      </dgm:t>
    </dgm:pt>
    <dgm:pt modelId="{337DB0C1-47F0-4E9D-8802-39830ABD8A1B}" type="parTrans" cxnId="{02115532-89E7-416F-8DFA-8E5DBA6B8A64}">
      <dgm:prSet/>
      <dgm:spPr/>
      <dgm:t>
        <a:bodyPr/>
        <a:lstStyle/>
        <a:p>
          <a:endParaRPr lang="zh-CN" altLang="en-US"/>
        </a:p>
      </dgm:t>
    </dgm:pt>
    <dgm:pt modelId="{DE9FF53D-594D-4E8E-A44E-69E279A6D4C9}" type="sibTrans" cxnId="{02115532-89E7-416F-8DFA-8E5DBA6B8A64}">
      <dgm:prSet/>
      <dgm:spPr/>
      <dgm:t>
        <a:bodyPr/>
        <a:lstStyle/>
        <a:p>
          <a:endParaRPr lang="zh-CN" altLang="en-US"/>
        </a:p>
      </dgm:t>
    </dgm:pt>
    <dgm:pt modelId="{3A060CB5-6CBC-49DE-AEBE-5518579F10C9}">
      <dgm:prSet phldrT="[文本]"/>
      <dgm:spPr/>
      <dgm:t>
        <a:bodyPr/>
        <a:lstStyle/>
        <a:p>
          <a:r>
            <a:rPr lang="zh-CN" altLang="en-US" b="1" dirty="0"/>
            <a:t>高风险</a:t>
          </a:r>
        </a:p>
      </dgm:t>
    </dgm:pt>
    <dgm:pt modelId="{022600AE-94E1-4B05-AD19-B458C54F82C9}" type="parTrans" cxnId="{940F0905-6278-4A32-8736-2577AB298BE4}">
      <dgm:prSet/>
      <dgm:spPr/>
      <dgm:t>
        <a:bodyPr/>
        <a:lstStyle/>
        <a:p>
          <a:endParaRPr lang="zh-CN" altLang="en-US"/>
        </a:p>
      </dgm:t>
    </dgm:pt>
    <dgm:pt modelId="{2EDA4FDC-7975-4063-9C1C-630D997D7149}" type="sibTrans" cxnId="{940F0905-6278-4A32-8736-2577AB298BE4}">
      <dgm:prSet/>
      <dgm:spPr/>
      <dgm:t>
        <a:bodyPr/>
        <a:lstStyle/>
        <a:p>
          <a:endParaRPr lang="zh-CN" altLang="en-US"/>
        </a:p>
      </dgm:t>
    </dgm:pt>
    <dgm:pt modelId="{95580D36-E8B1-4A50-AF8C-7E9302BEA663}">
      <dgm:prSet phldrT="[文本]"/>
      <dgm:spPr>
        <a:blipFill>
          <a:blip xmlns:r="http://schemas.openxmlformats.org/officeDocument/2006/relationships" r:embed="rId2"/>
          <a:stretch>
            <a:fillRect l="-324" t="-7643" b="-14013"/>
          </a:stretch>
        </a:blipFill>
      </dgm:spPr>
      <dgm:t>
        <a:bodyPr/>
        <a:lstStyle/>
        <a:p>
          <a:r>
            <a:rPr lang="zh-CN" altLang="en-US">
              <a:noFill/>
            </a:rPr>
            <a:t> </a:t>
          </a:r>
        </a:p>
      </dgm:t>
    </dgm:pt>
    <dgm:pt modelId="{15A0748A-9E8D-4688-A812-E050F417458C}" type="parTrans" cxnId="{A511A9E3-21A8-4939-8DFA-8F17FA31B779}">
      <dgm:prSet/>
      <dgm:spPr/>
      <dgm:t>
        <a:bodyPr/>
        <a:lstStyle/>
        <a:p>
          <a:endParaRPr lang="zh-CN" altLang="en-US"/>
        </a:p>
      </dgm:t>
    </dgm:pt>
    <dgm:pt modelId="{C50F4DFE-EE60-43C2-9DF2-D37409D5DC4B}" type="sibTrans" cxnId="{A511A9E3-21A8-4939-8DFA-8F17FA31B779}">
      <dgm:prSet/>
      <dgm:spPr/>
      <dgm:t>
        <a:bodyPr/>
        <a:lstStyle/>
        <a:p>
          <a:endParaRPr lang="zh-CN" altLang="en-US"/>
        </a:p>
      </dgm:t>
    </dgm:pt>
    <dgm:pt modelId="{B4D40247-321C-45E5-A77B-B006339EE66E}">
      <dgm:prSet phldrT="[文本]"/>
      <dgm:spPr>
        <a:blipFill>
          <a:blip xmlns:r="http://schemas.openxmlformats.org/officeDocument/2006/relationships" r:embed="rId3"/>
          <a:stretch>
            <a:fillRect l="-324"/>
          </a:stretch>
        </a:blipFill>
      </dgm:spPr>
      <dgm:t>
        <a:bodyPr/>
        <a:lstStyle/>
        <a:p>
          <a:r>
            <a:rPr lang="zh-CN" altLang="en-US">
              <a:noFill/>
            </a:rPr>
            <a:t> </a:t>
          </a:r>
        </a:p>
      </dgm:t>
    </dgm:pt>
    <dgm:pt modelId="{BAFDD662-F226-4B2F-9129-CB304DCF0F5C}" type="sibTrans" cxnId="{AA638D4B-9E14-467C-854C-FCC04F792C3C}">
      <dgm:prSet/>
      <dgm:spPr/>
      <dgm:t>
        <a:bodyPr/>
        <a:lstStyle/>
        <a:p>
          <a:endParaRPr lang="zh-CN" altLang="en-US"/>
        </a:p>
      </dgm:t>
    </dgm:pt>
    <dgm:pt modelId="{56BA75DC-52FB-48E5-99DB-FC7BAA40E02B}" type="parTrans" cxnId="{AA638D4B-9E14-467C-854C-FCC04F792C3C}">
      <dgm:prSet/>
      <dgm:spPr/>
      <dgm:t>
        <a:bodyPr/>
        <a:lstStyle/>
        <a:p>
          <a:endParaRPr lang="zh-CN" altLang="en-US"/>
        </a:p>
      </dgm:t>
    </dgm:pt>
    <dgm:pt modelId="{052479C8-D2B3-4C1E-B85C-546E8403DFB3}">
      <dgm:prSet phldrT="[文本]"/>
      <dgm:spPr/>
      <dgm:t>
        <a:bodyPr/>
        <a:lstStyle/>
        <a:p>
          <a:r>
            <a:rPr lang="zh-CN" altLang="en-US">
              <a:noFill/>
            </a:rPr>
            <a:t> </a:t>
          </a:r>
        </a:p>
      </dgm:t>
    </dgm:pt>
    <dgm:pt modelId="{54881B7B-BB0A-4CFA-B8A4-B62F3FA05D51}" type="parTrans" cxnId="{73202C50-5CF9-4C1B-B53A-F4533FE6DEB4}">
      <dgm:prSet/>
      <dgm:spPr/>
      <dgm:t>
        <a:bodyPr/>
        <a:lstStyle/>
        <a:p>
          <a:endParaRPr lang="zh-CN" altLang="en-US"/>
        </a:p>
      </dgm:t>
    </dgm:pt>
    <dgm:pt modelId="{1B1FCB88-CB8E-435C-8D3F-BA73C76207FA}" type="sibTrans" cxnId="{73202C50-5CF9-4C1B-B53A-F4533FE6DEB4}">
      <dgm:prSet/>
      <dgm:spPr/>
      <dgm:t>
        <a:bodyPr/>
        <a:lstStyle/>
        <a:p>
          <a:endParaRPr lang="zh-CN" altLang="en-US"/>
        </a:p>
      </dgm:t>
    </dgm:pt>
    <dgm:pt modelId="{942CB6EC-9753-4FC4-B429-166893F85BF8}">
      <dgm:prSet phldrT="[文本]"/>
      <dgm:spPr/>
      <dgm:t>
        <a:bodyPr/>
        <a:lstStyle/>
        <a:p>
          <a:r>
            <a:rPr lang="zh-CN" altLang="en-US" dirty="0"/>
            <a:t>账号注销后</a:t>
          </a:r>
          <a:r>
            <a:rPr lang="en-US" altLang="zh-CN" dirty="0"/>
            <a:t>24</a:t>
          </a:r>
          <a:r>
            <a:rPr lang="zh-CN" altLang="en-US" dirty="0"/>
            <a:t>小时内不能使用相同手机号注册新用户</a:t>
          </a:r>
        </a:p>
      </dgm:t>
    </dgm:pt>
    <dgm:pt modelId="{DD9AF3EE-3154-4107-90E9-D34E62CFF990}" type="parTrans" cxnId="{ABD90F1D-B761-41B8-9E5E-744E29FC7F6C}">
      <dgm:prSet/>
      <dgm:spPr/>
      <dgm:t>
        <a:bodyPr/>
        <a:lstStyle/>
        <a:p>
          <a:endParaRPr lang="zh-CN" altLang="en-US"/>
        </a:p>
      </dgm:t>
    </dgm:pt>
    <dgm:pt modelId="{A3C079BA-F1C1-4CC5-AE07-5695223B5931}" type="sibTrans" cxnId="{ABD90F1D-B761-41B8-9E5E-744E29FC7F6C}">
      <dgm:prSet/>
      <dgm:spPr/>
      <dgm:t>
        <a:bodyPr/>
        <a:lstStyle/>
        <a:p>
          <a:endParaRPr lang="zh-CN" altLang="en-US"/>
        </a:p>
      </dgm:t>
    </dgm:pt>
    <dgm:pt modelId="{E6F6C066-8C6F-42F0-8C55-EB1EA9356BC2}" type="pres">
      <dgm:prSet presAssocID="{8F08DC21-06A6-4585-978C-FA1E534EE9F8}" presName="linearFlow" presStyleCnt="0">
        <dgm:presLayoutVars>
          <dgm:dir/>
          <dgm:animLvl val="lvl"/>
          <dgm:resizeHandles val="exact"/>
        </dgm:presLayoutVars>
      </dgm:prSet>
      <dgm:spPr/>
    </dgm:pt>
    <dgm:pt modelId="{8F6FC386-BF09-4C13-8442-2A98381379DC}" type="pres">
      <dgm:prSet presAssocID="{5396F84D-460A-46E0-BFBD-DB7A5ED9ACA2}" presName="composite" presStyleCnt="0"/>
      <dgm:spPr/>
    </dgm:pt>
    <dgm:pt modelId="{CCC72F16-9B88-4EB2-A415-8058E598C8F4}" type="pres">
      <dgm:prSet presAssocID="{5396F84D-460A-46E0-BFBD-DB7A5ED9ACA2}" presName="parentText" presStyleLbl="alignNode1" presStyleIdx="0" presStyleCnt="4">
        <dgm:presLayoutVars>
          <dgm:chMax val="1"/>
          <dgm:bulletEnabled val="1"/>
        </dgm:presLayoutVars>
      </dgm:prSet>
      <dgm:spPr/>
    </dgm:pt>
    <dgm:pt modelId="{74305F0A-9F1F-43B1-BB6B-4A60FAC5A9E5}" type="pres">
      <dgm:prSet presAssocID="{5396F84D-460A-46E0-BFBD-DB7A5ED9ACA2}" presName="descendantText" presStyleLbl="alignAcc1" presStyleIdx="0" presStyleCnt="4" custScaleY="100000" custLinFactNeighborX="0" custLinFactNeighborY="-12279">
        <dgm:presLayoutVars>
          <dgm:bulletEnabled val="1"/>
        </dgm:presLayoutVars>
      </dgm:prSet>
      <dgm:spPr/>
    </dgm:pt>
    <dgm:pt modelId="{CA398709-9AB0-4463-8E84-0365A356ABB7}" type="pres">
      <dgm:prSet presAssocID="{38355024-B43B-4384-8BE4-E7DF0B55C2B1}" presName="sp" presStyleCnt="0"/>
      <dgm:spPr/>
    </dgm:pt>
    <dgm:pt modelId="{D71C553F-C178-4077-968C-C585DF616A8B}" type="pres">
      <dgm:prSet presAssocID="{177FE486-A16F-4092-BBC6-EC86C1D71733}" presName="composite" presStyleCnt="0"/>
      <dgm:spPr/>
    </dgm:pt>
    <dgm:pt modelId="{B264697B-8584-40DD-A0EC-DC320DA56EB2}" type="pres">
      <dgm:prSet presAssocID="{177FE486-A16F-4092-BBC6-EC86C1D71733}" presName="parentText" presStyleLbl="alignNode1" presStyleIdx="1" presStyleCnt="4">
        <dgm:presLayoutVars>
          <dgm:chMax val="1"/>
          <dgm:bulletEnabled val="1"/>
        </dgm:presLayoutVars>
      </dgm:prSet>
      <dgm:spPr/>
    </dgm:pt>
    <dgm:pt modelId="{9EE1695E-A4B4-4479-8A5D-9BB1C8C43101}" type="pres">
      <dgm:prSet presAssocID="{177FE486-A16F-4092-BBC6-EC86C1D71733}" presName="descendantText" presStyleLbl="alignAcc1" presStyleIdx="1" presStyleCnt="4">
        <dgm:presLayoutVars>
          <dgm:bulletEnabled val="1"/>
        </dgm:presLayoutVars>
      </dgm:prSet>
      <dgm:spPr/>
    </dgm:pt>
    <dgm:pt modelId="{34700460-0BEB-45A6-B937-556D70307706}" type="pres">
      <dgm:prSet presAssocID="{37E35AA7-AAD3-4572-87C7-7B82C2F7147B}" presName="sp" presStyleCnt="0"/>
      <dgm:spPr/>
    </dgm:pt>
    <dgm:pt modelId="{068FFE7E-4593-4D3D-BEF0-C67AADECE997}" type="pres">
      <dgm:prSet presAssocID="{6BFF12B1-CC0D-40C8-849A-E768B6A2140A}" presName="composite" presStyleCnt="0"/>
      <dgm:spPr/>
    </dgm:pt>
    <dgm:pt modelId="{A0ED0E23-44B0-4F78-B486-24EFE65DCD1B}" type="pres">
      <dgm:prSet presAssocID="{6BFF12B1-CC0D-40C8-849A-E768B6A2140A}" presName="parentText" presStyleLbl="alignNode1" presStyleIdx="2" presStyleCnt="4">
        <dgm:presLayoutVars>
          <dgm:chMax val="1"/>
          <dgm:bulletEnabled val="1"/>
        </dgm:presLayoutVars>
      </dgm:prSet>
      <dgm:spPr/>
    </dgm:pt>
    <dgm:pt modelId="{C435BFA2-80B7-4F97-8E98-D94ECB879FEA}" type="pres">
      <dgm:prSet presAssocID="{6BFF12B1-CC0D-40C8-849A-E768B6A2140A}" presName="descendantText" presStyleLbl="alignAcc1" presStyleIdx="2" presStyleCnt="4">
        <dgm:presLayoutVars>
          <dgm:bulletEnabled val="1"/>
        </dgm:presLayoutVars>
      </dgm:prSet>
      <dgm:spPr/>
    </dgm:pt>
    <dgm:pt modelId="{A007D884-58C7-4114-B639-B4BE9DA15852}" type="pres">
      <dgm:prSet presAssocID="{6066F210-3475-4932-8C4E-DAE356C263DC}" presName="sp" presStyleCnt="0"/>
      <dgm:spPr/>
    </dgm:pt>
    <dgm:pt modelId="{2F7B311E-7529-4832-8DEB-F4C3F2609C85}" type="pres">
      <dgm:prSet presAssocID="{3A060CB5-6CBC-49DE-AEBE-5518579F10C9}" presName="composite" presStyleCnt="0"/>
      <dgm:spPr/>
    </dgm:pt>
    <dgm:pt modelId="{EF2C3314-BD25-4F70-B764-8508F565212E}" type="pres">
      <dgm:prSet presAssocID="{3A060CB5-6CBC-49DE-AEBE-5518579F10C9}" presName="parentText" presStyleLbl="alignNode1" presStyleIdx="3" presStyleCnt="4">
        <dgm:presLayoutVars>
          <dgm:chMax val="1"/>
          <dgm:bulletEnabled val="1"/>
        </dgm:presLayoutVars>
      </dgm:prSet>
      <dgm:spPr/>
    </dgm:pt>
    <dgm:pt modelId="{B5D35F12-9E7A-46BA-8A4A-9BE8F3E09CFD}" type="pres">
      <dgm:prSet presAssocID="{3A060CB5-6CBC-49DE-AEBE-5518579F10C9}" presName="descendantText" presStyleLbl="alignAcc1" presStyleIdx="3" presStyleCnt="4">
        <dgm:presLayoutVars>
          <dgm:bulletEnabled val="1"/>
        </dgm:presLayoutVars>
      </dgm:prSet>
      <dgm:spPr/>
    </dgm:pt>
  </dgm:ptLst>
  <dgm:cxnLst>
    <dgm:cxn modelId="{940F0905-6278-4A32-8736-2577AB298BE4}" srcId="{8F08DC21-06A6-4585-978C-FA1E534EE9F8}" destId="{3A060CB5-6CBC-49DE-AEBE-5518579F10C9}" srcOrd="3" destOrd="0" parTransId="{022600AE-94E1-4B05-AD19-B458C54F82C9}" sibTransId="{2EDA4FDC-7975-4063-9C1C-630D997D7149}"/>
    <dgm:cxn modelId="{4B13FB06-D87B-4052-857F-F8F90B7D74AD}" type="presOf" srcId="{5396F84D-460A-46E0-BFBD-DB7A5ED9ACA2}" destId="{CCC72F16-9B88-4EB2-A415-8058E598C8F4}" srcOrd="0" destOrd="0" presId="urn:microsoft.com/office/officeart/2005/8/layout/chevron2"/>
    <dgm:cxn modelId="{FAE4E111-C4DC-422D-960E-CECA413A9AA3}" srcId="{8F08DC21-06A6-4585-978C-FA1E534EE9F8}" destId="{5396F84D-460A-46E0-BFBD-DB7A5ED9ACA2}" srcOrd="0" destOrd="0" parTransId="{FF37D306-EB13-4D26-B410-2AAA5D83793D}" sibTransId="{38355024-B43B-4384-8BE4-E7DF0B55C2B1}"/>
    <dgm:cxn modelId="{ABD90F1D-B761-41B8-9E5E-744E29FC7F6C}" srcId="{5396F84D-460A-46E0-BFBD-DB7A5ED9ACA2}" destId="{942CB6EC-9753-4FC4-B429-166893F85BF8}" srcOrd="1" destOrd="0" parTransId="{DD9AF3EE-3154-4107-90E9-D34E62CFF990}" sibTransId="{A3C079BA-F1C1-4CC5-AE07-5695223B5931}"/>
    <dgm:cxn modelId="{4BD3641E-BC6D-497A-81CE-CF6E4B2F4C2C}" srcId="{5396F84D-460A-46E0-BFBD-DB7A5ED9ACA2}" destId="{DC709503-67F1-4685-ACF8-0AF1A2508503}" srcOrd="0" destOrd="0" parTransId="{91F78655-1DA5-469F-B9F8-F2A6E4FB4E4C}" sibTransId="{82F01E33-A055-4C1B-B4EA-973C76BE338D}"/>
    <dgm:cxn modelId="{02115532-89E7-416F-8DFA-8E5DBA6B8A64}" srcId="{3A060CB5-6CBC-49DE-AEBE-5518579F10C9}" destId="{8215273F-5071-41FC-8F40-BB9DD2B728F7}" srcOrd="0" destOrd="0" parTransId="{337DB0C1-47F0-4E9D-8802-39830ABD8A1B}" sibTransId="{DE9FF53D-594D-4E8E-A44E-69E279A6D4C9}"/>
    <dgm:cxn modelId="{AA638D4B-9E14-467C-854C-FCC04F792C3C}" srcId="{177FE486-A16F-4092-BBC6-EC86C1D71733}" destId="{B4D40247-321C-45E5-A77B-B006339EE66E}" srcOrd="0" destOrd="0" parTransId="{56BA75DC-52FB-48E5-99DB-FC7BAA40E02B}" sibTransId="{BAFDD662-F226-4B2F-9129-CB304DCF0F5C}"/>
    <dgm:cxn modelId="{73202C50-5CF9-4C1B-B53A-F4533FE6DEB4}" srcId="{6BFF12B1-CC0D-40C8-849A-E768B6A2140A}" destId="{052479C8-D2B3-4C1E-B85C-546E8403DFB3}" srcOrd="1" destOrd="0" parTransId="{54881B7B-BB0A-4CFA-B8A4-B62F3FA05D51}" sibTransId="{1B1FCB88-CB8E-435C-8D3F-BA73C76207FA}"/>
    <dgm:cxn modelId="{47491090-B09E-4640-8B6F-74EF3D0310E9}" srcId="{8F08DC21-06A6-4585-978C-FA1E534EE9F8}" destId="{177FE486-A16F-4092-BBC6-EC86C1D71733}" srcOrd="1" destOrd="0" parTransId="{4A2CBFCA-226C-44AD-80F0-B20A5F9FFCB7}" sibTransId="{37E35AA7-AAD3-4572-87C7-7B82C2F7147B}"/>
    <dgm:cxn modelId="{33FB4590-589F-4A49-9268-2FC4D84B263E}" type="presOf" srcId="{3A060CB5-6CBC-49DE-AEBE-5518579F10C9}" destId="{EF2C3314-BD25-4F70-B764-8508F565212E}" srcOrd="0" destOrd="0" presId="urn:microsoft.com/office/officeart/2005/8/layout/chevron2"/>
    <dgm:cxn modelId="{3C1FB99A-C3A8-4EC3-8CFB-545C3B32F591}" type="presOf" srcId="{8F08DC21-06A6-4585-978C-FA1E534EE9F8}" destId="{E6F6C066-8C6F-42F0-8C55-EB1EA9356BC2}" srcOrd="0" destOrd="0" presId="urn:microsoft.com/office/officeart/2005/8/layout/chevron2"/>
    <dgm:cxn modelId="{7F8ACFB1-53E6-4702-9336-0E3E06BA84CE}" type="presOf" srcId="{942CB6EC-9753-4FC4-B429-166893F85BF8}" destId="{74305F0A-9F1F-43B1-BB6B-4A60FAC5A9E5}" srcOrd="0" destOrd="1" presId="urn:microsoft.com/office/officeart/2005/8/layout/chevron2"/>
    <dgm:cxn modelId="{B4AE97B3-9C07-4648-9DE4-A31DB00798CD}" type="presOf" srcId="{052479C8-D2B3-4C1E-B85C-546E8403DFB3}" destId="{C435BFA2-80B7-4F97-8E98-D94ECB879FEA}" srcOrd="0" destOrd="1" presId="urn:microsoft.com/office/officeart/2005/8/layout/chevron2"/>
    <dgm:cxn modelId="{026019B4-8C22-4FBD-A548-46DDE7C66E4A}" type="presOf" srcId="{95580D36-E8B1-4A50-AF8C-7E9302BEA663}" destId="{C435BFA2-80B7-4F97-8E98-D94ECB879FEA}" srcOrd="0" destOrd="0" presId="urn:microsoft.com/office/officeart/2005/8/layout/chevron2"/>
    <dgm:cxn modelId="{F28648B6-ABEA-4CCF-BA64-3C3F4CE28ABA}" type="presOf" srcId="{6BFF12B1-CC0D-40C8-849A-E768B6A2140A}" destId="{A0ED0E23-44B0-4F78-B486-24EFE65DCD1B}" srcOrd="0" destOrd="0" presId="urn:microsoft.com/office/officeart/2005/8/layout/chevron2"/>
    <dgm:cxn modelId="{9FE679B9-3F40-42C7-B3DE-68DC4E2A0058}" type="presOf" srcId="{DC709503-67F1-4685-ACF8-0AF1A2508503}" destId="{74305F0A-9F1F-43B1-BB6B-4A60FAC5A9E5}" srcOrd="0" destOrd="0" presId="urn:microsoft.com/office/officeart/2005/8/layout/chevron2"/>
    <dgm:cxn modelId="{C6444EC6-AFD6-4F0C-A1AB-A134C2DA78F1}" type="presOf" srcId="{8215273F-5071-41FC-8F40-BB9DD2B728F7}" destId="{B5D35F12-9E7A-46BA-8A4A-9BE8F3E09CFD}" srcOrd="0" destOrd="0" presId="urn:microsoft.com/office/officeart/2005/8/layout/chevron2"/>
    <dgm:cxn modelId="{D6D748D1-FA51-433A-A5B4-EABD0BCF3744}" type="presOf" srcId="{B4D40247-321C-45E5-A77B-B006339EE66E}" destId="{9EE1695E-A4B4-4479-8A5D-9BB1C8C43101}" srcOrd="0" destOrd="0" presId="urn:microsoft.com/office/officeart/2005/8/layout/chevron2"/>
    <dgm:cxn modelId="{2B234CD7-D04F-423E-B459-89C98C36159E}" srcId="{8F08DC21-06A6-4585-978C-FA1E534EE9F8}" destId="{6BFF12B1-CC0D-40C8-849A-E768B6A2140A}" srcOrd="2" destOrd="0" parTransId="{E721560A-7232-4E4E-85D4-D842254A98BA}" sibTransId="{6066F210-3475-4932-8C4E-DAE356C263DC}"/>
    <dgm:cxn modelId="{A511A9E3-21A8-4939-8DFA-8F17FA31B779}" srcId="{6BFF12B1-CC0D-40C8-849A-E768B6A2140A}" destId="{95580D36-E8B1-4A50-AF8C-7E9302BEA663}" srcOrd="0" destOrd="0" parTransId="{15A0748A-9E8D-4688-A812-E050F417458C}" sibTransId="{C50F4DFE-EE60-43C2-9DF2-D37409D5DC4B}"/>
    <dgm:cxn modelId="{6E336FF4-2D65-49E4-BF58-6197D18DEAEB}" type="presOf" srcId="{177FE486-A16F-4092-BBC6-EC86C1D71733}" destId="{B264697B-8584-40DD-A0EC-DC320DA56EB2}" srcOrd="0" destOrd="0" presId="urn:microsoft.com/office/officeart/2005/8/layout/chevron2"/>
    <dgm:cxn modelId="{6DDA98E0-641E-4075-8A5A-8D9E366A6DC5}" type="presParOf" srcId="{E6F6C066-8C6F-42F0-8C55-EB1EA9356BC2}" destId="{8F6FC386-BF09-4C13-8442-2A98381379DC}" srcOrd="0" destOrd="0" presId="urn:microsoft.com/office/officeart/2005/8/layout/chevron2"/>
    <dgm:cxn modelId="{0C57258D-2777-454A-A915-65D3A754DDAA}" type="presParOf" srcId="{8F6FC386-BF09-4C13-8442-2A98381379DC}" destId="{CCC72F16-9B88-4EB2-A415-8058E598C8F4}" srcOrd="0" destOrd="0" presId="urn:microsoft.com/office/officeart/2005/8/layout/chevron2"/>
    <dgm:cxn modelId="{5A481BF6-BF48-4636-A585-BF92A5AE8468}" type="presParOf" srcId="{8F6FC386-BF09-4C13-8442-2A98381379DC}" destId="{74305F0A-9F1F-43B1-BB6B-4A60FAC5A9E5}" srcOrd="1" destOrd="0" presId="urn:microsoft.com/office/officeart/2005/8/layout/chevron2"/>
    <dgm:cxn modelId="{790FE26F-F2FB-4DFB-888F-EE2A016A5645}" type="presParOf" srcId="{E6F6C066-8C6F-42F0-8C55-EB1EA9356BC2}" destId="{CA398709-9AB0-4463-8E84-0365A356ABB7}" srcOrd="1" destOrd="0" presId="urn:microsoft.com/office/officeart/2005/8/layout/chevron2"/>
    <dgm:cxn modelId="{D920F7DF-F671-403A-8739-F4E16F35E163}" type="presParOf" srcId="{E6F6C066-8C6F-42F0-8C55-EB1EA9356BC2}" destId="{D71C553F-C178-4077-968C-C585DF616A8B}" srcOrd="2" destOrd="0" presId="urn:microsoft.com/office/officeart/2005/8/layout/chevron2"/>
    <dgm:cxn modelId="{85E43BE9-719C-4A4E-817E-DE0A49355461}" type="presParOf" srcId="{D71C553F-C178-4077-968C-C585DF616A8B}" destId="{B264697B-8584-40DD-A0EC-DC320DA56EB2}" srcOrd="0" destOrd="0" presId="urn:microsoft.com/office/officeart/2005/8/layout/chevron2"/>
    <dgm:cxn modelId="{D7411470-6B30-4C49-882B-FBC071872764}" type="presParOf" srcId="{D71C553F-C178-4077-968C-C585DF616A8B}" destId="{9EE1695E-A4B4-4479-8A5D-9BB1C8C43101}" srcOrd="1" destOrd="0" presId="urn:microsoft.com/office/officeart/2005/8/layout/chevron2"/>
    <dgm:cxn modelId="{EEDF2865-827C-4DE5-8E57-5B3682D0986C}" type="presParOf" srcId="{E6F6C066-8C6F-42F0-8C55-EB1EA9356BC2}" destId="{34700460-0BEB-45A6-B937-556D70307706}" srcOrd="3" destOrd="0" presId="urn:microsoft.com/office/officeart/2005/8/layout/chevron2"/>
    <dgm:cxn modelId="{5F965442-98FB-4176-B8C0-79C01AC22318}" type="presParOf" srcId="{E6F6C066-8C6F-42F0-8C55-EB1EA9356BC2}" destId="{068FFE7E-4593-4D3D-BEF0-C67AADECE997}" srcOrd="4" destOrd="0" presId="urn:microsoft.com/office/officeart/2005/8/layout/chevron2"/>
    <dgm:cxn modelId="{FC3E8CE7-2469-4E43-B3EF-B0B05F43518D}" type="presParOf" srcId="{068FFE7E-4593-4D3D-BEF0-C67AADECE997}" destId="{A0ED0E23-44B0-4F78-B486-24EFE65DCD1B}" srcOrd="0" destOrd="0" presId="urn:microsoft.com/office/officeart/2005/8/layout/chevron2"/>
    <dgm:cxn modelId="{BD6EE353-C6DA-428F-A5B0-B4B2DCCCC0A8}" type="presParOf" srcId="{068FFE7E-4593-4D3D-BEF0-C67AADECE997}" destId="{C435BFA2-80B7-4F97-8E98-D94ECB879FEA}" srcOrd="1" destOrd="0" presId="urn:microsoft.com/office/officeart/2005/8/layout/chevron2"/>
    <dgm:cxn modelId="{D6FA4EA7-1E8B-4530-AD4A-7052485D012E}" type="presParOf" srcId="{E6F6C066-8C6F-42F0-8C55-EB1EA9356BC2}" destId="{A007D884-58C7-4114-B639-B4BE9DA15852}" srcOrd="5" destOrd="0" presId="urn:microsoft.com/office/officeart/2005/8/layout/chevron2"/>
    <dgm:cxn modelId="{F1422572-605B-4E66-8424-3B1DC26893E9}" type="presParOf" srcId="{E6F6C066-8C6F-42F0-8C55-EB1EA9356BC2}" destId="{2F7B311E-7529-4832-8DEB-F4C3F2609C85}" srcOrd="6" destOrd="0" presId="urn:microsoft.com/office/officeart/2005/8/layout/chevron2"/>
    <dgm:cxn modelId="{5B229AD2-7D95-4A74-9D48-CA0391D05743}" type="presParOf" srcId="{2F7B311E-7529-4832-8DEB-F4C3F2609C85}" destId="{EF2C3314-BD25-4F70-B764-8508F565212E}" srcOrd="0" destOrd="0" presId="urn:microsoft.com/office/officeart/2005/8/layout/chevron2"/>
    <dgm:cxn modelId="{A2BAA324-020A-479F-9D83-5965B2F67E41}" type="presParOf" srcId="{2F7B311E-7529-4832-8DEB-F4C3F2609C85}" destId="{B5D35F12-9E7A-46BA-8A4A-9BE8F3E09CF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2F16-9B88-4EB2-A415-8058E598C8F4}">
      <dsp:nvSpPr>
        <dsp:cNvPr id="0" name=""/>
        <dsp:cNvSpPr/>
      </dsp:nvSpPr>
      <dsp:spPr>
        <a:xfrm rot="5400000">
          <a:off x="-218727" y="219471"/>
          <a:ext cx="1458181" cy="1020727"/>
        </a:xfrm>
        <a:prstGeom prst="chevron">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w="6350" cap="flat" cmpd="sng" algn="ctr">
          <a:solidFill>
            <a:schemeClr val="accent2">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正常访问</a:t>
          </a:r>
        </a:p>
      </dsp:txBody>
      <dsp:txXfrm rot="-5400000">
        <a:off x="1" y="511108"/>
        <a:ext cx="1020727" cy="437454"/>
      </dsp:txXfrm>
    </dsp:sp>
    <dsp:sp modelId="{74305F0A-9F1F-43B1-BB6B-4A60FAC5A9E5}">
      <dsp:nvSpPr>
        <dsp:cNvPr id="0" name=""/>
        <dsp:cNvSpPr/>
      </dsp:nvSpPr>
      <dsp:spPr>
        <a:xfrm rot="5400000">
          <a:off x="5249256" y="-4228528"/>
          <a:ext cx="947818" cy="9404875"/>
        </a:xfrm>
        <a:prstGeom prst="round2SameRect">
          <a:avLst/>
        </a:prstGeom>
        <a:solidFill>
          <a:schemeClr val="lt1">
            <a:alpha val="9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用户能够正常使用账号系统所有基本功能</a:t>
          </a:r>
        </a:p>
        <a:p>
          <a:pPr marL="171450" lvl="1" indent="-171450" algn="l" defTabSz="844550">
            <a:lnSpc>
              <a:spcPct val="90000"/>
            </a:lnSpc>
            <a:spcBef>
              <a:spcPct val="0"/>
            </a:spcBef>
            <a:spcAft>
              <a:spcPct val="15000"/>
            </a:spcAft>
            <a:buChar char="•"/>
          </a:pPr>
          <a:r>
            <a:rPr lang="zh-CN" altLang="en-US" sz="1900" kern="1200" dirty="0"/>
            <a:t>账号注销后</a:t>
          </a:r>
          <a:r>
            <a:rPr lang="en-US" altLang="zh-CN" sz="1900" kern="1200" dirty="0"/>
            <a:t>24</a:t>
          </a:r>
          <a:r>
            <a:rPr lang="zh-CN" altLang="en-US" sz="1900" kern="1200" dirty="0"/>
            <a:t>小时内不能使用相同手机号注册新用户</a:t>
          </a:r>
        </a:p>
      </dsp:txBody>
      <dsp:txXfrm rot="-5400000">
        <a:off x="1020728" y="46269"/>
        <a:ext cx="9358606" cy="855280"/>
      </dsp:txXfrm>
    </dsp:sp>
    <dsp:sp modelId="{B264697B-8584-40DD-A0EC-DC320DA56EB2}">
      <dsp:nvSpPr>
        <dsp:cNvPr id="0" name=""/>
        <dsp:cNvSpPr/>
      </dsp:nvSpPr>
      <dsp:spPr>
        <a:xfrm rot="5400000">
          <a:off x="-218727" y="1533008"/>
          <a:ext cx="1458181" cy="1020727"/>
        </a:xfrm>
        <a:prstGeom prst="chevron">
          <a:avLst/>
        </a:prstGeom>
        <a:gradFill rotWithShape="0">
          <a:gsLst>
            <a:gs pos="0">
              <a:schemeClr val="accent2">
                <a:alpha val="90000"/>
                <a:hueOff val="0"/>
                <a:satOff val="0"/>
                <a:lumOff val="0"/>
                <a:alphaOff val="-13333"/>
                <a:satMod val="103000"/>
                <a:lumMod val="102000"/>
                <a:tint val="94000"/>
              </a:schemeClr>
            </a:gs>
            <a:gs pos="50000">
              <a:schemeClr val="accent2">
                <a:alpha val="90000"/>
                <a:hueOff val="0"/>
                <a:satOff val="0"/>
                <a:lumOff val="0"/>
                <a:alphaOff val="-13333"/>
                <a:satMod val="110000"/>
                <a:lumMod val="100000"/>
                <a:shade val="100000"/>
              </a:schemeClr>
            </a:gs>
            <a:gs pos="100000">
              <a:schemeClr val="accent2">
                <a:alpha val="90000"/>
                <a:hueOff val="0"/>
                <a:satOff val="0"/>
                <a:lumOff val="0"/>
                <a:alphaOff val="-13333"/>
                <a:lumMod val="99000"/>
                <a:satMod val="120000"/>
                <a:shade val="78000"/>
              </a:schemeClr>
            </a:gs>
          </a:gsLst>
          <a:lin ang="5400000" scaled="0"/>
        </a:gradFill>
        <a:ln w="6350" cap="flat" cmpd="sng" algn="ctr">
          <a:solidFill>
            <a:schemeClr val="accent2">
              <a:alpha val="90000"/>
              <a:hueOff val="0"/>
              <a:satOff val="0"/>
              <a:lumOff val="0"/>
              <a:alphaOff val="-13333"/>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低风险</a:t>
          </a:r>
        </a:p>
      </dsp:txBody>
      <dsp:txXfrm rot="-5400000">
        <a:off x="1" y="1824645"/>
        <a:ext cx="1020727" cy="437454"/>
      </dsp:txXfrm>
    </dsp:sp>
    <dsp:sp modelId="{9EE1695E-A4B4-4479-8A5D-9BB1C8C43101}">
      <dsp:nvSpPr>
        <dsp:cNvPr id="0" name=""/>
        <dsp:cNvSpPr/>
      </dsp:nvSpPr>
      <dsp:spPr>
        <a:xfrm rot="5400000">
          <a:off x="5249256" y="-2914247"/>
          <a:ext cx="947818" cy="9404875"/>
        </a:xfrm>
        <a:prstGeom prst="round2SameRect">
          <a:avLst/>
        </a:prstGeom>
        <a:solidFill>
          <a:schemeClr val="lt1">
            <a:alpha val="90000"/>
            <a:hueOff val="0"/>
            <a:satOff val="0"/>
            <a:lumOff val="0"/>
            <a:alphaOff val="0"/>
          </a:schemeClr>
        </a:solidFill>
        <a:ln w="6350" cap="flat" cmpd="sng" algn="ctr">
          <a:solidFill>
            <a:schemeClr val="accent2">
              <a:alpha val="90000"/>
              <a:hueOff val="0"/>
              <a:satOff val="0"/>
              <a:lumOff val="0"/>
              <a:alphaOff val="-13333"/>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用户在一段时间内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𝑇</m:t>
                  </m:r>
                </m:e>
                <m:sub>
                  <m:r>
                    <a:rPr lang="en-US" altLang="en-US" sz="1900" b="0" i="1" kern="1200" dirty="0" smtClean="0">
                      <a:latin typeface="Cambria Math" panose="02040503050406030204" pitchFamily="18" charset="0"/>
                    </a:rPr>
                    <m:t>1</m:t>
                  </m:r>
                </m:sub>
              </m:sSub>
            </m:oMath>
          </a14:m>
          <a:r>
            <a:rPr lang="zh-CN" altLang="en-US" sz="1900" kern="1200" dirty="0"/>
            <a:t> 请求超过规定次数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𝑁</m:t>
                  </m:r>
                </m:e>
                <m:sub>
                  <m:r>
                    <a:rPr lang="en-US" altLang="en-US" sz="1900" b="0" i="1" kern="1200" dirty="0" smtClean="0">
                      <a:latin typeface="Cambria Math" panose="02040503050406030204" pitchFamily="18" charset="0"/>
                    </a:rPr>
                    <m:t>1</m:t>
                  </m:r>
                </m:sub>
              </m:sSub>
            </m:oMath>
          </a14:m>
          <a:r>
            <a:rPr lang="zh-CN" altLang="en-US" sz="1900" kern="1200" dirty="0"/>
            <a:t> </a:t>
          </a:r>
          <a:r>
            <a:rPr lang="en-US" altLang="zh-CN" sz="1900" kern="1200" dirty="0">
              <a:sym typeface="Wingdings" panose="05000000000000000000" pitchFamily="2" charset="2"/>
            </a:rPr>
            <a:t> </a:t>
          </a:r>
          <a:r>
            <a:rPr lang="zh-CN" altLang="en-US" sz="1900" kern="1200" dirty="0"/>
            <a:t>触发滑块验证</a:t>
          </a:r>
        </a:p>
      </dsp:txBody>
      <dsp:txXfrm rot="-5400000">
        <a:off x="1020728" y="1360550"/>
        <a:ext cx="9358606" cy="855280"/>
      </dsp:txXfrm>
    </dsp:sp>
    <dsp:sp modelId="{A0ED0E23-44B0-4F78-B486-24EFE65DCD1B}">
      <dsp:nvSpPr>
        <dsp:cNvPr id="0" name=""/>
        <dsp:cNvSpPr/>
      </dsp:nvSpPr>
      <dsp:spPr>
        <a:xfrm rot="5400000">
          <a:off x="-218727" y="2846546"/>
          <a:ext cx="1458181" cy="1020727"/>
        </a:xfrm>
        <a:prstGeom prst="chevron">
          <a:avLst/>
        </a:prstGeom>
        <a:gradFill rotWithShape="0">
          <a:gsLst>
            <a:gs pos="0">
              <a:schemeClr val="accent2">
                <a:alpha val="90000"/>
                <a:hueOff val="0"/>
                <a:satOff val="0"/>
                <a:lumOff val="0"/>
                <a:alphaOff val="-26667"/>
                <a:satMod val="103000"/>
                <a:lumMod val="102000"/>
                <a:tint val="94000"/>
              </a:schemeClr>
            </a:gs>
            <a:gs pos="50000">
              <a:schemeClr val="accent2">
                <a:alpha val="90000"/>
                <a:hueOff val="0"/>
                <a:satOff val="0"/>
                <a:lumOff val="0"/>
                <a:alphaOff val="-26667"/>
                <a:satMod val="110000"/>
                <a:lumMod val="100000"/>
                <a:shade val="100000"/>
              </a:schemeClr>
            </a:gs>
            <a:gs pos="100000">
              <a:schemeClr val="accent2">
                <a:alpha val="90000"/>
                <a:hueOff val="0"/>
                <a:satOff val="0"/>
                <a:lumOff val="0"/>
                <a:alphaOff val="-26667"/>
                <a:lumMod val="99000"/>
                <a:satMod val="120000"/>
                <a:shade val="78000"/>
              </a:schemeClr>
            </a:gs>
          </a:gsLst>
          <a:lin ang="5400000" scaled="0"/>
        </a:gradFill>
        <a:ln w="6350" cap="flat" cmpd="sng" algn="ctr">
          <a:solidFill>
            <a:schemeClr val="accent2">
              <a:alpha val="90000"/>
              <a:hueOff val="0"/>
              <a:satOff val="0"/>
              <a:lumOff val="0"/>
              <a:alphaOff val="-26667"/>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中风险</a:t>
          </a:r>
        </a:p>
      </dsp:txBody>
      <dsp:txXfrm rot="-5400000">
        <a:off x="1" y="3138183"/>
        <a:ext cx="1020727" cy="437454"/>
      </dsp:txXfrm>
    </dsp:sp>
    <dsp:sp modelId="{C435BFA2-80B7-4F97-8E98-D94ECB879FEA}">
      <dsp:nvSpPr>
        <dsp:cNvPr id="0" name=""/>
        <dsp:cNvSpPr/>
      </dsp:nvSpPr>
      <dsp:spPr>
        <a:xfrm rot="5400000">
          <a:off x="5249256" y="-1600709"/>
          <a:ext cx="947818" cy="9404875"/>
        </a:xfrm>
        <a:prstGeom prst="round2SameRect">
          <a:avLst/>
        </a:prstGeom>
        <a:solidFill>
          <a:schemeClr val="lt1">
            <a:alpha val="90000"/>
            <a:hueOff val="0"/>
            <a:satOff val="0"/>
            <a:lumOff val="0"/>
            <a:alphaOff val="0"/>
          </a:schemeClr>
        </a:solidFill>
        <a:ln w="6350" cap="flat" cmpd="sng" algn="ctr">
          <a:solidFill>
            <a:schemeClr val="accent2">
              <a:alpha val="90000"/>
              <a:hueOff val="0"/>
              <a:satOff val="0"/>
              <a:lumOff val="0"/>
              <a:alphaOff val="-26667"/>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b="0" i="0" kern="1200" dirty="0"/>
            <a:t>用户在一段时间内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𝑇</m:t>
                  </m:r>
                </m:e>
                <m:sub>
                  <m:r>
                    <a:rPr lang="en-US" altLang="en-US" sz="1900" b="0" i="1" kern="1200" dirty="0" smtClean="0">
                      <a:latin typeface="Cambria Math" panose="02040503050406030204" pitchFamily="18" charset="0"/>
                    </a:rPr>
                    <m:t>2</m:t>
                  </m:r>
                </m:sub>
              </m:sSub>
            </m:oMath>
          </a14:m>
          <a:r>
            <a:rPr lang="zh-CN" altLang="en-US" sz="1900" b="0" i="0" kern="1200" dirty="0"/>
            <a:t> 触发滑块验证超过规定次数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𝑁</m:t>
                  </m:r>
                </m:e>
                <m:sub>
                  <m:r>
                    <a:rPr lang="en-US" altLang="en-US" sz="1900" b="0" i="1" kern="1200" dirty="0" smtClean="0">
                      <a:latin typeface="Cambria Math" panose="02040503050406030204" pitchFamily="18" charset="0"/>
                    </a:rPr>
                    <m:t>2</m:t>
                  </m:r>
                </m:sub>
              </m:sSub>
              <m:r>
                <a:rPr lang="en-US" altLang="en-US" sz="1900" b="0" i="1" kern="1200" dirty="0" smtClean="0">
                  <a:latin typeface="Cambria Math" panose="02040503050406030204" pitchFamily="18" charset="0"/>
                </a:rPr>
                <m:t> </m:t>
              </m:r>
            </m:oMath>
          </a14:m>
          <a:r>
            <a:rPr lang="en-US" altLang="zh-CN" sz="1900" kern="1200" dirty="0">
              <a:sym typeface="Wingdings" panose="05000000000000000000" pitchFamily="2" charset="2"/>
            </a:rPr>
            <a:t> </a:t>
          </a:r>
          <a:r>
            <a:rPr lang="zh-CN" altLang="en-US" sz="1900" kern="1200" dirty="0">
              <a:sym typeface="Wingdings" panose="05000000000000000000" pitchFamily="2" charset="2"/>
            </a:rPr>
            <a:t>触发暂时封禁</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a:t>同一设备</a:t>
          </a:r>
          <a:r>
            <a:rPr lang="en-US" altLang="en-US" sz="1900" kern="1200" dirty="0"/>
            <a:t>ID</a:t>
          </a:r>
          <a:r>
            <a:rPr lang="zh-CN" altLang="en-US" sz="1900" kern="1200" dirty="0"/>
            <a:t>在一段时间内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𝑇</m:t>
                  </m:r>
                </m:e>
                <m:sub>
                  <m:r>
                    <a:rPr lang="en-US" altLang="en-US" sz="1900" b="0" i="1" kern="1200" dirty="0" smtClean="0">
                      <a:latin typeface="Cambria Math" panose="02040503050406030204" pitchFamily="18" charset="0"/>
                    </a:rPr>
                    <m:t>3</m:t>
                  </m:r>
                </m:sub>
              </m:sSub>
            </m:oMath>
          </a14:m>
          <a:r>
            <a:rPr lang="zh-CN" altLang="en-US" sz="1900" kern="1200" dirty="0"/>
            <a:t> 注册</a:t>
          </a:r>
          <a:r>
            <a:rPr lang="en-US" altLang="en-US" sz="1900" kern="1200" dirty="0"/>
            <a:t>/</a:t>
          </a:r>
          <a:r>
            <a:rPr lang="zh-CN" altLang="en-US" sz="1900" kern="1200" dirty="0"/>
            <a:t>登录用户数量达到规定上限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𝑁</m:t>
                  </m:r>
                </m:e>
                <m:sub>
                  <m:r>
                    <a:rPr lang="en-US" altLang="en-US" sz="1900" b="0" i="1" kern="1200" dirty="0" smtClean="0">
                      <a:latin typeface="Cambria Math" panose="02040503050406030204" pitchFamily="18" charset="0"/>
                    </a:rPr>
                    <m:t>3</m:t>
                  </m:r>
                </m:sub>
              </m:sSub>
              <m:r>
                <a:rPr lang="en-US" altLang="en-US" sz="1900" b="0" i="1" kern="1200" dirty="0" smtClean="0">
                  <a:latin typeface="Cambria Math" panose="02040503050406030204" pitchFamily="18" charset="0"/>
                </a:rPr>
                <m:t> </m:t>
              </m:r>
            </m:oMath>
          </a14:m>
          <a:r>
            <a:rPr lang="en-US" altLang="zh-CN" sz="1900" kern="1200" dirty="0">
              <a:sym typeface="Wingdings" panose="05000000000000000000" pitchFamily="2" charset="2"/>
            </a:rPr>
            <a:t> </a:t>
          </a:r>
          <a:r>
            <a:rPr lang="zh-CN" altLang="en-US" sz="1900" kern="1200" dirty="0">
              <a:sym typeface="Wingdings" panose="05000000000000000000" pitchFamily="2" charset="2"/>
            </a:rPr>
            <a:t>触发暂时封禁</a:t>
          </a:r>
          <a:endParaRPr lang="zh-CN" altLang="en-US" sz="1900" kern="1200" dirty="0"/>
        </a:p>
      </dsp:txBody>
      <dsp:txXfrm rot="-5400000">
        <a:off x="1020728" y="2674088"/>
        <a:ext cx="9358606" cy="855280"/>
      </dsp:txXfrm>
    </dsp:sp>
    <dsp:sp modelId="{EF2C3314-BD25-4F70-B764-8508F565212E}">
      <dsp:nvSpPr>
        <dsp:cNvPr id="0" name=""/>
        <dsp:cNvSpPr/>
      </dsp:nvSpPr>
      <dsp:spPr>
        <a:xfrm rot="5400000">
          <a:off x="-218727" y="4160084"/>
          <a:ext cx="1458181" cy="1020727"/>
        </a:xfrm>
        <a:prstGeom prst="chevron">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w="6350" cap="flat" cmpd="sng" algn="ctr">
          <a:solidFill>
            <a:schemeClr val="accent2">
              <a:alpha val="90000"/>
              <a:hueOff val="0"/>
              <a:satOff val="0"/>
              <a:lumOff val="0"/>
              <a:alphaOff val="-4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高风险</a:t>
          </a:r>
        </a:p>
      </dsp:txBody>
      <dsp:txXfrm rot="-5400000">
        <a:off x="1" y="4451721"/>
        <a:ext cx="1020727" cy="437454"/>
      </dsp:txXfrm>
    </dsp:sp>
    <dsp:sp modelId="{B5D35F12-9E7A-46BA-8A4A-9BE8F3E09CFD}">
      <dsp:nvSpPr>
        <dsp:cNvPr id="0" name=""/>
        <dsp:cNvSpPr/>
      </dsp:nvSpPr>
      <dsp:spPr>
        <a:xfrm rot="5400000">
          <a:off x="5249256" y="-287171"/>
          <a:ext cx="947818" cy="9404875"/>
        </a:xfrm>
        <a:prstGeom prst="round2SameRect">
          <a:avLst/>
        </a:prstGeom>
        <a:solidFill>
          <a:schemeClr val="lt1">
            <a:alpha val="90000"/>
            <a:hueOff val="0"/>
            <a:satOff val="0"/>
            <a:lumOff val="0"/>
            <a:alphaOff val="0"/>
          </a:schemeClr>
        </a:solidFill>
        <a:ln w="6350" cap="flat" cmpd="sng" algn="ctr">
          <a:solidFill>
            <a:schemeClr val="accent2">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同一设备</a:t>
          </a:r>
          <a:r>
            <a:rPr lang="en-US" altLang="en-US" sz="1900" kern="1200" dirty="0"/>
            <a:t>IP</a:t>
          </a:r>
          <a:r>
            <a:rPr lang="zh-CN" altLang="en-US" sz="1900" kern="1200" dirty="0"/>
            <a:t>或</a:t>
          </a:r>
          <a:r>
            <a:rPr lang="en-US" altLang="en-US" sz="1900" kern="1200" dirty="0"/>
            <a:t>ID</a:t>
          </a:r>
          <a:r>
            <a:rPr lang="zh-CN" altLang="en-US" sz="1900" kern="1200" dirty="0"/>
            <a:t>在一段时间内</a:t>
          </a:r>
          <a:r>
            <a:rPr lang="en-US" altLang="zh-CN" sz="1900" kern="1200" dirty="0"/>
            <a:t>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zh-CN" sz="1900" i="1" kern="1200" dirty="0" smtClean="0">
                      <a:latin typeface="Cambria Math" panose="02040503050406030204" pitchFamily="18" charset="0"/>
                    </a:rPr>
                    <m:t>𝑇</m:t>
                  </m:r>
                </m:e>
                <m:sub>
                  <m:r>
                    <a:rPr lang="en-US" altLang="en-US" sz="1900" b="0" i="1" kern="1200" dirty="0" smtClean="0">
                      <a:latin typeface="Cambria Math" panose="02040503050406030204" pitchFamily="18" charset="0"/>
                    </a:rPr>
                    <m:t>4</m:t>
                  </m:r>
                </m:sub>
              </m:sSub>
            </m:oMath>
          </a14:m>
          <a:r>
            <a:rPr lang="zh-CN" altLang="en-US" sz="1900" i="1" kern="1200" dirty="0"/>
            <a:t> </a:t>
          </a:r>
          <a:r>
            <a:rPr lang="zh-CN" altLang="en-US" sz="1900" kern="1200" dirty="0"/>
            <a:t>判定中风险达到规定次数</a:t>
          </a:r>
          <a:r>
            <a:rPr lang="en-US" altLang="zh-CN" sz="1900" kern="1200" dirty="0"/>
            <a:t> </a:t>
          </a:r>
          <a14:m xmlns:a14="http://schemas.microsoft.com/office/drawing/2010/main">
            <m:oMath xmlns:m="http://schemas.openxmlformats.org/officeDocument/2006/math">
              <m:sSub>
                <m:sSubPr>
                  <m:ctrlPr>
                    <a:rPr lang="en-US" altLang="en-US" sz="1900" i="1" kern="1200" dirty="0" smtClean="0">
                      <a:latin typeface="Cambria Math" panose="02040503050406030204" pitchFamily="18" charset="0"/>
                    </a:rPr>
                  </m:ctrlPr>
                </m:sSubPr>
                <m:e>
                  <m:r>
                    <a:rPr lang="en-US" altLang="en-US" sz="1900" b="0" i="1" kern="1200" dirty="0" smtClean="0">
                      <a:latin typeface="Cambria Math" panose="02040503050406030204" pitchFamily="18" charset="0"/>
                    </a:rPr>
                    <m:t>𝑁</m:t>
                  </m:r>
                </m:e>
                <m:sub>
                  <m:r>
                    <a:rPr lang="en-US" altLang="en-US" sz="1900" b="0" i="1" kern="1200" dirty="0" smtClean="0">
                      <a:latin typeface="Cambria Math" panose="02040503050406030204" pitchFamily="18" charset="0"/>
                    </a:rPr>
                    <m:t>4</m:t>
                  </m:r>
                </m:sub>
              </m:sSub>
            </m:oMath>
          </a14:m>
          <a:r>
            <a:rPr lang="en-US" altLang="zh-CN" sz="1900" kern="1200" dirty="0">
              <a:sym typeface="Wingdings" panose="05000000000000000000" pitchFamily="2" charset="2"/>
            </a:rPr>
            <a:t>  </a:t>
          </a:r>
          <a:r>
            <a:rPr lang="zh-CN" altLang="en-US" sz="1900" kern="1200" dirty="0">
              <a:sym typeface="Wingdings" panose="05000000000000000000" pitchFamily="2" charset="2"/>
            </a:rPr>
            <a:t>触发永久封禁</a:t>
          </a:r>
          <a:r>
            <a:rPr lang="en-US" altLang="zh-CN" sz="1900" kern="1200" dirty="0">
              <a:sym typeface="Wingdings" panose="05000000000000000000" pitchFamily="2" charset="2"/>
            </a:rPr>
            <a:t> </a:t>
          </a:r>
          <a:endParaRPr lang="zh-CN" altLang="en-US" sz="1900" kern="1200" dirty="0"/>
        </a:p>
      </dsp:txBody>
      <dsp:txXfrm rot="-5400000">
        <a:off x="1020728" y="3987626"/>
        <a:ext cx="9358606" cy="8552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11/14/21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71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37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11/14/21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05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8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69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5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54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22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11/14/21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8259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1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11/14/21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42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11/14/21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9129858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4000" b="1" i="0" kern="1200" spc="11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7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7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7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7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6">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8" name="Oval 27">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E2465417-4DCD-4D4E-9A48-A4F2B4CDC33D}"/>
              </a:ext>
            </a:extLst>
          </p:cNvPr>
          <p:cNvSpPr>
            <a:spLocks noGrp="1"/>
          </p:cNvSpPr>
          <p:nvPr>
            <p:ph type="ctrTitle"/>
          </p:nvPr>
        </p:nvSpPr>
        <p:spPr>
          <a:xfrm>
            <a:off x="4739751" y="768334"/>
            <a:ext cx="6479629" cy="2866405"/>
          </a:xfrm>
        </p:spPr>
        <p:txBody>
          <a:bodyPr>
            <a:normAutofit/>
          </a:bodyPr>
          <a:lstStyle/>
          <a:p>
            <a:pPr>
              <a:lnSpc>
                <a:spcPct val="100000"/>
              </a:lnSpc>
            </a:pPr>
            <a:r>
              <a:rPr lang="zh-CN" altLang="en-US" sz="5600"/>
              <a:t>抓到你了</a:t>
            </a:r>
            <a:r>
              <a:rPr lang="en-US" altLang="zh-CN" sz="5600"/>
              <a:t>——</a:t>
            </a:r>
            <a:br>
              <a:rPr lang="en-US" altLang="zh-CN" sz="5600"/>
            </a:br>
            <a:r>
              <a:rPr lang="zh-CN" altLang="en-US" sz="5600"/>
              <a:t>具备安全防护能力的账号系统</a:t>
            </a:r>
          </a:p>
        </p:txBody>
      </p:sp>
      <p:sp>
        <p:nvSpPr>
          <p:cNvPr id="3" name="副标题 2">
            <a:extLst>
              <a:ext uri="{FF2B5EF4-FFF2-40B4-BE49-F238E27FC236}">
                <a16:creationId xmlns:a16="http://schemas.microsoft.com/office/drawing/2014/main" id="{33689D5A-C414-4A37-8932-3FE3815AFDF6}"/>
              </a:ext>
            </a:extLst>
          </p:cNvPr>
          <p:cNvSpPr>
            <a:spLocks noGrp="1"/>
          </p:cNvSpPr>
          <p:nvPr>
            <p:ph type="subTitle" idx="1"/>
          </p:nvPr>
        </p:nvSpPr>
        <p:spPr>
          <a:xfrm>
            <a:off x="4739751" y="4283239"/>
            <a:ext cx="6479629" cy="1475177"/>
          </a:xfrm>
        </p:spPr>
        <p:txBody>
          <a:bodyPr>
            <a:normAutofit/>
          </a:bodyPr>
          <a:lstStyle/>
          <a:p>
            <a:r>
              <a:rPr lang="zh-CN" altLang="en-US"/>
              <a:t>第三组</a:t>
            </a:r>
            <a:endParaRPr lang="en-US" altLang="zh-CN"/>
          </a:p>
          <a:p>
            <a:endParaRPr lang="en-US" altLang="zh-CN" dirty="0"/>
          </a:p>
        </p:txBody>
      </p:sp>
      <p:pic>
        <p:nvPicPr>
          <p:cNvPr id="4" name="Picture 3" descr="人在放风筝&#10;&#10;低可信度描述已自动生成">
            <a:extLst>
              <a:ext uri="{FF2B5EF4-FFF2-40B4-BE49-F238E27FC236}">
                <a16:creationId xmlns:a16="http://schemas.microsoft.com/office/drawing/2014/main" id="{A0C1A478-4043-4E8F-9ACD-B8AAC4CDAD03}"/>
              </a:ext>
            </a:extLst>
          </p:cNvPr>
          <p:cNvPicPr>
            <a:picLocks noChangeAspect="1"/>
          </p:cNvPicPr>
          <p:nvPr/>
        </p:nvPicPr>
        <p:blipFill rotWithShape="1">
          <a:blip r:embed="rId2"/>
          <a:srcRect l="36850" r="14466" b="-1"/>
          <a:stretch/>
        </p:blipFill>
        <p:spPr>
          <a:xfrm>
            <a:off x="20" y="1"/>
            <a:ext cx="4173349" cy="6857999"/>
          </a:xfrm>
          <a:prstGeom prst="rect">
            <a:avLst/>
          </a:prstGeom>
        </p:spPr>
      </p:pic>
      <p:cxnSp>
        <p:nvCxnSpPr>
          <p:cNvPr id="64" name="Straight Connector 3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629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 name="Rectangle 8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98A0A9-3BF4-4D5A-A9D8-98320D5B10F8}"/>
              </a:ext>
            </a:extLst>
          </p:cNvPr>
          <p:cNvSpPr>
            <a:spLocks noGrp="1"/>
          </p:cNvSpPr>
          <p:nvPr>
            <p:ph type="title"/>
          </p:nvPr>
        </p:nvSpPr>
        <p:spPr>
          <a:xfrm>
            <a:off x="565150" y="770890"/>
            <a:ext cx="9198761" cy="978185"/>
          </a:xfrm>
        </p:spPr>
        <p:txBody>
          <a:bodyPr>
            <a:normAutofit/>
          </a:bodyPr>
          <a:lstStyle/>
          <a:p>
            <a:r>
              <a:rPr lang="zh-CN" altLang="en-US" dirty="0"/>
              <a:t>项目原理</a:t>
            </a:r>
          </a:p>
        </p:txBody>
      </p:sp>
      <p:sp>
        <p:nvSpPr>
          <p:cNvPr id="3" name="内容占位符 2">
            <a:extLst>
              <a:ext uri="{FF2B5EF4-FFF2-40B4-BE49-F238E27FC236}">
                <a16:creationId xmlns:a16="http://schemas.microsoft.com/office/drawing/2014/main" id="{A7893607-42C0-4319-9629-43089102014D}"/>
              </a:ext>
            </a:extLst>
          </p:cNvPr>
          <p:cNvSpPr>
            <a:spLocks noGrp="1"/>
          </p:cNvSpPr>
          <p:nvPr>
            <p:ph idx="1"/>
          </p:nvPr>
        </p:nvSpPr>
        <p:spPr>
          <a:xfrm>
            <a:off x="565150" y="1934149"/>
            <a:ext cx="9198761" cy="3967887"/>
          </a:xfrm>
        </p:spPr>
        <p:txBody>
          <a:bodyPr>
            <a:normAutofit/>
          </a:bodyPr>
          <a:lstStyle/>
          <a:p>
            <a:r>
              <a:rPr lang="zh-CN" altLang="en-US" b="1" dirty="0"/>
              <a:t>风控策略</a:t>
            </a:r>
            <a:endParaRPr lang="en-US" altLang="zh-CN" b="1" dirty="0"/>
          </a:p>
          <a:p>
            <a:pPr lvl="1"/>
            <a:r>
              <a:rPr lang="zh-CN" altLang="en-US" dirty="0"/>
              <a:t>根据给定的用户环境信息（</a:t>
            </a:r>
            <a:r>
              <a:rPr lang="en-US" altLang="zh-CN" b="1" dirty="0"/>
              <a:t>IP</a:t>
            </a:r>
            <a:r>
              <a:rPr lang="zh-CN" altLang="en-US" dirty="0"/>
              <a:t>和</a:t>
            </a:r>
            <a:r>
              <a:rPr lang="en-US" altLang="zh-CN" b="1" dirty="0" err="1"/>
              <a:t>DeciveID</a:t>
            </a:r>
            <a:r>
              <a:rPr lang="zh-CN" altLang="en-US" dirty="0"/>
              <a:t>）和 </a:t>
            </a:r>
            <a:r>
              <a:rPr lang="en-US" altLang="zh-CN" b="1" dirty="0" err="1"/>
              <a:t>userID</a:t>
            </a:r>
            <a:r>
              <a:rPr lang="en-US" altLang="zh-CN" b="1" dirty="0"/>
              <a:t> </a:t>
            </a:r>
            <a:r>
              <a:rPr lang="zh-CN" altLang="en-US" dirty="0"/>
              <a:t>进行风控评估。从性能角度考虑，使用 </a:t>
            </a:r>
            <a:r>
              <a:rPr lang="en-US" altLang="zh-CN" b="1" dirty="0" err="1"/>
              <a:t>redis</a:t>
            </a:r>
            <a:r>
              <a:rPr lang="en-US" altLang="zh-CN" b="1" dirty="0"/>
              <a:t> </a:t>
            </a:r>
            <a:r>
              <a:rPr lang="zh-CN" altLang="en-US" dirty="0"/>
              <a:t>缓存窗口数据。</a:t>
            </a:r>
            <a:endParaRPr lang="en-US" altLang="zh-CN" dirty="0"/>
          </a:p>
          <a:p>
            <a:pPr lvl="1"/>
            <a:r>
              <a:rPr lang="zh-CN" altLang="en-US" dirty="0"/>
              <a:t>在进行风控评级时，根据预先设定好的时间阈值和访问次数阈值，使用当前用户窗口数据与 </a:t>
            </a:r>
            <a:r>
              <a:rPr lang="en-US" altLang="zh-CN" b="1" dirty="0" err="1"/>
              <a:t>redis</a:t>
            </a:r>
            <a:r>
              <a:rPr lang="en-US" altLang="zh-CN" b="1" dirty="0"/>
              <a:t> </a:t>
            </a:r>
            <a:r>
              <a:rPr lang="zh-CN" altLang="en-US" dirty="0"/>
              <a:t>缓存数据进行比较 ，按照 </a:t>
            </a:r>
            <a:r>
              <a:rPr lang="zh-CN" altLang="en-US" b="1" dirty="0"/>
              <a:t>低风险 </a:t>
            </a:r>
            <a:r>
              <a:rPr lang="en-US" altLang="zh-CN" b="1" dirty="0">
                <a:sym typeface="Wingdings" panose="05000000000000000000" pitchFamily="2" charset="2"/>
              </a:rPr>
              <a:t> </a:t>
            </a:r>
            <a:r>
              <a:rPr lang="zh-CN" altLang="en-US" b="1" dirty="0">
                <a:sym typeface="Wingdings" panose="05000000000000000000" pitchFamily="2" charset="2"/>
              </a:rPr>
              <a:t>中风险 </a:t>
            </a:r>
            <a:r>
              <a:rPr lang="en-US" altLang="zh-CN" b="1" dirty="0">
                <a:sym typeface="Wingdings" panose="05000000000000000000" pitchFamily="2" charset="2"/>
              </a:rPr>
              <a:t> </a:t>
            </a:r>
            <a:r>
              <a:rPr lang="zh-CN" altLang="en-US" b="1" dirty="0"/>
              <a:t>高风险 </a:t>
            </a:r>
            <a:r>
              <a:rPr lang="zh-CN" altLang="en-US" dirty="0"/>
              <a:t>的顺序，逐一判断。</a:t>
            </a:r>
            <a:endParaRPr lang="en-US" altLang="zh-CN" dirty="0"/>
          </a:p>
          <a:p>
            <a:pPr lvl="1"/>
            <a:r>
              <a:rPr lang="zh-CN" altLang="en-US" dirty="0"/>
              <a:t>防止用户使用相同手机号码频繁注册新用户以达到“薅羊毛”等目的，用户在注销账户后</a:t>
            </a:r>
            <a:r>
              <a:rPr lang="en-US" altLang="zh-CN" dirty="0"/>
              <a:t>24</a:t>
            </a:r>
            <a:r>
              <a:rPr lang="zh-CN" altLang="en-US" dirty="0"/>
              <a:t>小时内不能使用相同手机号注册新账号</a:t>
            </a:r>
          </a:p>
          <a:p>
            <a:pPr lvl="1"/>
            <a:endParaRPr lang="zh-CN" altLang="en-US" b="1" dirty="0"/>
          </a:p>
          <a:p>
            <a:pPr lvl="1"/>
            <a:endParaRPr lang="en-US" altLang="zh-CN" b="1" dirty="0"/>
          </a:p>
        </p:txBody>
      </p:sp>
      <p:cxnSp>
        <p:nvCxnSpPr>
          <p:cNvPr id="104" name="Straight Connector 85">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5" name="Group 87">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06"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7851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98A0A9-3BF4-4D5A-A9D8-98320D5B10F8}"/>
              </a:ext>
            </a:extLst>
          </p:cNvPr>
          <p:cNvSpPr>
            <a:spLocks noGrp="1"/>
          </p:cNvSpPr>
          <p:nvPr>
            <p:ph type="title"/>
          </p:nvPr>
        </p:nvSpPr>
        <p:spPr>
          <a:xfrm>
            <a:off x="565150" y="770890"/>
            <a:ext cx="10130224" cy="1268984"/>
          </a:xfrm>
        </p:spPr>
        <p:txBody>
          <a:bodyPr>
            <a:normAutofit/>
          </a:bodyPr>
          <a:lstStyle/>
          <a:p>
            <a:r>
              <a:rPr lang="zh-CN" altLang="en-US" dirty="0"/>
              <a:t>项目成果</a:t>
            </a:r>
          </a:p>
        </p:txBody>
      </p:sp>
      <p:sp>
        <p:nvSpPr>
          <p:cNvPr id="3" name="内容占位符 2">
            <a:extLst>
              <a:ext uri="{FF2B5EF4-FFF2-40B4-BE49-F238E27FC236}">
                <a16:creationId xmlns:a16="http://schemas.microsoft.com/office/drawing/2014/main" id="{A7893607-42C0-4319-9629-43089102014D}"/>
              </a:ext>
            </a:extLst>
          </p:cNvPr>
          <p:cNvSpPr>
            <a:spLocks noGrp="1"/>
          </p:cNvSpPr>
          <p:nvPr>
            <p:ph idx="1"/>
          </p:nvPr>
        </p:nvSpPr>
        <p:spPr>
          <a:xfrm>
            <a:off x="565150" y="2160016"/>
            <a:ext cx="10130224" cy="3601212"/>
          </a:xfrm>
        </p:spPr>
        <p:txBody>
          <a:bodyPr>
            <a:normAutofit/>
          </a:bodyPr>
          <a:lstStyle/>
          <a:p>
            <a:r>
              <a:rPr lang="zh-CN" altLang="en-US"/>
              <a:t>具有鲁棒性的用户注册</a:t>
            </a:r>
            <a:r>
              <a:rPr lang="en-US" altLang="zh-CN"/>
              <a:t>/</a:t>
            </a:r>
            <a:r>
              <a:rPr lang="zh-CN" altLang="en-US"/>
              <a:t>登录</a:t>
            </a:r>
            <a:r>
              <a:rPr lang="en-US" altLang="zh-CN"/>
              <a:t>/</a:t>
            </a:r>
            <a:r>
              <a:rPr lang="zh-CN" altLang="en-US"/>
              <a:t>登出</a:t>
            </a:r>
            <a:r>
              <a:rPr lang="en-US" altLang="zh-CN"/>
              <a:t>/</a:t>
            </a:r>
            <a:r>
              <a:rPr lang="zh-CN" altLang="en-US"/>
              <a:t>注销功能模块</a:t>
            </a:r>
            <a:endParaRPr lang="en-US" altLang="zh-CN"/>
          </a:p>
          <a:p>
            <a:r>
              <a:rPr lang="zh-CN" altLang="en-US"/>
              <a:t>美观的前端界面</a:t>
            </a:r>
            <a:endParaRPr lang="en-US" altLang="zh-CN"/>
          </a:p>
          <a:p>
            <a:r>
              <a:rPr lang="zh-CN" altLang="en-US"/>
              <a:t>符合要求的风控策略</a:t>
            </a:r>
            <a:endParaRPr lang="en-US" altLang="zh-CN"/>
          </a:p>
          <a:p>
            <a:r>
              <a:rPr lang="zh-CN" altLang="en-US"/>
              <a:t>松耦合结构，易于维护</a:t>
            </a:r>
            <a:endParaRPr lang="en-US" altLang="zh-CN"/>
          </a:p>
          <a:p>
            <a:r>
              <a:rPr lang="zh-CN" altLang="en-US"/>
              <a:t>规范的目录结构</a:t>
            </a:r>
            <a:endParaRPr lang="en-US" altLang="zh-CN"/>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652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BCAC2EB-94C3-43C4-895E-5F5C3D75980E}"/>
              </a:ext>
            </a:extLst>
          </p:cNvPr>
          <p:cNvSpPr>
            <a:spLocks noGrp="1"/>
          </p:cNvSpPr>
          <p:nvPr>
            <p:ph type="title"/>
          </p:nvPr>
        </p:nvSpPr>
        <p:spPr>
          <a:xfrm>
            <a:off x="565150" y="770890"/>
            <a:ext cx="9198761" cy="1268984"/>
          </a:xfrm>
        </p:spPr>
        <p:txBody>
          <a:bodyPr>
            <a:normAutofit/>
          </a:bodyPr>
          <a:lstStyle/>
          <a:p>
            <a:r>
              <a:rPr lang="zh-CN" altLang="en-US" dirty="0"/>
              <a:t>结论及反思</a:t>
            </a:r>
          </a:p>
        </p:txBody>
      </p:sp>
      <p:sp>
        <p:nvSpPr>
          <p:cNvPr id="3" name="内容占位符 2">
            <a:extLst>
              <a:ext uri="{FF2B5EF4-FFF2-40B4-BE49-F238E27FC236}">
                <a16:creationId xmlns:a16="http://schemas.microsoft.com/office/drawing/2014/main" id="{AB01BE53-6DB8-411E-80F9-E56202AADF22}"/>
              </a:ext>
            </a:extLst>
          </p:cNvPr>
          <p:cNvSpPr>
            <a:spLocks noGrp="1"/>
          </p:cNvSpPr>
          <p:nvPr>
            <p:ph idx="1"/>
          </p:nvPr>
        </p:nvSpPr>
        <p:spPr>
          <a:xfrm>
            <a:off x="565149" y="1743589"/>
            <a:ext cx="9198761" cy="2467266"/>
          </a:xfrm>
        </p:spPr>
        <p:txBody>
          <a:bodyPr>
            <a:normAutofit fontScale="92500" lnSpcReduction="20000"/>
          </a:bodyPr>
          <a:lstStyle/>
          <a:p>
            <a:r>
              <a:rPr lang="zh-CN" altLang="en-US"/>
              <a:t>结论</a:t>
            </a:r>
            <a:endParaRPr lang="en-US" altLang="zh-CN"/>
          </a:p>
          <a:p>
            <a:pPr lvl="1"/>
            <a:r>
              <a:rPr lang="zh-CN" altLang="en-US"/>
              <a:t>在学习 </a:t>
            </a:r>
            <a:r>
              <a:rPr lang="en-US" altLang="zh-CN"/>
              <a:t>Go</a:t>
            </a:r>
            <a:r>
              <a:rPr lang="zh-CN" altLang="en-US"/>
              <a:t> 语法和 </a:t>
            </a:r>
            <a:r>
              <a:rPr lang="en-US" altLang="zh-CN"/>
              <a:t>Gin</a:t>
            </a:r>
            <a:r>
              <a:rPr lang="zh-CN" altLang="en-US"/>
              <a:t>、</a:t>
            </a:r>
            <a:r>
              <a:rPr lang="en-US" altLang="zh-CN"/>
              <a:t>Gorm</a:t>
            </a:r>
            <a:r>
              <a:rPr lang="zh-CN" altLang="en-US"/>
              <a:t> 等框架的过程中，官方文档是第一位</a:t>
            </a:r>
            <a:endParaRPr lang="en-US" altLang="zh-CN"/>
          </a:p>
          <a:p>
            <a:pPr lvl="1"/>
            <a:r>
              <a:rPr lang="zh-CN" altLang="en-US"/>
              <a:t>从相对成熟的项目中汲取优点，才能取得进步</a:t>
            </a:r>
            <a:endParaRPr lang="en-US" altLang="zh-CN"/>
          </a:p>
          <a:p>
            <a:pPr lvl="1"/>
            <a:r>
              <a:rPr lang="zh-CN" altLang="en-US"/>
              <a:t>思维先行，不要急于 </a:t>
            </a:r>
            <a:r>
              <a:rPr lang="en-US" altLang="zh-CN"/>
              <a:t>Coding</a:t>
            </a:r>
            <a:r>
              <a:rPr lang="zh-CN" altLang="en-US"/>
              <a:t>（尤其是安全防护手段）</a:t>
            </a:r>
            <a:endParaRPr lang="en-US" altLang="zh-CN"/>
          </a:p>
          <a:p>
            <a:pPr lvl="1"/>
            <a:r>
              <a:rPr lang="zh-CN" altLang="en-US"/>
              <a:t>良好沟通是项目合作的根本</a:t>
            </a:r>
            <a:endParaRPr lang="en-US" altLang="zh-CN"/>
          </a:p>
          <a:p>
            <a:pPr lvl="1"/>
            <a:r>
              <a:rPr lang="zh-CN" altLang="en-US"/>
              <a:t>要善于通过日志信息来减少 </a:t>
            </a:r>
            <a:r>
              <a:rPr lang="en-US" altLang="zh-CN"/>
              <a:t>Debug</a:t>
            </a:r>
            <a:r>
              <a:rPr lang="zh-CN" altLang="en-US"/>
              <a:t> 成本</a:t>
            </a:r>
          </a:p>
          <a:p>
            <a:pPr lvl="1"/>
            <a:endParaRPr lang="zh-CN" altLang="en-US"/>
          </a:p>
        </p:txBody>
      </p:sp>
      <p:cxnSp>
        <p:nvCxnSpPr>
          <p:cNvPr id="5"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7"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4" name="内容占位符 2">
            <a:extLst>
              <a:ext uri="{FF2B5EF4-FFF2-40B4-BE49-F238E27FC236}">
                <a16:creationId xmlns:a16="http://schemas.microsoft.com/office/drawing/2014/main" id="{67516DD3-0D69-CF49-BF27-7A562E9F0857}"/>
              </a:ext>
            </a:extLst>
          </p:cNvPr>
          <p:cNvSpPr txBox="1">
            <a:spLocks/>
          </p:cNvSpPr>
          <p:nvPr/>
        </p:nvSpPr>
        <p:spPr>
          <a:xfrm>
            <a:off x="565149" y="4396888"/>
            <a:ext cx="9198761" cy="1887869"/>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7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7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7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7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反思</a:t>
            </a:r>
            <a:endParaRPr lang="en-US" altLang="zh-CN"/>
          </a:p>
          <a:p>
            <a:pPr lvl="1"/>
            <a:r>
              <a:rPr lang="zh-CN" altLang="en-US"/>
              <a:t>风控模块与业务处理如何做到松耦合</a:t>
            </a:r>
            <a:endParaRPr lang="en-US" altLang="zh-CN"/>
          </a:p>
          <a:p>
            <a:pPr lvl="1"/>
            <a:r>
              <a:rPr lang="zh-CN" altLang="en-US"/>
              <a:t>在时间有限的情况下如何进行完备的单元测试</a:t>
            </a:r>
            <a:endParaRPr lang="en-US" altLang="zh-CN"/>
          </a:p>
        </p:txBody>
      </p:sp>
    </p:spTree>
    <p:extLst>
      <p:ext uri="{BB962C8B-B14F-4D97-AF65-F5344CB8AC3E}">
        <p14:creationId xmlns:p14="http://schemas.microsoft.com/office/powerpoint/2010/main" val="436679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6FDC09E-9D6D-4DB3-8A3D-C2BEC67DC964}"/>
              </a:ext>
            </a:extLst>
          </p:cNvPr>
          <p:cNvSpPr>
            <a:spLocks noGrp="1"/>
          </p:cNvSpPr>
          <p:nvPr>
            <p:ph type="title"/>
          </p:nvPr>
        </p:nvSpPr>
        <p:spPr>
          <a:xfrm>
            <a:off x="565150" y="770890"/>
            <a:ext cx="5066001" cy="1268984"/>
          </a:xfrm>
        </p:spPr>
        <p:txBody>
          <a:bodyPr>
            <a:normAutofit/>
          </a:bodyPr>
          <a:lstStyle/>
          <a:p>
            <a:r>
              <a:rPr lang="zh-CN" altLang="en-US" dirty="0"/>
              <a:t>团队成员</a:t>
            </a:r>
          </a:p>
        </p:txBody>
      </p:sp>
      <p:sp>
        <p:nvSpPr>
          <p:cNvPr id="3" name="内容占位符 2">
            <a:extLst>
              <a:ext uri="{FF2B5EF4-FFF2-40B4-BE49-F238E27FC236}">
                <a16:creationId xmlns:a16="http://schemas.microsoft.com/office/drawing/2014/main" id="{7C2E790C-F48A-4956-A215-3FB0CDFDDD3E}"/>
              </a:ext>
            </a:extLst>
          </p:cNvPr>
          <p:cNvSpPr>
            <a:spLocks noGrp="1"/>
          </p:cNvSpPr>
          <p:nvPr>
            <p:ph idx="1"/>
          </p:nvPr>
        </p:nvSpPr>
        <p:spPr>
          <a:xfrm>
            <a:off x="565150" y="2160016"/>
            <a:ext cx="5066001" cy="3601212"/>
          </a:xfrm>
        </p:spPr>
        <p:txBody>
          <a:bodyPr>
            <a:normAutofit/>
          </a:bodyPr>
          <a:lstStyle/>
          <a:p>
            <a:r>
              <a:rPr lang="zh-CN" altLang="en-US" dirty="0"/>
              <a:t>容浩民</a:t>
            </a:r>
            <a:endParaRPr lang="en-US" altLang="zh-CN" dirty="0"/>
          </a:p>
          <a:p>
            <a:r>
              <a:rPr lang="zh-CN" altLang="en-US" dirty="0"/>
              <a:t>葛一楠</a:t>
            </a:r>
            <a:endParaRPr lang="en-US" altLang="zh-CN" dirty="0"/>
          </a:p>
          <a:p>
            <a:r>
              <a:rPr lang="zh-CN" altLang="en-US" dirty="0"/>
              <a:t>陈梓钿</a:t>
            </a:r>
            <a:endParaRPr lang="en-US" altLang="zh-CN" dirty="0"/>
          </a:p>
          <a:p>
            <a:r>
              <a:rPr lang="zh-CN" altLang="en-US" dirty="0"/>
              <a:t>徐浩然</a:t>
            </a:r>
            <a:endParaRPr lang="en-US" altLang="zh-CN" dirty="0"/>
          </a:p>
          <a:p>
            <a:r>
              <a:rPr lang="zh-CN" altLang="en-US" dirty="0"/>
              <a:t>邓倍铭</a:t>
            </a:r>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75170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15D82CB-4FDC-4D1E-A6AC-6BEDF7F890CF}"/>
              </a:ext>
            </a:extLst>
          </p:cNvPr>
          <p:cNvSpPr>
            <a:spLocks noGrp="1"/>
          </p:cNvSpPr>
          <p:nvPr>
            <p:ph type="title"/>
          </p:nvPr>
        </p:nvSpPr>
        <p:spPr>
          <a:xfrm>
            <a:off x="565150" y="770890"/>
            <a:ext cx="7335835" cy="1268984"/>
          </a:xfrm>
        </p:spPr>
        <p:txBody>
          <a:bodyPr>
            <a:normAutofit/>
          </a:bodyPr>
          <a:lstStyle/>
          <a:p>
            <a:r>
              <a:rPr lang="zh-CN" altLang="en-US" dirty="0"/>
              <a:t>项目背景</a:t>
            </a:r>
          </a:p>
        </p:txBody>
      </p:sp>
      <p:sp>
        <p:nvSpPr>
          <p:cNvPr id="3" name="内容占位符 2">
            <a:extLst>
              <a:ext uri="{FF2B5EF4-FFF2-40B4-BE49-F238E27FC236}">
                <a16:creationId xmlns:a16="http://schemas.microsoft.com/office/drawing/2014/main" id="{90645765-436D-41F9-A447-9D6289B1CC63}"/>
              </a:ext>
            </a:extLst>
          </p:cNvPr>
          <p:cNvSpPr>
            <a:spLocks noGrp="1"/>
          </p:cNvSpPr>
          <p:nvPr>
            <p:ph idx="1"/>
          </p:nvPr>
        </p:nvSpPr>
        <p:spPr>
          <a:xfrm>
            <a:off x="565150" y="2160016"/>
            <a:ext cx="7335835" cy="3601212"/>
          </a:xfrm>
        </p:spPr>
        <p:txBody>
          <a:bodyPr>
            <a:normAutofit/>
          </a:bodyPr>
          <a:lstStyle/>
          <a:p>
            <a:r>
              <a:rPr lang="zh-CN" altLang="en-US" dirty="0"/>
              <a:t>随着互联网普及，人们的生活已经离不开各式各样的应用程序，账号系统是保证应用程序安全运行的重要保障。如何设计一个设计一个对用户友好、对恶意破坏者的严惩的具备安全防护能力的账号系统成为本项目的研究主题。</a:t>
            </a:r>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67721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15D82CB-4FDC-4D1E-A6AC-6BEDF7F890CF}"/>
              </a:ext>
            </a:extLst>
          </p:cNvPr>
          <p:cNvSpPr>
            <a:spLocks noGrp="1"/>
          </p:cNvSpPr>
          <p:nvPr>
            <p:ph type="title"/>
          </p:nvPr>
        </p:nvSpPr>
        <p:spPr>
          <a:xfrm>
            <a:off x="565150" y="770890"/>
            <a:ext cx="7335835" cy="1268984"/>
          </a:xfrm>
        </p:spPr>
        <p:txBody>
          <a:bodyPr>
            <a:normAutofit/>
          </a:bodyPr>
          <a:lstStyle/>
          <a:p>
            <a:r>
              <a:rPr lang="zh-CN" altLang="en-US" dirty="0"/>
              <a:t>思路分析</a:t>
            </a:r>
          </a:p>
        </p:txBody>
      </p:sp>
      <p:sp>
        <p:nvSpPr>
          <p:cNvPr id="3" name="内容占位符 2">
            <a:extLst>
              <a:ext uri="{FF2B5EF4-FFF2-40B4-BE49-F238E27FC236}">
                <a16:creationId xmlns:a16="http://schemas.microsoft.com/office/drawing/2014/main" id="{90645765-436D-41F9-A447-9D6289B1CC63}"/>
              </a:ext>
            </a:extLst>
          </p:cNvPr>
          <p:cNvSpPr>
            <a:spLocks noGrp="1"/>
          </p:cNvSpPr>
          <p:nvPr>
            <p:ph idx="1"/>
          </p:nvPr>
        </p:nvSpPr>
        <p:spPr>
          <a:xfrm>
            <a:off x="565150" y="2160016"/>
            <a:ext cx="7335835" cy="3601212"/>
          </a:xfrm>
        </p:spPr>
        <p:txBody>
          <a:bodyPr>
            <a:normAutofit/>
          </a:bodyPr>
          <a:lstStyle/>
          <a:p>
            <a:r>
              <a:rPr lang="zh-CN" altLang="en-US" dirty="0"/>
              <a:t>账号系统需要具备基础功能和安全防护功能两个模块：</a:t>
            </a:r>
            <a:endParaRPr lang="en-US" altLang="zh-CN" dirty="0"/>
          </a:p>
          <a:p>
            <a:pPr lvl="1"/>
            <a:r>
              <a:rPr lang="zh-CN" altLang="en-US" b="1" dirty="0"/>
              <a:t>基础功能：</a:t>
            </a:r>
            <a:r>
              <a:rPr lang="zh-CN" altLang="en-US" dirty="0"/>
              <a:t>注册新账号、登录已有账号、登出账号、注销已有帐号</a:t>
            </a:r>
            <a:endParaRPr lang="en-US" altLang="zh-CN" dirty="0"/>
          </a:p>
          <a:p>
            <a:pPr lvl="1"/>
            <a:r>
              <a:rPr lang="zh-CN" altLang="en-US" b="1" dirty="0"/>
              <a:t>安全防护功能：</a:t>
            </a:r>
            <a:r>
              <a:rPr lang="zh-CN" altLang="en-US" dirty="0"/>
              <a:t>识别访问为正常访问或恶意访问。若为恶意访问，则按照相应的风控策略对该访问进行拦截。</a:t>
            </a:r>
            <a:endParaRPr lang="zh-CN" altLang="en-US" b="1" dirty="0"/>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8793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77BDFD-004C-434E-AFAE-A62A9D6350B6}"/>
              </a:ext>
            </a:extLst>
          </p:cNvPr>
          <p:cNvSpPr>
            <a:spLocks noGrp="1"/>
          </p:cNvSpPr>
          <p:nvPr>
            <p:ph type="title"/>
          </p:nvPr>
        </p:nvSpPr>
        <p:spPr>
          <a:xfrm>
            <a:off x="565150" y="770890"/>
            <a:ext cx="7335835" cy="1268984"/>
          </a:xfrm>
        </p:spPr>
        <p:txBody>
          <a:bodyPr>
            <a:normAutofit/>
          </a:bodyPr>
          <a:lstStyle/>
          <a:p>
            <a:r>
              <a:rPr lang="zh-CN" altLang="en-US" dirty="0"/>
              <a:t>工程设计</a:t>
            </a:r>
          </a:p>
        </p:txBody>
      </p:sp>
      <p:sp>
        <p:nvSpPr>
          <p:cNvPr id="77" name="内容占位符 2">
            <a:extLst>
              <a:ext uri="{FF2B5EF4-FFF2-40B4-BE49-F238E27FC236}">
                <a16:creationId xmlns:a16="http://schemas.microsoft.com/office/drawing/2014/main" id="{B3E58D6B-63D8-417D-9EED-115AF4E072CE}"/>
              </a:ext>
            </a:extLst>
          </p:cNvPr>
          <p:cNvSpPr>
            <a:spLocks noGrp="1"/>
          </p:cNvSpPr>
          <p:nvPr>
            <p:ph idx="1"/>
          </p:nvPr>
        </p:nvSpPr>
        <p:spPr>
          <a:xfrm>
            <a:off x="565150" y="2160016"/>
            <a:ext cx="7335835" cy="3601212"/>
          </a:xfrm>
        </p:spPr>
        <p:txBody>
          <a:bodyPr>
            <a:normAutofit/>
          </a:bodyPr>
          <a:lstStyle/>
          <a:p>
            <a:pPr>
              <a:lnSpc>
                <a:spcPct val="125000"/>
              </a:lnSpc>
            </a:pPr>
            <a:r>
              <a:rPr lang="zh-CN" altLang="en-US" b="1" dirty="0"/>
              <a:t>前端服务</a:t>
            </a:r>
            <a:r>
              <a:rPr lang="zh-CN" altLang="en-US" dirty="0"/>
              <a:t>提供登录、注册、登出和注销界面。相关按钮设置了冷却时间，避免频繁点击误触发风控拦截。</a:t>
            </a:r>
            <a:endParaRPr lang="en-US" altLang="zh-CN" dirty="0"/>
          </a:p>
          <a:p>
            <a:pPr>
              <a:lnSpc>
                <a:spcPct val="125000"/>
              </a:lnSpc>
            </a:pPr>
            <a:r>
              <a:rPr lang="zh-CN" altLang="en-US" b="1" dirty="0"/>
              <a:t>后端服务</a:t>
            </a:r>
            <a:r>
              <a:rPr lang="zh-CN" altLang="en-US" dirty="0"/>
              <a:t>接收前端使用 </a:t>
            </a:r>
            <a:r>
              <a:rPr lang="en-US" altLang="zh-CN" b="1" dirty="0"/>
              <a:t>ajax</a:t>
            </a:r>
            <a:r>
              <a:rPr lang="en-US" altLang="zh-CN" dirty="0"/>
              <a:t> </a:t>
            </a:r>
            <a:r>
              <a:rPr lang="zh-CN" altLang="en-US" dirty="0"/>
              <a:t>方法传递 </a:t>
            </a:r>
            <a:r>
              <a:rPr lang="en-US" altLang="zh-CN" b="1" dirty="0"/>
              <a:t>json </a:t>
            </a:r>
            <a:r>
              <a:rPr lang="zh-CN" altLang="en-US" dirty="0"/>
              <a:t>类型数据，设置风控拦截中间件，并在 </a:t>
            </a:r>
            <a:r>
              <a:rPr lang="en-US" altLang="zh-CN" b="1" dirty="0" err="1"/>
              <a:t>api</a:t>
            </a:r>
            <a:r>
              <a:rPr lang="en-US" altLang="zh-CN" dirty="0"/>
              <a:t> </a:t>
            </a:r>
            <a:r>
              <a:rPr lang="zh-CN" altLang="en-US" dirty="0"/>
              <a:t>路由服务之后设置评估用户的风控等级。通过风控评级后，系统处理用户提交的请求。</a:t>
            </a:r>
          </a:p>
        </p:txBody>
      </p:sp>
      <p:cxnSp>
        <p:nvCxnSpPr>
          <p:cNvPr id="52" name="Straight Connector 5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55" name="Oval 5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33411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77BDFD-004C-434E-AFAE-A62A9D6350B6}"/>
              </a:ext>
            </a:extLst>
          </p:cNvPr>
          <p:cNvSpPr>
            <a:spLocks noGrp="1"/>
          </p:cNvSpPr>
          <p:nvPr>
            <p:ph type="title"/>
          </p:nvPr>
        </p:nvSpPr>
        <p:spPr>
          <a:xfrm>
            <a:off x="638636" y="244059"/>
            <a:ext cx="9198761" cy="1268984"/>
          </a:xfrm>
        </p:spPr>
        <p:txBody>
          <a:bodyPr>
            <a:normAutofit/>
          </a:bodyPr>
          <a:lstStyle/>
          <a:p>
            <a:r>
              <a:rPr lang="zh-CN" altLang="en-US" dirty="0"/>
              <a:t>安全风控设计</a:t>
            </a:r>
          </a:p>
        </p:txBody>
      </p:sp>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EA194654-6CCB-4D32-B66C-D54B8E4FC001}"/>
                  </a:ext>
                </a:extLst>
              </p:cNvPr>
              <p:cNvGraphicFramePr>
                <a:graphicFrameLocks noGrp="1"/>
              </p:cNvGraphicFramePr>
              <p:nvPr>
                <p:ph idx="1"/>
                <p:extLst>
                  <p:ext uri="{D42A27DB-BD31-4B8C-83A1-F6EECF244321}">
                    <p14:modId xmlns:p14="http://schemas.microsoft.com/office/powerpoint/2010/main" val="1205196338"/>
                  </p:ext>
                </p:extLst>
              </p:nvPr>
            </p:nvGraphicFramePr>
            <p:xfrm>
              <a:off x="883198" y="1213658"/>
              <a:ext cx="10425603" cy="5400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内容占位符 4">
                <a:extLst>
                  <a:ext uri="{FF2B5EF4-FFF2-40B4-BE49-F238E27FC236}">
                    <a16:creationId xmlns:a16="http://schemas.microsoft.com/office/drawing/2014/main" id="{EA194654-6CCB-4D32-B66C-D54B8E4FC001}"/>
                  </a:ext>
                </a:extLst>
              </p:cNvPr>
              <p:cNvGraphicFramePr>
                <a:graphicFrameLocks noGrp="1"/>
              </p:cNvGraphicFramePr>
              <p:nvPr>
                <p:ph idx="1"/>
                <p:extLst>
                  <p:ext uri="{D42A27DB-BD31-4B8C-83A1-F6EECF244321}">
                    <p14:modId xmlns:p14="http://schemas.microsoft.com/office/powerpoint/2010/main" val="1205196338"/>
                  </p:ext>
                </p:extLst>
              </p:nvPr>
            </p:nvGraphicFramePr>
            <p:xfrm>
              <a:off x="883198" y="1213658"/>
              <a:ext cx="10425603" cy="54002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44314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98A0A9-3BF4-4D5A-A9D8-98320D5B10F8}"/>
              </a:ext>
            </a:extLst>
          </p:cNvPr>
          <p:cNvSpPr>
            <a:spLocks noGrp="1"/>
          </p:cNvSpPr>
          <p:nvPr>
            <p:ph type="title"/>
          </p:nvPr>
        </p:nvSpPr>
        <p:spPr>
          <a:xfrm>
            <a:off x="565150" y="770890"/>
            <a:ext cx="9198761" cy="1268984"/>
          </a:xfrm>
        </p:spPr>
        <p:txBody>
          <a:bodyPr>
            <a:normAutofit/>
          </a:bodyPr>
          <a:lstStyle/>
          <a:p>
            <a:r>
              <a:rPr lang="zh-CN" altLang="en-US" dirty="0"/>
              <a:t>项目管理</a:t>
            </a:r>
          </a:p>
        </p:txBody>
      </p:sp>
      <p:sp>
        <p:nvSpPr>
          <p:cNvPr id="3" name="内容占位符 2">
            <a:extLst>
              <a:ext uri="{FF2B5EF4-FFF2-40B4-BE49-F238E27FC236}">
                <a16:creationId xmlns:a16="http://schemas.microsoft.com/office/drawing/2014/main" id="{A7893607-42C0-4319-9629-43089102014D}"/>
              </a:ext>
            </a:extLst>
          </p:cNvPr>
          <p:cNvSpPr>
            <a:spLocks noGrp="1"/>
          </p:cNvSpPr>
          <p:nvPr>
            <p:ph idx="1"/>
          </p:nvPr>
        </p:nvSpPr>
        <p:spPr>
          <a:xfrm>
            <a:off x="565150" y="1544673"/>
            <a:ext cx="9198761" cy="3601212"/>
          </a:xfrm>
        </p:spPr>
        <p:txBody>
          <a:bodyPr>
            <a:normAutofit/>
          </a:bodyPr>
          <a:lstStyle/>
          <a:p>
            <a:r>
              <a:rPr lang="en-US" altLang="zh-CN"/>
              <a:t>Git</a:t>
            </a:r>
            <a:r>
              <a:rPr lang="zh-CN" altLang="en-US"/>
              <a:t>多人协作</a:t>
            </a:r>
            <a:endParaRPr lang="en-US" altLang="zh-CN"/>
          </a:p>
          <a:p>
            <a:r>
              <a:rPr lang="zh-CN" altLang="en-US"/>
              <a:t>单独的</a:t>
            </a:r>
            <a:r>
              <a:rPr lang="en-US" altLang="zh-CN"/>
              <a:t>app.ini</a:t>
            </a:r>
            <a:r>
              <a:rPr lang="zh-CN" altLang="en-US"/>
              <a:t>文件保存本地个性化参数</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图片 4">
            <a:extLst>
              <a:ext uri="{FF2B5EF4-FFF2-40B4-BE49-F238E27FC236}">
                <a16:creationId xmlns:a16="http://schemas.microsoft.com/office/drawing/2014/main" id="{787386DF-7A0D-C64B-956F-1552415A0900}"/>
              </a:ext>
            </a:extLst>
          </p:cNvPr>
          <p:cNvPicPr>
            <a:picLocks noChangeAspect="1"/>
          </p:cNvPicPr>
          <p:nvPr/>
        </p:nvPicPr>
        <p:blipFill rotWithShape="1">
          <a:blip r:embed="rId2"/>
          <a:srcRect b="45631"/>
          <a:stretch/>
        </p:blipFill>
        <p:spPr>
          <a:xfrm>
            <a:off x="651850" y="2733339"/>
            <a:ext cx="6082289" cy="3186329"/>
          </a:xfrm>
          <a:prstGeom prst="rect">
            <a:avLst/>
          </a:prstGeom>
        </p:spPr>
      </p:pic>
      <p:pic>
        <p:nvPicPr>
          <p:cNvPr id="6" name="图片 5">
            <a:extLst>
              <a:ext uri="{FF2B5EF4-FFF2-40B4-BE49-F238E27FC236}">
                <a16:creationId xmlns:a16="http://schemas.microsoft.com/office/drawing/2014/main" id="{AC8B78B9-58DA-D34F-9888-B708053F3BA4}"/>
              </a:ext>
            </a:extLst>
          </p:cNvPr>
          <p:cNvPicPr>
            <a:picLocks noChangeAspect="1"/>
          </p:cNvPicPr>
          <p:nvPr/>
        </p:nvPicPr>
        <p:blipFill>
          <a:blip r:embed="rId3"/>
          <a:stretch>
            <a:fillRect/>
          </a:stretch>
        </p:blipFill>
        <p:spPr>
          <a:xfrm>
            <a:off x="7165058" y="2743455"/>
            <a:ext cx="2565400" cy="3111500"/>
          </a:xfrm>
          <a:prstGeom prst="rect">
            <a:avLst/>
          </a:prstGeom>
        </p:spPr>
      </p:pic>
    </p:spTree>
    <p:extLst>
      <p:ext uri="{BB962C8B-B14F-4D97-AF65-F5344CB8AC3E}">
        <p14:creationId xmlns:p14="http://schemas.microsoft.com/office/powerpoint/2010/main" val="73617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98A0A9-3BF4-4D5A-A9D8-98320D5B10F8}"/>
              </a:ext>
            </a:extLst>
          </p:cNvPr>
          <p:cNvSpPr>
            <a:spLocks noGrp="1"/>
          </p:cNvSpPr>
          <p:nvPr>
            <p:ph type="title"/>
          </p:nvPr>
        </p:nvSpPr>
        <p:spPr>
          <a:xfrm>
            <a:off x="565150" y="770890"/>
            <a:ext cx="10130224" cy="983094"/>
          </a:xfrm>
        </p:spPr>
        <p:txBody>
          <a:bodyPr>
            <a:normAutofit/>
          </a:bodyPr>
          <a:lstStyle/>
          <a:p>
            <a:r>
              <a:rPr lang="zh-CN" altLang="en-US" dirty="0"/>
              <a:t>项目原理</a:t>
            </a:r>
          </a:p>
        </p:txBody>
      </p:sp>
      <p:sp>
        <p:nvSpPr>
          <p:cNvPr id="3" name="内容占位符 2">
            <a:extLst>
              <a:ext uri="{FF2B5EF4-FFF2-40B4-BE49-F238E27FC236}">
                <a16:creationId xmlns:a16="http://schemas.microsoft.com/office/drawing/2014/main" id="{A7893607-42C0-4319-9629-43089102014D}"/>
              </a:ext>
            </a:extLst>
          </p:cNvPr>
          <p:cNvSpPr>
            <a:spLocks noGrp="1"/>
          </p:cNvSpPr>
          <p:nvPr>
            <p:ph idx="1"/>
          </p:nvPr>
        </p:nvSpPr>
        <p:spPr>
          <a:xfrm>
            <a:off x="565149" y="1753983"/>
            <a:ext cx="11058343" cy="4333125"/>
          </a:xfrm>
        </p:spPr>
        <p:txBody>
          <a:bodyPr>
            <a:normAutofit fontScale="92500" lnSpcReduction="20000"/>
          </a:bodyPr>
          <a:lstStyle/>
          <a:p>
            <a:r>
              <a:rPr lang="zh-CN" altLang="en-US" b="1" dirty="0"/>
              <a:t>注册账户</a:t>
            </a:r>
            <a:endParaRPr lang="en-US" altLang="zh-CN" b="1" dirty="0"/>
          </a:p>
          <a:p>
            <a:pPr lvl="1"/>
            <a:r>
              <a:rPr lang="zh-CN" altLang="en-US" dirty="0"/>
              <a:t>使用风控策略的中间层评估用户的风控等级。在通过风控评级后，检查用户名和手机号是否已存在于数据库中，若已存在，将无法注册。注册时保存当前用户环境信息辅助风控策略评估。在</a:t>
            </a:r>
            <a:r>
              <a:rPr lang="en-US" altLang="zh-CN" dirty="0"/>
              <a:t> </a:t>
            </a:r>
            <a:r>
              <a:rPr lang="en-US" altLang="zh-CN" b="1" dirty="0" err="1"/>
              <a:t>redis</a:t>
            </a:r>
            <a:r>
              <a:rPr lang="en-US" altLang="zh-CN" dirty="0"/>
              <a:t> </a:t>
            </a:r>
            <a:r>
              <a:rPr lang="zh-CN" altLang="en-US" dirty="0"/>
              <a:t>里面保存用户的</a:t>
            </a:r>
            <a:r>
              <a:rPr lang="en-US" altLang="zh-CN" dirty="0"/>
              <a:t> </a:t>
            </a:r>
            <a:r>
              <a:rPr lang="en-US" altLang="zh-CN" b="1" dirty="0"/>
              <a:t>session</a:t>
            </a:r>
            <a:r>
              <a:rPr lang="zh-CN" altLang="en-US" dirty="0"/>
              <a:t>，并在</a:t>
            </a:r>
            <a:r>
              <a:rPr lang="en-US" altLang="zh-CN" dirty="0"/>
              <a:t> </a:t>
            </a:r>
            <a:r>
              <a:rPr lang="en-US" altLang="zh-CN" b="1" dirty="0"/>
              <a:t>user</a:t>
            </a:r>
            <a:r>
              <a:rPr lang="en-US" altLang="zh-CN" dirty="0"/>
              <a:t> </a:t>
            </a:r>
            <a:r>
              <a:rPr lang="zh-CN" altLang="en-US" dirty="0"/>
              <a:t>数据库保存用户信息。</a:t>
            </a:r>
            <a:endParaRPr lang="en-US" altLang="zh-CN" dirty="0"/>
          </a:p>
          <a:p>
            <a:r>
              <a:rPr lang="zh-CN" altLang="en-US" b="1" dirty="0"/>
              <a:t>手机号登录</a:t>
            </a:r>
            <a:endParaRPr lang="en-US" altLang="zh-CN" b="1" dirty="0"/>
          </a:p>
          <a:p>
            <a:pPr lvl="1"/>
            <a:r>
              <a:rPr lang="zh-CN" altLang="en-US" dirty="0"/>
              <a:t>通过判断手机号和对应的验证码是否存在</a:t>
            </a:r>
            <a:r>
              <a:rPr lang="en-US" altLang="zh-CN" dirty="0"/>
              <a:t> </a:t>
            </a:r>
            <a:r>
              <a:rPr lang="en-US" altLang="zh-CN" b="1" dirty="0"/>
              <a:t>user</a:t>
            </a:r>
            <a:r>
              <a:rPr lang="en-US" altLang="zh-CN" dirty="0"/>
              <a:t> </a:t>
            </a:r>
            <a:r>
              <a:rPr lang="zh-CN" altLang="en-US" dirty="0"/>
              <a:t>数据库中。如果存在，检查当前用户登录环境风控评级；如果风控策略通过，用户登陆成功，并在</a:t>
            </a:r>
            <a:r>
              <a:rPr lang="en-US" altLang="zh-CN" dirty="0"/>
              <a:t> </a:t>
            </a:r>
            <a:r>
              <a:rPr lang="en-US" altLang="zh-CN" b="1" dirty="0" err="1"/>
              <a:t>redis</a:t>
            </a:r>
            <a:r>
              <a:rPr lang="en-US" altLang="zh-CN" dirty="0"/>
              <a:t> </a:t>
            </a:r>
            <a:r>
              <a:rPr lang="zh-CN" altLang="en-US" dirty="0"/>
              <a:t>里设置好相应的</a:t>
            </a:r>
            <a:r>
              <a:rPr lang="en-US" altLang="zh-CN" dirty="0"/>
              <a:t> </a:t>
            </a:r>
            <a:r>
              <a:rPr lang="en-US" altLang="zh-CN" b="1" dirty="0"/>
              <a:t>session</a:t>
            </a:r>
            <a:r>
              <a:rPr lang="en-US" altLang="zh-CN" dirty="0"/>
              <a:t> </a:t>
            </a:r>
            <a:r>
              <a:rPr lang="zh-CN" altLang="en-US" dirty="0"/>
              <a:t>和过期时间。否则登录失败。</a:t>
            </a:r>
            <a:endParaRPr lang="en-US" altLang="zh-CN" dirty="0"/>
          </a:p>
          <a:p>
            <a:r>
              <a:rPr lang="zh-CN" altLang="en-US" b="1" dirty="0"/>
              <a:t>请求验证码</a:t>
            </a:r>
            <a:endParaRPr lang="en-US" altLang="zh-CN" b="1" dirty="0"/>
          </a:p>
          <a:p>
            <a:pPr lvl="1"/>
            <a:r>
              <a:rPr lang="zh-CN" altLang="en-US" dirty="0"/>
              <a:t>判断输入的手机号是否合法，若合法，评估当前用户环境风控等级。如果为合法用户，则随机生成一个六位数，发放至用户（在后台日志打印）并设置好过期时间，将验证码保存到</a:t>
            </a:r>
            <a:r>
              <a:rPr lang="en-US" altLang="zh-CN" dirty="0"/>
              <a:t> </a:t>
            </a:r>
            <a:r>
              <a:rPr lang="en-US" altLang="zh-CN" b="1" dirty="0" err="1"/>
              <a:t>redis</a:t>
            </a:r>
            <a:r>
              <a:rPr lang="en-US" altLang="zh-CN" dirty="0"/>
              <a:t> </a:t>
            </a:r>
            <a:r>
              <a:rPr lang="zh-CN" altLang="en-US" dirty="0"/>
              <a:t>数据库当中用于验证用户输入验证码是否合法。</a:t>
            </a:r>
            <a:endParaRPr lang="en-US" altLang="zh-CN" dirty="0"/>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298A0A9-3BF4-4D5A-A9D8-98320D5B10F8}"/>
              </a:ext>
            </a:extLst>
          </p:cNvPr>
          <p:cNvSpPr>
            <a:spLocks noGrp="1"/>
          </p:cNvSpPr>
          <p:nvPr>
            <p:ph type="title"/>
          </p:nvPr>
        </p:nvSpPr>
        <p:spPr>
          <a:xfrm>
            <a:off x="565150" y="770890"/>
            <a:ext cx="9198761" cy="1268984"/>
          </a:xfrm>
        </p:spPr>
        <p:txBody>
          <a:bodyPr>
            <a:normAutofit/>
          </a:bodyPr>
          <a:lstStyle/>
          <a:p>
            <a:r>
              <a:rPr lang="zh-CN" altLang="en-US" dirty="0"/>
              <a:t>项目原理</a:t>
            </a:r>
          </a:p>
        </p:txBody>
      </p:sp>
      <p:sp>
        <p:nvSpPr>
          <p:cNvPr id="3" name="内容占位符 2">
            <a:extLst>
              <a:ext uri="{FF2B5EF4-FFF2-40B4-BE49-F238E27FC236}">
                <a16:creationId xmlns:a16="http://schemas.microsoft.com/office/drawing/2014/main" id="{A7893607-42C0-4319-9629-43089102014D}"/>
              </a:ext>
            </a:extLst>
          </p:cNvPr>
          <p:cNvSpPr>
            <a:spLocks noGrp="1"/>
          </p:cNvSpPr>
          <p:nvPr>
            <p:ph idx="1"/>
          </p:nvPr>
        </p:nvSpPr>
        <p:spPr>
          <a:xfrm>
            <a:off x="565150" y="1795549"/>
            <a:ext cx="9198761" cy="4291555"/>
          </a:xfrm>
        </p:spPr>
        <p:txBody>
          <a:bodyPr>
            <a:normAutofit/>
          </a:bodyPr>
          <a:lstStyle/>
          <a:p>
            <a:r>
              <a:rPr lang="zh-CN" altLang="en-US" b="1" dirty="0"/>
              <a:t>用户名登录账户</a:t>
            </a:r>
            <a:endParaRPr lang="en-US" altLang="zh-CN" b="1" dirty="0"/>
          </a:p>
          <a:p>
            <a:pPr lvl="1"/>
            <a:r>
              <a:rPr lang="zh-CN" altLang="en-US" dirty="0"/>
              <a:t>密码转化为</a:t>
            </a:r>
            <a:r>
              <a:rPr lang="en-US" altLang="zh-CN" dirty="0"/>
              <a:t> </a:t>
            </a:r>
            <a:r>
              <a:rPr lang="en-US" altLang="zh-CN" b="1" dirty="0"/>
              <a:t>md5</a:t>
            </a:r>
            <a:r>
              <a:rPr lang="en-US" altLang="zh-CN" dirty="0"/>
              <a:t> </a:t>
            </a:r>
            <a:r>
              <a:rPr lang="zh-CN" altLang="en-US" dirty="0"/>
              <a:t>码与</a:t>
            </a:r>
            <a:r>
              <a:rPr lang="en-US" altLang="zh-CN" dirty="0"/>
              <a:t> </a:t>
            </a:r>
            <a:r>
              <a:rPr lang="en-US" altLang="zh-CN" b="1" dirty="0"/>
              <a:t>user</a:t>
            </a:r>
            <a:r>
              <a:rPr lang="en-US" altLang="zh-CN" dirty="0"/>
              <a:t> </a:t>
            </a:r>
            <a:r>
              <a:rPr lang="zh-CN" altLang="en-US" dirty="0"/>
              <a:t>数据库当中的用户信息进行对比，如果存在该用户的记录，</a:t>
            </a:r>
            <a:r>
              <a:rPr lang="en-US" altLang="zh-CN" b="1" dirty="0" err="1"/>
              <a:t>redis</a:t>
            </a:r>
            <a:r>
              <a:rPr lang="en-US" altLang="zh-CN" dirty="0"/>
              <a:t> </a:t>
            </a:r>
            <a:r>
              <a:rPr lang="zh-CN" altLang="en-US" dirty="0"/>
              <a:t>里面保存用户的</a:t>
            </a:r>
            <a:r>
              <a:rPr lang="en-US" altLang="zh-CN" dirty="0"/>
              <a:t> </a:t>
            </a:r>
            <a:r>
              <a:rPr lang="en-US" altLang="zh-CN" b="1" dirty="0"/>
              <a:t>session</a:t>
            </a:r>
            <a:r>
              <a:rPr lang="zh-CN" altLang="en-US" dirty="0"/>
              <a:t>，同时保存用户的环境信息辅助风控策略评估。</a:t>
            </a:r>
            <a:endParaRPr lang="en-US" altLang="zh-CN" dirty="0"/>
          </a:p>
          <a:p>
            <a:r>
              <a:rPr lang="zh-CN" altLang="en-US" b="1" dirty="0"/>
              <a:t>登出与注销</a:t>
            </a:r>
            <a:endParaRPr lang="en-US" altLang="zh-CN" b="1" dirty="0"/>
          </a:p>
          <a:p>
            <a:pPr lvl="1"/>
            <a:r>
              <a:rPr lang="zh-CN" altLang="en-US" dirty="0"/>
              <a:t>进行登出操作时必须处于已登录状态，即该用户 </a:t>
            </a:r>
            <a:r>
              <a:rPr lang="en-US" altLang="zh-CN" b="1" dirty="0" err="1"/>
              <a:t>sessionID</a:t>
            </a:r>
            <a:r>
              <a:rPr lang="en-US" altLang="zh-CN" b="1" dirty="0"/>
              <a:t> </a:t>
            </a:r>
            <a:r>
              <a:rPr lang="zh-CN" altLang="en-US" dirty="0"/>
              <a:t>对应的记录需要存在。通过删除用户的 </a:t>
            </a:r>
            <a:r>
              <a:rPr lang="en-US" altLang="zh-CN" b="1" dirty="0"/>
              <a:t>session </a:t>
            </a:r>
            <a:r>
              <a:rPr lang="zh-CN" altLang="en-US" dirty="0"/>
              <a:t>信息完成登出操作。</a:t>
            </a:r>
            <a:endParaRPr lang="en-US" altLang="zh-CN" dirty="0"/>
          </a:p>
          <a:p>
            <a:pPr lvl="1"/>
            <a:r>
              <a:rPr lang="zh-CN" altLang="en-US" dirty="0"/>
              <a:t>进行注销操作时必须处于已登录状态，除了删除用户的 </a:t>
            </a:r>
            <a:r>
              <a:rPr lang="en-US" altLang="zh-CN" b="1" dirty="0"/>
              <a:t>session </a:t>
            </a:r>
            <a:r>
              <a:rPr lang="zh-CN" altLang="en-US" dirty="0"/>
              <a:t>信息外，还需要删除</a:t>
            </a:r>
            <a:r>
              <a:rPr lang="en-US" altLang="zh-CN" dirty="0"/>
              <a:t> </a:t>
            </a:r>
            <a:r>
              <a:rPr lang="en-US" altLang="zh-CN" b="1" dirty="0"/>
              <a:t>user</a:t>
            </a:r>
            <a:r>
              <a:rPr lang="en-US" altLang="zh-CN" dirty="0"/>
              <a:t> </a:t>
            </a:r>
            <a:r>
              <a:rPr lang="zh-CN" altLang="en-US" dirty="0"/>
              <a:t>数据库中该用户的相关信息。</a:t>
            </a:r>
            <a:endParaRPr lang="en-US" altLang="zh-CN" dirty="0"/>
          </a:p>
        </p:txBody>
      </p:sp>
      <p:cxnSp>
        <p:nvCxnSpPr>
          <p:cNvPr id="69" name="Straight Connector 68">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72"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50852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250</TotalTime>
  <Words>905</Words>
  <Application>Microsoft Macintosh PowerPoint</Application>
  <PresentationFormat>宽屏</PresentationFormat>
  <Paragraphs>65</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vt:lpstr>
      <vt:lpstr>Cambria Math</vt:lpstr>
      <vt:lpstr>Segoe UI</vt:lpstr>
      <vt:lpstr>Wingdings</vt:lpstr>
      <vt:lpstr>PunchcardVTI</vt:lpstr>
      <vt:lpstr>抓到你了—— 具备安全防护能力的账号系统</vt:lpstr>
      <vt:lpstr>团队成员</vt:lpstr>
      <vt:lpstr>项目背景</vt:lpstr>
      <vt:lpstr>思路分析</vt:lpstr>
      <vt:lpstr>工程设计</vt:lpstr>
      <vt:lpstr>安全风控设计</vt:lpstr>
      <vt:lpstr>项目管理</vt:lpstr>
      <vt:lpstr>项目原理</vt:lpstr>
      <vt:lpstr>项目原理</vt:lpstr>
      <vt:lpstr>项目原理</vt:lpstr>
      <vt:lpstr>项目成果</vt:lpstr>
      <vt:lpstr>结论及反思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抓到你了——具备安全防护能力的账号系统</dc:title>
  <dc:creator>徐 浩然</dc:creator>
  <cp:lastModifiedBy>Microsoft Office User</cp:lastModifiedBy>
  <cp:revision>54</cp:revision>
  <dcterms:created xsi:type="dcterms:W3CDTF">2021-11-13T13:35:54Z</dcterms:created>
  <dcterms:modified xsi:type="dcterms:W3CDTF">2021-11-14T09:44:16Z</dcterms:modified>
</cp:coreProperties>
</file>