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3C87-BB92-4E41-A3A4-82222944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A7FFE1-FF91-488B-9A68-85283DA0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7FF05-8223-4D0B-8DB2-86B911F8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3716-68F6-4887-9A14-1194A57E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80514-79B6-493C-87EA-CDCABEC3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0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3B5B8-75DA-4536-8396-93D5603E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5B1EB-4C47-4F4B-9359-F5C61F5A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3D848-817A-46FC-89F7-388DD2F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95B92-FDCD-418F-B833-35190F5E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3D2D5-258D-4D30-9459-DD6E7D24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7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FEA5B9-478E-4159-8D8A-DE6DD9E60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969F3-E16A-4575-A82D-C1A3278D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E1633-2729-41B1-BB47-695DD882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4C42C-EF9A-426C-801C-D27D5D8F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5909F-A110-4A14-B551-0E6160FC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6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08F81-315D-4EEB-8F0C-9456A2E3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D27E3-8C36-4C04-9C17-AA38E1BB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74D3C-3E35-41F3-8406-5DA93FDF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F369A-F34C-4AED-A2D4-0F127BEC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6F832-4EA2-405A-B2C7-C0403D29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4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20DB6-0905-4AB8-A9D4-A08D1D94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19D61-8832-4E5A-A543-C4915BC8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986CD-56F5-43ED-AE30-5ACA0668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980CD-2064-4093-978B-2CCF719F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932B4-B7E1-45A3-BDF3-B8ACDF2E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8F424-DB47-4423-ACFD-430EEFBD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50F8D-FAA8-4538-9A53-7712B607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401C9-4BA3-4080-A2BA-690B163B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BCAB3-36F7-4B86-8DDC-3919C6A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2C5C1-7509-4B9E-9058-42C9D38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AF4EA-B202-496B-BCCD-5B567A5F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8259F-E297-4A29-9C99-C68B4AF6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464D9-ED3F-4FC9-9B56-8D1EFC63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D1B54-4A5E-42A2-BE98-DC2D3AE3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7E8174-45FC-4C24-BAA0-655014CDC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78495C-32F7-4B2D-A426-8FC7D6EB3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3731E-BAE9-4E85-9608-5FA9ABF4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402349-B158-4EE8-B832-861B4003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5B0C4-6A5F-407A-B6D1-2DD8978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6E93F-D624-423F-B458-CA68C373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88B21-75BB-48B0-ADF6-246D89D9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D1C51-CFEC-4A65-98C1-BF29417D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FD3864-E179-4F17-A45F-76625B31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FCB83-098D-41AE-8E4A-1B4BBA09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E4765-1CE1-4922-B262-E4142AB1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E609-3D98-4E6E-B848-F16E9E8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64440-A6C8-45FA-B9D1-B28854B7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835E8-241B-4E17-BC28-E76696DA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DD460-D486-4D50-BE38-22680EB1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869FB-E368-4EF5-AB74-06C08F31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38A61-B1A6-4CED-8C65-F7077D0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61F5D-624C-49C8-B4A8-B32F0585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ACC4D-0201-4572-8D87-D6B1AFE6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A38B6-D728-4CC5-B4D0-FE96DBB49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9A6FC-3A6F-47CD-A712-0A4B7D4DC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58F61-EBD4-45FC-A6D7-C1CE0EE8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B49F0-9294-45CC-A905-5F25E77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6DCDB-7A95-4717-91C5-5202AC97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8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4F3018-3603-42D9-B1DD-35C2513C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3E7FE-E269-434C-B966-167E0F39D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1DE16-E5AE-4E94-A9F9-796C14F05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5D3C-80FD-4AD0-8263-5862282DF551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E93F4-54AC-4EC7-ABD7-7CA738BCD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F63CF-04D0-4C85-98CF-50CED250B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242B-3B1E-4E7E-B159-17720BD30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8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34872-925E-4277-8C8C-3F89E1F87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拍</a:t>
            </a:r>
            <a:r>
              <a:rPr lang="zh-CN" altLang="en-US" dirty="0">
                <a:solidFill>
                  <a:srgbClr val="7030A0"/>
                </a:solidFill>
              </a:rPr>
              <a:t>个</a:t>
            </a:r>
            <a:r>
              <a:rPr lang="zh-CN" altLang="en-US" sz="900" dirty="0">
                <a:solidFill>
                  <a:srgbClr val="00B0F0"/>
                </a:solidFill>
              </a:rPr>
              <a:t>屁</a:t>
            </a:r>
            <a:r>
              <a:rPr lang="zh-CN" altLang="en-US" dirty="0">
                <a:solidFill>
                  <a:srgbClr val="00B050"/>
                </a:solidFill>
              </a:rPr>
              <a:t>好</a:t>
            </a:r>
            <a:r>
              <a:rPr lang="zh-CN" altLang="en-US" dirty="0">
                <a:solidFill>
                  <a:srgbClr val="FFFF00"/>
                </a:solidFill>
              </a:rPr>
              <a:t>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07E4F-F254-48D7-A896-76C201153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常志韬</a:t>
            </a:r>
          </a:p>
        </p:txBody>
      </p:sp>
    </p:spTree>
    <p:extLst>
      <p:ext uri="{BB962C8B-B14F-4D97-AF65-F5344CB8AC3E}">
        <p14:creationId xmlns:p14="http://schemas.microsoft.com/office/powerpoint/2010/main" val="84815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9F83E-BB05-4F23-9E93-887AEBCB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7D008-7BBC-489D-9BC3-B80176AA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2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1631-290B-4DDC-A725-3415F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B4234-1828-47F7-B59A-022D1835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B0EC1-F7B3-4B0B-A9A6-61D9828F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怎么样才能拍出好看的照片？</a:t>
            </a:r>
          </a:p>
        </p:txBody>
      </p:sp>
      <p:pic>
        <p:nvPicPr>
          <p:cNvPr id="1026" name="Picture 2" descr="佳能r3 的图像结果">
            <a:extLst>
              <a:ext uri="{FF2B5EF4-FFF2-40B4-BE49-F238E27FC236}">
                <a16:creationId xmlns:a16="http://schemas.microsoft.com/office/drawing/2014/main" id="{5F93FDD1-6286-4238-A9E7-8E4223211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1" y="2713960"/>
            <a:ext cx="3835400" cy="23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佳能1200mm 的图像结果">
            <a:extLst>
              <a:ext uri="{FF2B5EF4-FFF2-40B4-BE49-F238E27FC236}">
                <a16:creationId xmlns:a16="http://schemas.microsoft.com/office/drawing/2014/main" id="{082FEB6D-8C22-4E53-866F-8FC7770A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55" y="2597924"/>
            <a:ext cx="36004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BEE22D-A658-4178-A86F-83C933727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0" y="2024537"/>
            <a:ext cx="4604842" cy="3545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7CFA37-1114-402C-B237-E390C39CE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12" y="1488120"/>
            <a:ext cx="5998336" cy="46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14EA65E-683F-4817-8021-2C6C9E085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/>
          <a:stretch/>
        </p:blipFill>
        <p:spPr>
          <a:xfrm>
            <a:off x="2310461" y="1259505"/>
            <a:ext cx="6875117" cy="35053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1EFE69-03F3-4A61-AD39-2E01F80D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怎么样才能拍出好看的照片？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8ADB1-56D0-4930-A58C-8F9E5331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膜拜</a:t>
            </a:r>
            <a:endParaRPr lang="en-US" altLang="zh-CN" dirty="0"/>
          </a:p>
          <a:p>
            <a:r>
              <a:rPr lang="zh-CN" altLang="en-US" dirty="0"/>
              <a:t>大师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71205B-2B6E-43FC-8EE8-228A89A4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80" y="4017486"/>
            <a:ext cx="2849880" cy="28498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772CB8-2E66-4698-B4F1-34F8D2B5A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40" y="4531360"/>
            <a:ext cx="2326640" cy="23266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023BF7-50CD-4562-BFF6-E2175625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80" y="4008120"/>
            <a:ext cx="2849880" cy="2849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FFD2B2-2F1B-4445-A09E-DEDC8F02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4531360"/>
            <a:ext cx="2326640" cy="2326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A09214-2CB0-46C9-96C5-582EAB16C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400" y="4547552"/>
            <a:ext cx="2326640" cy="2326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52D239-F0EB-4718-9488-4D3E6A974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008120"/>
            <a:ext cx="284988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6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1260-A644-4C15-BAB6-4A884A96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怎样才能进行新闻摄影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B978F-3141-4EF3-AC9F-716E57A8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拍到 </a:t>
            </a:r>
            <a:r>
              <a:rPr lang="en-US" altLang="zh-CN" dirty="0"/>
              <a:t>&gt; </a:t>
            </a:r>
            <a:r>
              <a:rPr lang="zh-CN" altLang="en-US" dirty="0"/>
              <a:t>拍好</a:t>
            </a:r>
            <a:endParaRPr lang="en-US" altLang="zh-CN" dirty="0"/>
          </a:p>
          <a:p>
            <a:r>
              <a:rPr lang="zh-CN" altLang="en-US" dirty="0"/>
              <a:t>多拍，多练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有一双发现美的眼睛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78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810C-438C-4DF1-9009-34D2F9F2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了解相机参数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0D2B0-ED11-4873-B118-07C28D45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92B78-4DF5-4086-B674-238257FB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39A87-7A60-4494-98F3-E3029BA2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6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4C1FB-0BBD-4690-B392-0FE668D0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30F4F-71E7-46EC-9EE3-4D6CB3B1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4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6A3C8-FF70-4FB4-87E1-F3F6FC2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051E2-9BE2-49DA-A181-02E9B161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1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7BB88-A48B-4714-B839-A480EB10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35788-88E5-4020-80BE-B571A764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54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拍个屁好照</vt:lpstr>
      <vt:lpstr>1.怎么样才能拍出好看的照片？</vt:lpstr>
      <vt:lpstr>1.怎么样才能拍出好看的照片？</vt:lpstr>
      <vt:lpstr>1.怎样才能进行新闻摄影</vt:lpstr>
      <vt:lpstr>了解相机参数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拍个屁好照</dc:title>
  <dc:creator>常 志韬</dc:creator>
  <cp:lastModifiedBy>CZT</cp:lastModifiedBy>
  <cp:revision>5</cp:revision>
  <dcterms:created xsi:type="dcterms:W3CDTF">2021-10-15T06:54:32Z</dcterms:created>
  <dcterms:modified xsi:type="dcterms:W3CDTF">2022-04-08T12:56:41Z</dcterms:modified>
</cp:coreProperties>
</file>