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test.pptx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123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page 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4215" y="1825625"/>
            <a:ext cx="786193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文字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</vt:lpstr>
      <vt:lpstr>Helvetica Neue</vt:lpstr>
      <vt:lpstr>汉仪书宋二KW</vt:lpstr>
      <vt:lpstr>微软雅黑</vt:lpstr>
      <vt:lpstr>汉仪旗黑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v_changzhitao</dc:creator>
  <cp:lastModifiedBy>v_changzhitao</cp:lastModifiedBy>
  <cp:revision>9</cp:revision>
  <dcterms:created xsi:type="dcterms:W3CDTF">2025-04-03T05:24:30Z</dcterms:created>
  <dcterms:modified xsi:type="dcterms:W3CDTF">2025-04-03T05:24:30Z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2052-6.10.0.8882</vt:lpwstr>
  </property>
  <property fmtid="{D5CDD505-2E9C-101B-9397-08002B2CF9AE}" pid="3" name="ICV">
    <vt:lpwstr>814F630E25B200C7631BEE6722698147_41</vt:lpwstr>
  </property>
</Properties>
</file>