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7" r:id="rId3"/>
    <p:sldId id="616" r:id="rId4"/>
    <p:sldId id="617" r:id="rId5"/>
    <p:sldId id="626" r:id="rId6"/>
    <p:sldId id="620" r:id="rId7"/>
    <p:sldId id="625" r:id="rId8"/>
    <p:sldId id="627" r:id="rId9"/>
    <p:sldId id="615" r:id="rId10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A75B"/>
    <a:srgbClr val="21713E"/>
    <a:srgbClr val="FEDEF3"/>
    <a:srgbClr val="FF99CC"/>
    <a:srgbClr val="FFCCCC"/>
    <a:srgbClr val="FF9900"/>
    <a:srgbClr val="FFFFFF"/>
    <a:srgbClr val="05D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04" autoAdjust="0"/>
  </p:normalViewPr>
  <p:slideViewPr>
    <p:cSldViewPr>
      <p:cViewPr varScale="1">
        <p:scale>
          <a:sx n="74" d="100"/>
          <a:sy n="74" d="100"/>
        </p:scale>
        <p:origin x="4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xmlns="" id="{62608DF3-9D2E-4B5E-9688-4CBA36D2C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xmlns="" id="{E7CAF81C-FFC5-43C7-A0BD-B1D65AC494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99125" y="90488"/>
            <a:ext cx="9382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xmlns="" id="{049BC636-77FC-4F11-86D1-2D2E8EA73C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80563"/>
            <a:ext cx="5905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xmlns="" id="{8269BCA9-9436-466E-A889-9094D13697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75388" y="9582150"/>
            <a:ext cx="361950" cy="273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9D188EEF-9250-4AE8-9CE1-2D1F7269C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47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7B649C8E-E582-4502-B4A3-37EE91519D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A54C3FC4-30B3-4832-8B03-BF1F0EAEFB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505263E-D01B-4B8C-9974-7DE4BE9AE5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322C7C9E-1766-486E-9BF3-B9CB6E0E88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D65E9F3E-547B-47AA-8265-E2CC066256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77A90FF8-92D2-40D7-B570-4826B8926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F2157C8-0A41-43D5-8B96-CB64937D8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11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A2CD824A-0691-45F9-8E19-42F1A2809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49E4BE56-4433-4959-ABAF-1DFBFC9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DF424969-EF16-416C-84EB-D8C039F0F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11AEF8B-5082-4A57-AAB1-4326CD219E5D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472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B70D172-976B-4418-AE9F-3E249ED49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A37CC9B-19C2-4591-A240-EA591BD4D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05DB9A9-94E4-41F2-BACC-E3C39EE58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DD5F0-E60B-4C5C-A3DA-4E01BD3C0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97F58E8-81E3-4B3B-B36E-99D5622C6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4FF6BB7-9947-468F-AC83-DC87FA471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1D1F614-1D05-4176-824C-68D413D29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113F-098C-4DDF-972D-C67CA7F4E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6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99BD54F-2FDA-4AA2-9E04-FFF9BB4AC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C17928D-FAC1-402D-88A8-D0D445055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3A89C7C-B799-4809-8BD9-D8E07DB6D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6FF3-EFB3-4B0D-A203-FA7AFF241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10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ED4B509-EA5C-46F8-99A8-92EA2628B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2EAF759-0F46-46BB-B6D2-1EB2EA836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342900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754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3DB226A-C4FC-4ABA-A75E-41E031C8B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AD2C1C9-E709-4263-88C7-C2F4E3586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A344835-8A60-47C8-8AE2-99F93BB57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937B7-FEEF-4B53-A1ED-1F87C1571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1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65CB91-475E-4E10-9E5D-83CCBFC50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D906AA-EA4E-4A99-A474-7E31ABCBF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CF751C-8AD7-48A8-974E-8B979918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9748-743B-42EE-9DE2-CE1FAD90B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87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A8A01FA3-AF13-4499-8D10-5952BC187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0386036-83C1-4918-944E-A0072CB87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3D7A224-61BC-49AA-AAC4-D4334680D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FBCDF-6F7A-46F0-A0E0-652EAB9A3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5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F0F7F5A-BB24-4718-A32A-661E677E4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9C46DE7-3F06-4E0D-B7D6-8BA5305CA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CBB40E3-B53B-4EE9-BE04-45E40B2AA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3D37-E707-420F-9F9D-364270CDA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3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FDC7BEC-D36A-4F52-A71A-158412546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2A662A3-3604-41F0-AC8E-901CC0613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891B606-3EAD-4E7F-A863-0A2C2ADBC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4560E-EF5D-491A-AD00-5964550BD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5A2609-5962-4D0B-9E53-45EF1E63D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8067E4E-4D1F-4DA5-A435-5DB21CFCC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41C818-FB3F-44C5-925E-DD9A25A5E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C453-1A4A-4EDF-95CA-FB0A6019C9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DD8FAEE-B728-4FFA-B53B-05E757BA4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2FCE05-0802-4AE8-A882-1CEEBEEF2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414F8C-D76B-46BC-84A2-44E47DCD9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BC84-5FFA-4F99-83E9-95BD190B3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05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34564D85-F933-4A90-9DFE-FDD948F84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88640"/>
            <a:ext cx="7772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4F6FE9D-FDF6-45D3-BDB1-D9F28581E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AE67ADA1-8CFD-465A-9D24-8EB95E6226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085FABAD-90CA-46AA-9329-338B92A326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38449" y="6248400"/>
            <a:ext cx="338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40FEB057-2CEA-4509-8283-BE8186AF1F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D74901-B98B-4EC3-BA29-2C3A6962A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xmlns="" id="{90AE5B8D-DAB0-4CAF-B41E-E7E2406D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xmlns="" id="{D6997AEC-9EC2-4DA3-815B-E34D58F9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6248400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xmlns="" id="{77E8A519-E5A1-48C2-B37B-7F9E83C7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75" y="6248400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r" eaLnBrk="1" hangingPunct="1">
              <a:defRPr/>
            </a:pPr>
            <a:fld id="{FC139555-CB3E-4614-9D1F-BFBB1CD74AC3}" type="slidenum">
              <a:rPr lang="en-US" altLang="zh-CN" sz="1400" smtClean="0">
                <a:ea typeface="宋体" panose="02010600030101010101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 bwMode="auto">
          <a:xfrm>
            <a:off x="365125" y="908720"/>
            <a:ext cx="84201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1713E"/>
          </a:solidFill>
          <a:latin typeface="Berlin Sans FB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宋体" pitchFamily="2" charset="-122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宋体" pitchFamily="2" charset="-122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ntia.cn/problem-sets/16/problems/6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eversing%20Linked%20List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9">
            <a:extLst>
              <a:ext uri="{FF2B5EF4-FFF2-40B4-BE49-F238E27FC236}">
                <a16:creationId xmlns:a16="http://schemas.microsoft.com/office/drawing/2014/main" xmlns="" id="{2925EE50-2F4B-4252-BC2D-BAE0FE4F6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48" y="2060848"/>
            <a:ext cx="63367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21713E"/>
                </a:solidFill>
                <a:latin typeface="Berlin Sans FB" panose="020E0602020502020306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隶书" panose="02010509060101010101" pitchFamily="49" charset="-122"/>
              </a:rPr>
              <a:t>Exercise 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Comic Sans MS" panose="030F0702030302020204" pitchFamily="66" charset="0"/>
                <a:ea typeface="隶书" panose="02010509060101010101" pitchFamily="49" charset="-122"/>
              </a:rPr>
              <a:t>Reversing Linked List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https://pintia.cn/problem-sets/16/problems/664</a:t>
            </a:r>
            <a:endParaRPr lang="en-US" altLang="zh-CN" sz="1600" dirty="0">
              <a:solidFill>
                <a:srgbClr val="FF00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5126" name="Rectangle 31">
            <a:extLst>
              <a:ext uri="{FF2B5EF4-FFF2-40B4-BE49-F238E27FC236}">
                <a16:creationId xmlns:a16="http://schemas.microsoft.com/office/drawing/2014/main" xmlns="" id="{185158E5-2B11-47CB-B087-44B150ABF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45080"/>
            <a:ext cx="6705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21713E"/>
                </a:solidFill>
                <a:latin typeface="Berlin Sans FB" panose="020E0602020502020306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2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Slides adapted from material by </a:t>
            </a:r>
            <a:r>
              <a:rPr kumimoji="0" lang="en-US" altLang="zh-CN" sz="1200" i="1" dirty="0" smtClean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Profs</a:t>
            </a:r>
            <a:r>
              <a:rPr kumimoji="0" lang="en-US" altLang="zh-CN" sz="12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. Chen Yue</a:t>
            </a:r>
            <a:r>
              <a:rPr kumimoji="0" lang="en-US" altLang="zh-CN" sz="1200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1200" i="1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Zhejiang University</a:t>
            </a:r>
            <a:r>
              <a:rPr kumimoji="0" lang="en-US" altLang="zh-CN" sz="1200" dirty="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问题描述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18947507-95A5-460E-BC45-CCF721C2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077200" cy="48006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Given a constant K and a singly linked list L, you are supposed to reverse the links of every K elements on L. For example, given L being 1→2→3→4→5→6, if K = 3, then you must output 3→2→1→6→5→4; if K = 4, you must output 4→3→2→1→5→6.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输入输出格式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18947507-95A5-460E-BC45-CCF721C2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Input Specification:</a:t>
            </a:r>
          </a:p>
          <a:p>
            <a:pPr marL="40005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Each input file contains one test case. For each case, the first line contains the address of the first node, a positive N (&lt;= 10</a:t>
            </a:r>
            <a:r>
              <a:rPr lang="en-US" altLang="zh-CN" sz="16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5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) which is the total number of nodes, and a positive K (&lt;=N) which is the length of the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sublist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 to be reversed. The address of a node is a 5-digit nonnegative integer, and NULL is represented by -1.</a:t>
            </a:r>
          </a:p>
          <a:p>
            <a:pPr marL="40005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Then N lines follow, each describes a node in the format:</a:t>
            </a:r>
          </a:p>
          <a:p>
            <a:pPr marL="40005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i="1" dirty="0">
                <a:solidFill>
                  <a:srgbClr val="FF0000"/>
                </a:solidFill>
                <a:latin typeface="+mj-lt"/>
                <a:ea typeface="华文中宋" panose="02010600040101010101" pitchFamily="2" charset="-122"/>
              </a:rPr>
              <a:t>Address  Data  Next</a:t>
            </a:r>
          </a:p>
          <a:p>
            <a:pPr marL="40005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where Address is the position of the node, Data is an integer, and Next is the position of the next node.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Output Specification:</a:t>
            </a:r>
          </a:p>
          <a:p>
            <a:pPr marL="40005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华文中宋" panose="02010600040101010101" pitchFamily="2" charset="-122"/>
              </a:rPr>
              <a:t>For each case, output the resulting ordered linked list. Each node occupies a line, and is printed in the same format as in the input.</a:t>
            </a:r>
          </a:p>
        </p:txBody>
      </p:sp>
    </p:spTree>
    <p:extLst>
      <p:ext uri="{BB962C8B-B14F-4D97-AF65-F5344CB8AC3E}">
        <p14:creationId xmlns:p14="http://schemas.microsoft.com/office/powerpoint/2010/main" val="7879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输入输出示例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F62D11E-77DD-4891-A654-02DC1400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1655946" cy="3744416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00A70F10-2F2E-4188-AD3B-0B2A6CF9224A}"/>
              </a:ext>
            </a:extLst>
          </p:cNvPr>
          <p:cNvCxnSpPr/>
          <p:nvPr/>
        </p:nvCxnSpPr>
        <p:spPr bwMode="auto">
          <a:xfrm>
            <a:off x="2483768" y="1700808"/>
            <a:ext cx="151216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4AAD7E3-5C27-46BD-944D-290EA8D2F4C4}"/>
              </a:ext>
            </a:extLst>
          </p:cNvPr>
          <p:cNvSpPr txBox="1"/>
          <p:nvPr/>
        </p:nvSpPr>
        <p:spPr>
          <a:xfrm>
            <a:off x="4117806" y="1500753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起始地址  结点数  需要翻转的子链长度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9E2F146B-A206-4CC8-808F-6BD8677F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10" y="2213992"/>
            <a:ext cx="5457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分析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49500FE-6750-4507-B417-AE0232D3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2049"/>
            <a:ext cx="4152900" cy="1704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75144E0-935B-43E9-8631-408EA389068B}"/>
              </a:ext>
            </a:extLst>
          </p:cNvPr>
          <p:cNvSpPr txBox="1"/>
          <p:nvPr/>
        </p:nvSpPr>
        <p:spPr>
          <a:xfrm>
            <a:off x="1259632" y="3718313"/>
            <a:ext cx="4743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  <a:ea typeface="华文中宋" panose="02010600040101010101" pitchFamily="2" charset="-122"/>
              </a:rPr>
              <a:t>new 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：新的、已经逆转好的链表头结点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+mj-lt"/>
                <a:ea typeface="华文中宋" panose="02010600040101010101" pitchFamily="2" charset="-122"/>
              </a:rPr>
              <a:t>old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：  还未完成逆转的链表部分的头结点</a:t>
            </a:r>
            <a:endParaRPr lang="en-US" altLang="zh-CN" sz="2000" dirty="0">
              <a:latin typeface="+mj-lt"/>
              <a:ea typeface="华文中宋" panose="02010600040101010101" pitchFamily="2" charset="-122"/>
            </a:endParaRPr>
          </a:p>
          <a:p>
            <a:r>
              <a:rPr lang="en-US" altLang="zh-CN" sz="2000" dirty="0" err="1">
                <a:latin typeface="+mj-lt"/>
                <a:ea typeface="华文中宋" panose="02010600040101010101" pitchFamily="2" charset="-122"/>
              </a:rPr>
              <a:t>tmp</a:t>
            </a:r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： 临时指针，别断了链表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AA275A5-C865-43C3-8EBE-D121DA025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2"/>
          <a:stretch/>
        </p:blipFill>
        <p:spPr>
          <a:xfrm>
            <a:off x="899592" y="1126025"/>
            <a:ext cx="4248150" cy="19209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8611336-2BBE-4A66-A1E0-1803FE948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7" y="1124744"/>
            <a:ext cx="4219575" cy="190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9F661B3-6F34-43ED-B45C-86D3E0F30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16" y="1127329"/>
            <a:ext cx="4200525" cy="1924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87606E4-013D-404B-93C6-96A6F2593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67" y="1198004"/>
            <a:ext cx="4171950" cy="185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C157B62-DD6B-4C99-A8B6-B5C242D0D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516" y="1162383"/>
            <a:ext cx="4105275" cy="1943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1EF028E-E115-4585-80E8-0BD878C1A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1" y="1175906"/>
            <a:ext cx="4276725" cy="1885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86541BF-1F37-4335-8D7C-31C31FCBB2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275" y="1166205"/>
            <a:ext cx="4181475" cy="1876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E42B548-97BC-48D4-A6E7-3F90EB0C71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266" y="1155319"/>
            <a:ext cx="4210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核心伪代码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002DA7E-7867-4B48-9AA6-4D16C9F3653C}"/>
              </a:ext>
            </a:extLst>
          </p:cNvPr>
          <p:cNvSpPr/>
          <p:nvPr/>
        </p:nvSpPr>
        <p:spPr>
          <a:xfrm>
            <a:off x="762000" y="1340768"/>
            <a:ext cx="7452320" cy="3785652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 err="1"/>
              <a:t>Ptr</a:t>
            </a:r>
            <a:r>
              <a:rPr lang="en-US" altLang="zh-CN" sz="1600" b="1" dirty="0"/>
              <a:t> Reverse( </a:t>
            </a:r>
            <a:r>
              <a:rPr lang="en-US" altLang="zh-CN" sz="1600" b="1" dirty="0" err="1"/>
              <a:t>Ptr</a:t>
            </a:r>
            <a:r>
              <a:rPr lang="en-US" altLang="zh-CN" sz="1600" b="1" dirty="0"/>
              <a:t> head, int K )</a:t>
            </a:r>
          </a:p>
          <a:p>
            <a:r>
              <a:rPr lang="en-US" altLang="zh-CN" sz="1600" b="1" dirty="0"/>
              <a:t>{ 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cnt</a:t>
            </a:r>
            <a:r>
              <a:rPr lang="en-US" altLang="zh-CN" sz="1600" b="1" dirty="0"/>
              <a:t> = 1;</a:t>
            </a:r>
          </a:p>
          <a:p>
            <a:r>
              <a:rPr lang="en-US" altLang="zh-CN" sz="1600" b="1" dirty="0"/>
              <a:t>	new = head-&gt;next;</a:t>
            </a:r>
          </a:p>
          <a:p>
            <a:r>
              <a:rPr lang="en-US" altLang="zh-CN" sz="1600" b="1" dirty="0"/>
              <a:t>	old = new-&gt;next;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0000FF"/>
                </a:solidFill>
              </a:rPr>
              <a:t>while</a:t>
            </a:r>
            <a:r>
              <a:rPr lang="en-US" altLang="zh-CN" sz="1600" b="1" dirty="0"/>
              <a:t> ( </a:t>
            </a:r>
            <a:r>
              <a:rPr lang="en-US" altLang="zh-CN" sz="1600" b="1" dirty="0" err="1"/>
              <a:t>cnt</a:t>
            </a:r>
            <a:r>
              <a:rPr lang="en-US" altLang="zh-CN" sz="1600" b="1" dirty="0"/>
              <a:t> &lt; K ) {</a:t>
            </a:r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tmp</a:t>
            </a:r>
            <a:r>
              <a:rPr lang="en-US" altLang="zh-CN" sz="1600" b="1" dirty="0"/>
              <a:t> = old-&gt;next;</a:t>
            </a:r>
          </a:p>
          <a:p>
            <a:r>
              <a:rPr lang="en-US" altLang="zh-CN" sz="1600" b="1" dirty="0"/>
              <a:t>		old-&gt;next = new;</a:t>
            </a:r>
          </a:p>
          <a:p>
            <a:r>
              <a:rPr lang="en-US" altLang="zh-CN" sz="1600" b="1" dirty="0"/>
              <a:t>		new = old; </a:t>
            </a:r>
          </a:p>
          <a:p>
            <a:r>
              <a:rPr lang="en-US" altLang="zh-CN" sz="1600" b="1" dirty="0"/>
              <a:t>	                  old = </a:t>
            </a:r>
            <a:r>
              <a:rPr lang="en-US" altLang="zh-CN" sz="1600" b="1" dirty="0" err="1"/>
              <a:t>tmp</a:t>
            </a:r>
            <a:r>
              <a:rPr lang="en-US" altLang="zh-CN" sz="1600" b="1" dirty="0"/>
              <a:t>;</a:t>
            </a:r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cnt</a:t>
            </a:r>
            <a:r>
              <a:rPr lang="en-US" altLang="zh-CN" sz="1600" b="1" dirty="0"/>
              <a:t>++;</a:t>
            </a:r>
          </a:p>
          <a:p>
            <a:r>
              <a:rPr lang="en-US" altLang="zh-CN" sz="1600" b="1" dirty="0"/>
              <a:t>	}</a:t>
            </a:r>
          </a:p>
          <a:p>
            <a:r>
              <a:rPr lang="en-US" altLang="zh-CN" sz="1600" b="1" dirty="0"/>
              <a:t>	head-&gt;next-&gt;next = old;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rgbClr val="0000FF"/>
                </a:solidFill>
              </a:rPr>
              <a:t>return</a:t>
            </a:r>
            <a:r>
              <a:rPr lang="en-US" altLang="zh-CN" sz="1600" b="1" dirty="0"/>
              <a:t> new;</a:t>
            </a:r>
          </a:p>
          <a:p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15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itchFamily="2" charset="-122"/>
              </a:rPr>
              <a:t>完整代码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2F9BDB4-84B9-4952-8B56-2233C521FBFC}"/>
              </a:ext>
            </a:extLst>
          </p:cNvPr>
          <p:cNvSpPr/>
          <p:nvPr/>
        </p:nvSpPr>
        <p:spPr bwMode="auto">
          <a:xfrm>
            <a:off x="611560" y="1412776"/>
            <a:ext cx="2070616" cy="510778"/>
          </a:xfrm>
          <a:prstGeom prst="round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隶书" pitchFamily="49" charset="-122"/>
              </a:rPr>
              <a:t>完整代码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隶书" pitchFamily="49" charset="-122"/>
                <a:hlinkClick r:id="rId2" action="ppaction://hlinkfile"/>
              </a:rPr>
              <a:t>实现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EDDB1E71-633D-49C5-A298-AC551E85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关于程序测试样例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002DA7E-7867-4B48-9AA6-4D16C9F3653C}"/>
              </a:ext>
            </a:extLst>
          </p:cNvPr>
          <p:cNvSpPr/>
          <p:nvPr/>
        </p:nvSpPr>
        <p:spPr>
          <a:xfrm>
            <a:off x="762000" y="1340768"/>
            <a:ext cx="7452320" cy="304698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以上例说明：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有</a:t>
            </a:r>
            <a:r>
              <a:rPr lang="zh-CN" altLang="en-US" dirty="0" smtClean="0"/>
              <a:t>尾巴不翻转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测试数据</a:t>
            </a:r>
            <a:r>
              <a:rPr lang="zh-CN" altLang="en-US" dirty="0" smtClean="0"/>
              <a:t>包含上下界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正好能全翻转，</a:t>
            </a:r>
            <a:r>
              <a:rPr lang="en-US" altLang="zh-CN" dirty="0" smtClean="0"/>
              <a:t>i.e.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N%K==0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/>
              <a:t>K==</a:t>
            </a:r>
            <a:r>
              <a:rPr lang="en-US" altLang="zh-CN" dirty="0" smtClean="0"/>
              <a:t>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/>
              <a:t>K==</a:t>
            </a:r>
            <a:r>
              <a:rPr lang="en-US" altLang="zh-CN" dirty="0" smtClean="0"/>
              <a:t>1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最大（最后升</a:t>
            </a:r>
            <a:r>
              <a:rPr lang="en-US" altLang="zh-CN" dirty="0" smtClean="0"/>
              <a:t>K-1</a:t>
            </a:r>
            <a:r>
              <a:rPr lang="zh-CN" altLang="en-US" dirty="0" smtClean="0"/>
              <a:t>不翻转）、最小</a:t>
            </a:r>
            <a:r>
              <a:rPr lang="en-US" altLang="zh-CN" dirty="0" smtClean="0"/>
              <a:t>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 smtClean="0"/>
              <a:t>有多余、不属于链表的结点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1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B177BC-085F-47CC-BDB1-749476AB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84C206-D3B4-4F44-95F5-4CAB72B2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14" y="1412776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Data Structures</a:t>
            </a:r>
          </a:p>
          <a:p>
            <a:pPr marL="0" indent="0" algn="ctr">
              <a:buNone/>
            </a:pPr>
            <a:r>
              <a:rPr lang="en-US" altLang="zh-CN" dirty="0"/>
              <a:t>To be continued…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5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3366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3366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377</Words>
  <Application>Microsoft Office PowerPoint</Application>
  <PresentationFormat>全屏显示(4:3)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华文中宋</vt:lpstr>
      <vt:lpstr>楷体_GB2312</vt:lpstr>
      <vt:lpstr>隶书</vt:lpstr>
      <vt:lpstr>宋体</vt:lpstr>
      <vt:lpstr>Arial</vt:lpstr>
      <vt:lpstr>Berlin Sans FB</vt:lpstr>
      <vt:lpstr>Comic Sans MS</vt:lpstr>
      <vt:lpstr>Times</vt:lpstr>
      <vt:lpstr>Times New Roman</vt:lpstr>
      <vt:lpstr>Wingdings</vt:lpstr>
      <vt:lpstr>默认设计模板</vt:lpstr>
      <vt:lpstr>PowerPoint 演示文稿</vt:lpstr>
      <vt:lpstr>问题描述</vt:lpstr>
      <vt:lpstr>输入输出格式</vt:lpstr>
      <vt:lpstr>输入输出示例</vt:lpstr>
      <vt:lpstr>分析</vt:lpstr>
      <vt:lpstr>核心伪代码</vt:lpstr>
      <vt:lpstr>完整代码</vt:lpstr>
      <vt:lpstr>关于程序测试样例</vt:lpstr>
      <vt:lpstr>PowerPoint 演示文稿</vt:lpstr>
    </vt:vector>
  </TitlesOfParts>
  <Company>Shi Yan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XuCF</dc:creator>
  <cp:lastModifiedBy>zgzhang</cp:lastModifiedBy>
  <cp:revision>510</cp:revision>
  <cp:lastPrinted>2002-02-24T14:02:08Z</cp:lastPrinted>
  <dcterms:created xsi:type="dcterms:W3CDTF">2000-11-10T01:28:04Z</dcterms:created>
  <dcterms:modified xsi:type="dcterms:W3CDTF">2021-09-27T13:31:53Z</dcterms:modified>
</cp:coreProperties>
</file>