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7" r:id="rId3"/>
    <p:sldId id="616" r:id="rId4"/>
    <p:sldId id="617" r:id="rId5"/>
    <p:sldId id="618" r:id="rId6"/>
    <p:sldId id="619" r:id="rId7"/>
    <p:sldId id="625" r:id="rId8"/>
    <p:sldId id="615" r:id="rId9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A75B"/>
    <a:srgbClr val="21713E"/>
    <a:srgbClr val="FEDEF3"/>
    <a:srgbClr val="FF99CC"/>
    <a:srgbClr val="FFCCCC"/>
    <a:srgbClr val="FF9900"/>
    <a:srgbClr val="FFFFFF"/>
    <a:srgbClr val="05D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04" autoAdjust="0"/>
  </p:normalViewPr>
  <p:slideViewPr>
    <p:cSldViewPr>
      <p:cViewPr varScale="1">
        <p:scale>
          <a:sx n="114" d="100"/>
          <a:sy n="114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62608DF3-9D2E-4B5E-9688-4CBA36D2C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7CAF81C-FFC5-43C7-A0BD-B1D65AC494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9125" y="90488"/>
            <a:ext cx="9382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049BC636-77FC-4F11-86D1-2D2E8EA73C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80563"/>
            <a:ext cx="5905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8269BCA9-9436-466E-A889-9094D13697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75388" y="9582150"/>
            <a:ext cx="3619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D188EEF-9250-4AE8-9CE1-2D1F7269C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B649C8E-E582-4502-B4A3-37EE91519D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54C3FC4-30B3-4832-8B03-BF1F0EAEFB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05263E-D01B-4B8C-9974-7DE4BE9AE5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322C7C9E-1766-486E-9BF3-B9CB6E0E8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D65E9F3E-547B-47AA-8265-E2CC066256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77A90FF8-92D2-40D7-B570-4826B8926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2157C8-0A41-43D5-8B96-CB64937D8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A2CD824A-0691-45F9-8E19-42F1A2809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49E4BE56-4433-4959-ABAF-1DFBFC9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F424969-EF16-416C-84EB-D8C039F0F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11AEF8B-5082-4A57-AAB1-4326CD219E5D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70D172-976B-4418-AE9F-3E249ED49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7CC9B-19C2-4591-A240-EA591BD4D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5DB9A9-94E4-41F2-BACC-E3C39EE58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DD5F0-E60B-4C5C-A3DA-4E01BD3C0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F58E8-81E3-4B3B-B36E-99D5622C6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FF6BB7-9947-468F-AC83-DC87FA471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1F614-1D05-4176-824C-68D413D29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113F-098C-4DDF-972D-C67CA7F4E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6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9BD54F-2FDA-4AA2-9E04-FFF9BB4AC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7928D-FAC1-402D-88A8-D0D445055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A89C7C-B799-4809-8BD9-D8E07DB6D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6FF3-EFB3-4B0D-A203-FA7AFF241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10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D4B509-EA5C-46F8-99A8-92EA2628B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AF759-0F46-46BB-B6D2-1EB2EA836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342900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754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DB226A-C4FC-4ABA-A75E-41E031C8B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D2C1C9-E709-4263-88C7-C2F4E3586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344835-8A60-47C8-8AE2-99F93BB57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937B7-FEEF-4B53-A1ED-1F87C1571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5CB91-475E-4E10-9E5D-83CCBFC50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906AA-EA4E-4A99-A474-7E31ABCBF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F751C-8AD7-48A8-974E-8B979918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9748-743B-42EE-9DE2-CE1FAD90B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A01FA3-AF13-4499-8D10-5952BC187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386036-83C1-4918-944E-A0072CB87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D7A224-61BC-49AA-AAC4-D4334680D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BCDF-6F7A-46F0-A0E0-652EAB9A3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0F7F5A-BB24-4718-A32A-661E677E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C46DE7-3F06-4E0D-B7D6-8BA5305CA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BB40E3-B53B-4EE9-BE04-45E40B2AA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3D37-E707-420F-9F9D-364270CDA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3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DC7BEC-D36A-4F52-A71A-158412546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A662A3-3604-41F0-AC8E-901CC0613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91B606-3EAD-4E7F-A863-0A2C2ADBC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4560E-EF5D-491A-AD00-5964550BD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A2609-5962-4D0B-9E53-45EF1E63D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67E4E-4D1F-4DA5-A435-5DB21CFCC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1C818-FB3F-44C5-925E-DD9A25A5E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C453-1A4A-4EDF-95CA-FB0A6019C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8FAEE-B728-4FFA-B53B-05E757BA4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FCE05-0802-4AE8-A882-1CEEBEEF2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14F8C-D76B-46BC-84A2-44E47DCD9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BC84-5FFA-4F99-83E9-95BD190B3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0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64D85-F933-4A90-9DFE-FDD948F84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F6FE9D-FDF6-45D3-BDB1-D9F28581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67ADA1-8CFD-465A-9D24-8EB95E6226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5FABAD-90CA-46AA-9329-338B92A326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38449" y="6248400"/>
            <a:ext cx="338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FEB057-2CEA-4509-8283-BE8186AF1F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D74901-B98B-4EC3-BA29-2C3A6962A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90AE5B8D-DAB0-4CAF-B41E-E7E2406D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D6997AEC-9EC2-4DA3-815B-E34D58F9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77E8A519-E5A1-48C2-B37B-7F9E83C7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fld id="{FC139555-CB3E-4614-9D1F-BFBB1CD74AC3}" type="slidenum">
              <a:rPr lang="en-US" altLang="zh-CN" sz="1400" smtClean="0"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36" name="Picture 15" descr="011">
            <a:extLst>
              <a:ext uri="{FF2B5EF4-FFF2-40B4-BE49-F238E27FC236}">
                <a16:creationId xmlns:a16="http://schemas.microsoft.com/office/drawing/2014/main" id="{B6AB3976-6D00-427A-B96E-BDE4B9496951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1713E"/>
          </a:solidFill>
          <a:latin typeface="Berlin Sans FB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宋体" pitchFamily="2" charset="-122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宋体" pitchFamily="2" charset="-122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ntia.cn/problem-sets/16/problems/667" TargetMode="External"/><Relationship Id="rId2" Type="http://schemas.openxmlformats.org/officeDocument/2006/relationships/hyperlink" Target="Tree%20Traversals%20again%20tree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9">
            <a:extLst>
              <a:ext uri="{FF2B5EF4-FFF2-40B4-BE49-F238E27FC236}">
                <a16:creationId xmlns:a16="http://schemas.microsoft.com/office/drawing/2014/main" id="{2925EE50-2F4B-4252-BC2D-BAE0FE4F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8" y="2921168"/>
            <a:ext cx="63367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Exercise 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Tree Traversals Again</a:t>
            </a:r>
          </a:p>
        </p:txBody>
      </p:sp>
      <p:sp>
        <p:nvSpPr>
          <p:cNvPr id="5126" name="Rectangle 31">
            <a:extLst>
              <a:ext uri="{FF2B5EF4-FFF2-40B4-BE49-F238E27FC236}">
                <a16:creationId xmlns:a16="http://schemas.microsoft.com/office/drawing/2014/main" id="{185158E5-2B11-47CB-B087-44B150AB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105400"/>
            <a:ext cx="7245424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Slides adapted from material by 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Profs. Chen Yue </a:t>
            </a:r>
            <a:r>
              <a:rPr kumimoji="0" lang="en-US" altLang="zh-CN" sz="24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Zhejiang University</a:t>
            </a:r>
            <a:r>
              <a:rPr kumimoji="0" lang="en-US" altLang="zh-CN" sz="24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27C713-0168-4799-9208-4918C905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问题描述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An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inorder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binary tree traversal can be implemented in a non-recursive way with a stack. For example, suppose that when a 6-node binary tree (with the keys numbered from 1 to 6) is traversed, the stack operations are: push(1); push(2); push(3); pop(); pop(); push(4); pop(); pop(); push(5); push(6); pop(); pop(). Then a unique binary tree (shown in Figure 1) can be generated from this sequence of operations. Your task is to give the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postorder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traversal sequence of this tree.</a:t>
            </a:r>
            <a:b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</a:b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7480-C5E4-42C5-9FA7-23EBA871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86" y="4356261"/>
            <a:ext cx="2351374" cy="1665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输入输出格式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Input Specification: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Each input file contains one test case. For each case, the first line contains a positive integer N (&lt;=30) which is the total number of nodes in a tree (and hence the nodes are numbered from 1 to N). Then 2N lines follow, each describes a stack operation in the format: "Push X" where X is the index of the node being pushed onto the stack; or "Pop" meaning to pop one node from the stack.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Output Specification: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For each test case, print the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postorder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traversal sequence of the corresponding tree in one line. A solution is guaranteed to exist. All the numbers must be separated by exactly one space, and there must be no extra space at the end of the line.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9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输入输出示例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737CED-F5DE-47AE-8D54-2BA1969B972C}"/>
              </a:ext>
            </a:extLst>
          </p:cNvPr>
          <p:cNvSpPr/>
          <p:nvPr/>
        </p:nvSpPr>
        <p:spPr>
          <a:xfrm>
            <a:off x="1475656" y="1471642"/>
            <a:ext cx="1944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Sample Input: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6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1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2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3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Pop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+mj-lt"/>
              </a:rPr>
              <a:t>Pop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4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Pop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+mj-lt"/>
              </a:rPr>
              <a:t>Pop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5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Push 6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Pop</a:t>
            </a:r>
            <a:br>
              <a:rPr lang="en-US" altLang="zh-CN" sz="18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+mj-lt"/>
              </a:rPr>
              <a:t>Pop</a:t>
            </a:r>
            <a:endParaRPr lang="en-US" altLang="zh-CN" sz="1800" dirty="0">
              <a:solidFill>
                <a:srgbClr val="000000"/>
              </a:solidFill>
              <a:latin typeface="+mj-lt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Sample Output: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3 4 2 6 5 1</a:t>
            </a:r>
          </a:p>
        </p:txBody>
      </p:sp>
    </p:spTree>
    <p:extLst>
      <p:ext uri="{BB962C8B-B14F-4D97-AF65-F5344CB8AC3E}">
        <p14:creationId xmlns:p14="http://schemas.microsoft.com/office/powerpoint/2010/main" val="6105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思路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13A723-AF4E-4663-B213-19AE5B93901B}"/>
              </a:ext>
            </a:extLst>
          </p:cNvPr>
          <p:cNvSpPr/>
          <p:nvPr/>
        </p:nvSpPr>
        <p:spPr>
          <a:xfrm>
            <a:off x="467544" y="155679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非递归中序遍历</a:t>
            </a:r>
            <a:endParaRPr lang="en-US" altLang="zh-CN" sz="2000" dirty="0">
              <a:solidFill>
                <a:srgbClr val="000000"/>
              </a:solidFill>
              <a:latin typeface="+mj-lt"/>
              <a:ea typeface="华文中宋" panose="0201060004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Push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的顺序为先序遍历</a:t>
            </a:r>
            <a:endParaRPr lang="en-US" altLang="zh-CN" sz="2000" dirty="0">
              <a:solidFill>
                <a:srgbClr val="000000"/>
              </a:solidFill>
              <a:latin typeface="+mj-lt"/>
              <a:ea typeface="华文中宋" panose="0201060004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Pop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华文中宋" panose="02010600040101010101" pitchFamily="2" charset="-122"/>
              </a:rPr>
              <a:t>的顺序给出中序遍历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930716-066B-4F08-890C-A0C89964C217}"/>
              </a:ext>
            </a:extLst>
          </p:cNvPr>
          <p:cNvSpPr/>
          <p:nvPr/>
        </p:nvSpPr>
        <p:spPr>
          <a:xfrm>
            <a:off x="467544" y="2908281"/>
            <a:ext cx="8424936" cy="26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解题思路：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   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根据入栈出栈顺序，建立先序遍历数组与中序遍历数组。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   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取先序序列中的第一个元素，该元素为根结点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   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根据根结点在中序序列中查找根结点的位置，从而得到该树左子树结点个数（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）与右子树的结点个数（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   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在后序序列数组中，第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到第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个元素为左子树，第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L+1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到第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L+R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个元素为右子树，最后一个元素为根结点</a:t>
            </a:r>
          </a:p>
        </p:txBody>
      </p:sp>
    </p:spTree>
    <p:extLst>
      <p:ext uri="{BB962C8B-B14F-4D97-AF65-F5344CB8AC3E}">
        <p14:creationId xmlns:p14="http://schemas.microsoft.com/office/powerpoint/2010/main" val="16173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关键代码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AA58CA-B67A-4D06-A423-A5496F49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88" y="1354698"/>
            <a:ext cx="762642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Solve(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preL,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inL,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postL,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n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n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postOrder[postL] = preOrder[preL];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root = preOrder[preL];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postOrder[postL + n -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root;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L, R;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n; i++)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inOrder[inL + i] == root ) </a:t>
            </a:r>
            <a:b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i;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//左子树结点个数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n - L -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//右子树结点个数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Solve(preL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inL, postL, L);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Solve(preL + L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inL + L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postL + L, R);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完整代码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B5B567-B4BD-40DE-A7A8-21EE9E57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2F9BDB4-84B9-4952-8B56-2233C521FBFC}"/>
              </a:ext>
            </a:extLst>
          </p:cNvPr>
          <p:cNvSpPr/>
          <p:nvPr/>
        </p:nvSpPr>
        <p:spPr bwMode="auto">
          <a:xfrm>
            <a:off x="611560" y="1734369"/>
            <a:ext cx="2070616" cy="510778"/>
          </a:xfrm>
          <a:prstGeom prst="round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</a:rPr>
              <a:t>完整代码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  <a:hlinkClick r:id="rId2" action="ppaction://hlinkfile"/>
              </a:rPr>
              <a:t>实现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54A154-2B0C-4517-8068-7D94D8BD82C6}"/>
              </a:ext>
            </a:extLst>
          </p:cNvPr>
          <p:cNvSpPr/>
          <p:nvPr/>
        </p:nvSpPr>
        <p:spPr>
          <a:xfrm>
            <a:off x="539552" y="2852936"/>
            <a:ext cx="624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https://pintia.cn/problem-sets/16/problems/667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177BC-085F-47CC-BDB1-749476AB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4C206-D3B4-4F44-95F5-4CAB72B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Data Structures</a:t>
            </a:r>
          </a:p>
          <a:p>
            <a:pPr marL="0" indent="0" algn="ctr">
              <a:buNone/>
            </a:pPr>
            <a:r>
              <a:rPr lang="en-US" altLang="zh-CN" dirty="0"/>
              <a:t>To be continued…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A7B85-42E0-485B-AFD6-45C1A532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Intelligent Information Processing Lab.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57296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484</Words>
  <Application>Microsoft Office PowerPoint</Application>
  <PresentationFormat>全屏显示(4:3)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华文中宋</vt:lpstr>
      <vt:lpstr>Arial</vt:lpstr>
      <vt:lpstr>Berlin Sans FB</vt:lpstr>
      <vt:lpstr>Comic Sans MS</vt:lpstr>
      <vt:lpstr>Courier New</vt:lpstr>
      <vt:lpstr>Times</vt:lpstr>
      <vt:lpstr>Times New Roman</vt:lpstr>
      <vt:lpstr>Wingdings</vt:lpstr>
      <vt:lpstr>默认设计模板</vt:lpstr>
      <vt:lpstr>PowerPoint 演示文稿</vt:lpstr>
      <vt:lpstr>问题描述</vt:lpstr>
      <vt:lpstr>输入输出格式</vt:lpstr>
      <vt:lpstr>输入输出示例</vt:lpstr>
      <vt:lpstr>思路</vt:lpstr>
      <vt:lpstr>关键代码</vt:lpstr>
      <vt:lpstr>完整代码</vt:lpstr>
      <vt:lpstr>PowerPoint 演示文稿</vt:lpstr>
    </vt:vector>
  </TitlesOfParts>
  <Company>Shi Yan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3-Tree Traversals again tree</dc:title>
  <dc:creator>XuCF</dc:creator>
  <cp:lastModifiedBy>zgzhang</cp:lastModifiedBy>
  <cp:revision>532</cp:revision>
  <cp:lastPrinted>2002-02-24T14:02:08Z</cp:lastPrinted>
  <dcterms:created xsi:type="dcterms:W3CDTF">2000-11-10T01:28:04Z</dcterms:created>
  <dcterms:modified xsi:type="dcterms:W3CDTF">2019-11-01T02:25:00Z</dcterms:modified>
</cp:coreProperties>
</file>