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sldIdLst>
    <p:sldId id="256" r:id="rId3"/>
    <p:sldId id="269" r:id="rId5"/>
    <p:sldId id="258" r:id="rId6"/>
    <p:sldId id="308" r:id="rId7"/>
    <p:sldId id="270" r:id="rId8"/>
    <p:sldId id="287" r:id="rId9"/>
    <p:sldId id="311" r:id="rId10"/>
    <p:sldId id="292" r:id="rId11"/>
    <p:sldId id="272" r:id="rId12"/>
    <p:sldId id="316" r:id="rId13"/>
    <p:sldId id="317" r:id="rId14"/>
    <p:sldId id="285" r:id="rId15"/>
    <p:sldId id="261" r:id="rId16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A20000"/>
    <a:srgbClr val="A40000"/>
    <a:srgbClr val="9E0000"/>
    <a:srgbClr val="C7450B"/>
    <a:srgbClr val="E24E0C"/>
    <a:srgbClr val="DC6140"/>
    <a:srgbClr val="E60000"/>
    <a:srgbClr val="C9670D"/>
    <a:srgbClr val="66B5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735" autoAdjust="0"/>
    <p:restoredTop sz="96182" autoAdjust="0"/>
  </p:normalViewPr>
  <p:slideViewPr>
    <p:cSldViewPr snapToGrid="0">
      <p:cViewPr varScale="1">
        <p:scale>
          <a:sx n="89" d="100"/>
          <a:sy n="89" d="100"/>
        </p:scale>
        <p:origin x="-300" y="-108"/>
      </p:cViewPr>
      <p:guideLst>
        <p:guide orient="horz" pos="2160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gs" Target="tags/tag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ad56d017-9764-4ef5-9683-0d5b2b2deea3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2261c4bf-758b-408e-a229-bc97e5d71f0d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fe9bed1a-a016-4f14-871d-d28b9f649dc9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eb2b1690-28d4-4833-af78-1c2d231474e4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eb2b1690-28d4-4833-af78-1c2d231474e4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7a79675a-86f3-41e9-882e-4d19a1f26b7a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b39376c0-7719-49ee-8f38-678007188ab4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8e610444-890f-40eb-8345-5b2dbbfca370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267"/>
          <p:cNvSpPr/>
          <p:nvPr userDrawn="1"/>
        </p:nvSpPr>
        <p:spPr bwMode="auto">
          <a:xfrm>
            <a:off x="88900" y="3176"/>
            <a:ext cx="5043488" cy="1412875"/>
          </a:xfrm>
          <a:custGeom>
            <a:avLst/>
            <a:gdLst>
              <a:gd name="T0" fmla="*/ 0 w 3177"/>
              <a:gd name="T1" fmla="*/ 0 h 890"/>
              <a:gd name="T2" fmla="*/ 1137 w 3177"/>
              <a:gd name="T3" fmla="*/ 890 h 890"/>
              <a:gd name="T4" fmla="*/ 3177 w 3177"/>
              <a:gd name="T5" fmla="*/ 0 h 890"/>
              <a:gd name="T6" fmla="*/ 0 w 3177"/>
              <a:gd name="T7" fmla="*/ 0 h 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77" h="890">
                <a:moveTo>
                  <a:pt x="0" y="0"/>
                </a:moveTo>
                <a:lnTo>
                  <a:pt x="1137" y="890"/>
                </a:lnTo>
                <a:lnTo>
                  <a:pt x="317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Freeform 268"/>
          <p:cNvSpPr/>
          <p:nvPr userDrawn="1"/>
        </p:nvSpPr>
        <p:spPr bwMode="auto">
          <a:xfrm>
            <a:off x="-1588" y="3176"/>
            <a:ext cx="1895475" cy="3548063"/>
          </a:xfrm>
          <a:custGeom>
            <a:avLst/>
            <a:gdLst>
              <a:gd name="T0" fmla="*/ 0 w 1194"/>
              <a:gd name="T1" fmla="*/ 274 h 2235"/>
              <a:gd name="T2" fmla="*/ 740 w 1194"/>
              <a:gd name="T3" fmla="*/ 2235 h 2235"/>
              <a:gd name="T4" fmla="*/ 1194 w 1194"/>
              <a:gd name="T5" fmla="*/ 890 h 2235"/>
              <a:gd name="T6" fmla="*/ 57 w 1194"/>
              <a:gd name="T7" fmla="*/ 0 h 2235"/>
              <a:gd name="T8" fmla="*/ 0 w 1194"/>
              <a:gd name="T9" fmla="*/ 0 h 2235"/>
              <a:gd name="T10" fmla="*/ 0 w 1194"/>
              <a:gd name="T11" fmla="*/ 274 h 2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94" h="2235">
                <a:moveTo>
                  <a:pt x="0" y="274"/>
                </a:moveTo>
                <a:lnTo>
                  <a:pt x="740" y="2235"/>
                </a:lnTo>
                <a:lnTo>
                  <a:pt x="1194" y="890"/>
                </a:lnTo>
                <a:lnTo>
                  <a:pt x="57" y="0"/>
                </a:lnTo>
                <a:lnTo>
                  <a:pt x="0" y="0"/>
                </a:lnTo>
                <a:lnTo>
                  <a:pt x="0" y="274"/>
                </a:lnTo>
                <a:close/>
              </a:path>
            </a:pathLst>
          </a:custGeom>
          <a:solidFill>
            <a:schemeClr val="accent1">
              <a:alpha val="87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81" name="Freeform 269"/>
          <p:cNvSpPr/>
          <p:nvPr userDrawn="1"/>
        </p:nvSpPr>
        <p:spPr bwMode="auto">
          <a:xfrm>
            <a:off x="-65088" y="350839"/>
            <a:ext cx="1495425" cy="4283075"/>
          </a:xfrm>
          <a:custGeom>
            <a:avLst/>
            <a:gdLst>
              <a:gd name="T0" fmla="*/ 0 w 942"/>
              <a:gd name="T1" fmla="*/ 2094 h 2698"/>
              <a:gd name="T2" fmla="*/ 942 w 942"/>
              <a:gd name="T3" fmla="*/ 2698 h 2698"/>
              <a:gd name="T4" fmla="*/ 740 w 942"/>
              <a:gd name="T5" fmla="*/ 1961 h 2698"/>
              <a:gd name="T6" fmla="*/ 0 w 942"/>
              <a:gd name="T7" fmla="*/ 0 h 2698"/>
              <a:gd name="T8" fmla="*/ 0 w 942"/>
              <a:gd name="T9" fmla="*/ 2094 h 2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42" h="2698">
                <a:moveTo>
                  <a:pt x="0" y="2094"/>
                </a:moveTo>
                <a:lnTo>
                  <a:pt x="942" y="2698"/>
                </a:lnTo>
                <a:lnTo>
                  <a:pt x="740" y="1961"/>
                </a:lnTo>
                <a:lnTo>
                  <a:pt x="0" y="0"/>
                </a:lnTo>
                <a:lnTo>
                  <a:pt x="0" y="209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82" name="Freeform 270"/>
          <p:cNvSpPr/>
          <p:nvPr userDrawn="1"/>
        </p:nvSpPr>
        <p:spPr bwMode="auto">
          <a:xfrm>
            <a:off x="-65088" y="3675064"/>
            <a:ext cx="1495425" cy="3089275"/>
          </a:xfrm>
          <a:custGeom>
            <a:avLst/>
            <a:gdLst>
              <a:gd name="T0" fmla="*/ 0 w 942"/>
              <a:gd name="T1" fmla="*/ 1946 h 1946"/>
              <a:gd name="T2" fmla="*/ 62 w 942"/>
              <a:gd name="T3" fmla="*/ 1946 h 1946"/>
              <a:gd name="T4" fmla="*/ 942 w 942"/>
              <a:gd name="T5" fmla="*/ 604 h 1946"/>
              <a:gd name="T6" fmla="*/ 0 w 942"/>
              <a:gd name="T7" fmla="*/ 0 h 1946"/>
              <a:gd name="T8" fmla="*/ 0 w 942"/>
              <a:gd name="T9" fmla="*/ 1946 h 19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42" h="1946">
                <a:moveTo>
                  <a:pt x="0" y="1946"/>
                </a:moveTo>
                <a:lnTo>
                  <a:pt x="62" y="1946"/>
                </a:lnTo>
                <a:lnTo>
                  <a:pt x="942" y="604"/>
                </a:lnTo>
                <a:lnTo>
                  <a:pt x="0" y="0"/>
                </a:lnTo>
                <a:lnTo>
                  <a:pt x="0" y="1946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83" name="Freeform 271"/>
          <p:cNvSpPr/>
          <p:nvPr userDrawn="1"/>
        </p:nvSpPr>
        <p:spPr bwMode="auto">
          <a:xfrm>
            <a:off x="34925" y="5264151"/>
            <a:ext cx="2160588" cy="1500188"/>
          </a:xfrm>
          <a:custGeom>
            <a:avLst/>
            <a:gdLst>
              <a:gd name="T0" fmla="*/ 621 w 1361"/>
              <a:gd name="T1" fmla="*/ 0 h 945"/>
              <a:gd name="T2" fmla="*/ 0 w 1361"/>
              <a:gd name="T3" fmla="*/ 945 h 945"/>
              <a:gd name="T4" fmla="*/ 1361 w 1361"/>
              <a:gd name="T5" fmla="*/ 945 h 945"/>
              <a:gd name="T6" fmla="*/ 621 w 1361"/>
              <a:gd name="T7" fmla="*/ 0 h 9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61" h="945">
                <a:moveTo>
                  <a:pt x="621" y="0"/>
                </a:moveTo>
                <a:lnTo>
                  <a:pt x="0" y="945"/>
                </a:lnTo>
                <a:lnTo>
                  <a:pt x="1361" y="945"/>
                </a:lnTo>
                <a:lnTo>
                  <a:pt x="621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84" name="Freeform 272"/>
          <p:cNvSpPr/>
          <p:nvPr userDrawn="1"/>
        </p:nvSpPr>
        <p:spPr bwMode="auto">
          <a:xfrm>
            <a:off x="1109663" y="3463926"/>
            <a:ext cx="6019800" cy="3300413"/>
          </a:xfrm>
          <a:custGeom>
            <a:avLst/>
            <a:gdLst>
              <a:gd name="T0" fmla="*/ 0 w 3792"/>
              <a:gd name="T1" fmla="*/ 0 h 2079"/>
              <a:gd name="T2" fmla="*/ 202 w 3792"/>
              <a:gd name="T3" fmla="*/ 737 h 2079"/>
              <a:gd name="T4" fmla="*/ 3742 w 3792"/>
              <a:gd name="T5" fmla="*/ 2079 h 2079"/>
              <a:gd name="T6" fmla="*/ 3792 w 3792"/>
              <a:gd name="T7" fmla="*/ 2079 h 2079"/>
              <a:gd name="T8" fmla="*/ 0 w 3792"/>
              <a:gd name="T9" fmla="*/ 0 h 20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92" h="2079">
                <a:moveTo>
                  <a:pt x="0" y="0"/>
                </a:moveTo>
                <a:lnTo>
                  <a:pt x="202" y="737"/>
                </a:lnTo>
                <a:lnTo>
                  <a:pt x="3742" y="2079"/>
                </a:lnTo>
                <a:lnTo>
                  <a:pt x="3792" y="2079"/>
                </a:lnTo>
                <a:lnTo>
                  <a:pt x="0" y="0"/>
                </a:lnTo>
                <a:close/>
              </a:path>
            </a:pathLst>
          </a:custGeom>
          <a:solidFill>
            <a:srgbClr val="E5E6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87" name="Freeform 273"/>
          <p:cNvSpPr/>
          <p:nvPr userDrawn="1"/>
        </p:nvSpPr>
        <p:spPr bwMode="auto">
          <a:xfrm>
            <a:off x="1020763" y="4633914"/>
            <a:ext cx="6029325" cy="2130425"/>
          </a:xfrm>
          <a:custGeom>
            <a:avLst/>
            <a:gdLst>
              <a:gd name="T0" fmla="*/ 258 w 3798"/>
              <a:gd name="T1" fmla="*/ 0 h 1342"/>
              <a:gd name="T2" fmla="*/ 0 w 3798"/>
              <a:gd name="T3" fmla="*/ 397 h 1342"/>
              <a:gd name="T4" fmla="*/ 3718 w 3798"/>
              <a:gd name="T5" fmla="*/ 1342 h 1342"/>
              <a:gd name="T6" fmla="*/ 3798 w 3798"/>
              <a:gd name="T7" fmla="*/ 1342 h 1342"/>
              <a:gd name="T8" fmla="*/ 258 w 3798"/>
              <a:gd name="T9" fmla="*/ 0 h 1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98" h="1342">
                <a:moveTo>
                  <a:pt x="258" y="0"/>
                </a:moveTo>
                <a:lnTo>
                  <a:pt x="0" y="397"/>
                </a:lnTo>
                <a:lnTo>
                  <a:pt x="3718" y="1342"/>
                </a:lnTo>
                <a:lnTo>
                  <a:pt x="3798" y="1342"/>
                </a:lnTo>
                <a:lnTo>
                  <a:pt x="258" y="0"/>
                </a:lnTo>
                <a:close/>
              </a:path>
            </a:pathLst>
          </a:custGeom>
          <a:solidFill>
            <a:srgbClr val="F0F2F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88" name="Freeform 274"/>
          <p:cNvSpPr/>
          <p:nvPr userDrawn="1"/>
        </p:nvSpPr>
        <p:spPr bwMode="auto">
          <a:xfrm>
            <a:off x="1020763" y="5264151"/>
            <a:ext cx="5902325" cy="1500188"/>
          </a:xfrm>
          <a:custGeom>
            <a:avLst/>
            <a:gdLst>
              <a:gd name="T0" fmla="*/ 0 w 3718"/>
              <a:gd name="T1" fmla="*/ 0 h 945"/>
              <a:gd name="T2" fmla="*/ 740 w 3718"/>
              <a:gd name="T3" fmla="*/ 945 h 945"/>
              <a:gd name="T4" fmla="*/ 3718 w 3718"/>
              <a:gd name="T5" fmla="*/ 945 h 945"/>
              <a:gd name="T6" fmla="*/ 0 w 3718"/>
              <a:gd name="T7" fmla="*/ 0 h 9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18" h="945">
                <a:moveTo>
                  <a:pt x="0" y="0"/>
                </a:moveTo>
                <a:lnTo>
                  <a:pt x="740" y="945"/>
                </a:lnTo>
                <a:lnTo>
                  <a:pt x="3718" y="94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91" name="Freeform 275"/>
          <p:cNvSpPr/>
          <p:nvPr userDrawn="1"/>
        </p:nvSpPr>
        <p:spPr bwMode="auto">
          <a:xfrm>
            <a:off x="7418388" y="3556001"/>
            <a:ext cx="3646488" cy="3208338"/>
          </a:xfrm>
          <a:custGeom>
            <a:avLst/>
            <a:gdLst>
              <a:gd name="T0" fmla="*/ 119 w 2297"/>
              <a:gd name="T1" fmla="*/ 2021 h 2021"/>
              <a:gd name="T2" fmla="*/ 1945 w 2297"/>
              <a:gd name="T3" fmla="*/ 1427 h 2021"/>
              <a:gd name="T4" fmla="*/ 2297 w 2297"/>
              <a:gd name="T5" fmla="*/ 0 h 2021"/>
              <a:gd name="T6" fmla="*/ 0 w 2297"/>
              <a:gd name="T7" fmla="*/ 2021 h 2021"/>
              <a:gd name="T8" fmla="*/ 119 w 2297"/>
              <a:gd name="T9" fmla="*/ 2021 h 2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97" h="2021">
                <a:moveTo>
                  <a:pt x="119" y="2021"/>
                </a:moveTo>
                <a:lnTo>
                  <a:pt x="1945" y="1427"/>
                </a:lnTo>
                <a:lnTo>
                  <a:pt x="2297" y="0"/>
                </a:lnTo>
                <a:lnTo>
                  <a:pt x="0" y="2021"/>
                </a:lnTo>
                <a:lnTo>
                  <a:pt x="119" y="2021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92" name="Freeform 276"/>
          <p:cNvSpPr/>
          <p:nvPr userDrawn="1"/>
        </p:nvSpPr>
        <p:spPr bwMode="auto">
          <a:xfrm>
            <a:off x="10707688" y="2300289"/>
            <a:ext cx="1419225" cy="4464050"/>
          </a:xfrm>
          <a:custGeom>
            <a:avLst/>
            <a:gdLst>
              <a:gd name="T0" fmla="*/ 0 w 894"/>
              <a:gd name="T1" fmla="*/ 0 h 2812"/>
              <a:gd name="T2" fmla="*/ 786 w 894"/>
              <a:gd name="T3" fmla="*/ 2812 h 2812"/>
              <a:gd name="T4" fmla="*/ 894 w 894"/>
              <a:gd name="T5" fmla="*/ 2812 h 2812"/>
              <a:gd name="T6" fmla="*/ 894 w 894"/>
              <a:gd name="T7" fmla="*/ 713 h 2812"/>
              <a:gd name="T8" fmla="*/ 0 w 894"/>
              <a:gd name="T9" fmla="*/ 0 h 2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4" h="2812">
                <a:moveTo>
                  <a:pt x="0" y="0"/>
                </a:moveTo>
                <a:lnTo>
                  <a:pt x="786" y="2812"/>
                </a:lnTo>
                <a:lnTo>
                  <a:pt x="894" y="2812"/>
                </a:lnTo>
                <a:lnTo>
                  <a:pt x="894" y="71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93" name="Freeform 277"/>
          <p:cNvSpPr/>
          <p:nvPr userDrawn="1"/>
        </p:nvSpPr>
        <p:spPr bwMode="auto">
          <a:xfrm>
            <a:off x="7607300" y="5821364"/>
            <a:ext cx="3854450" cy="942975"/>
          </a:xfrm>
          <a:custGeom>
            <a:avLst/>
            <a:gdLst>
              <a:gd name="T0" fmla="*/ 2428 w 2428"/>
              <a:gd name="T1" fmla="*/ 594 h 594"/>
              <a:gd name="T2" fmla="*/ 1826 w 2428"/>
              <a:gd name="T3" fmla="*/ 0 h 594"/>
              <a:gd name="T4" fmla="*/ 0 w 2428"/>
              <a:gd name="T5" fmla="*/ 594 h 594"/>
              <a:gd name="T6" fmla="*/ 2428 w 2428"/>
              <a:gd name="T7" fmla="*/ 594 h 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28" h="594">
                <a:moveTo>
                  <a:pt x="2428" y="594"/>
                </a:moveTo>
                <a:lnTo>
                  <a:pt x="1826" y="0"/>
                </a:lnTo>
                <a:lnTo>
                  <a:pt x="0" y="594"/>
                </a:lnTo>
                <a:lnTo>
                  <a:pt x="2428" y="59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94" name="Freeform 278"/>
          <p:cNvSpPr/>
          <p:nvPr userDrawn="1"/>
        </p:nvSpPr>
        <p:spPr bwMode="auto">
          <a:xfrm>
            <a:off x="10506075" y="3556001"/>
            <a:ext cx="1449388" cy="3208338"/>
          </a:xfrm>
          <a:custGeom>
            <a:avLst/>
            <a:gdLst>
              <a:gd name="T0" fmla="*/ 352 w 913"/>
              <a:gd name="T1" fmla="*/ 0 h 2021"/>
              <a:gd name="T2" fmla="*/ 0 w 913"/>
              <a:gd name="T3" fmla="*/ 1427 h 2021"/>
              <a:gd name="T4" fmla="*/ 602 w 913"/>
              <a:gd name="T5" fmla="*/ 2021 h 2021"/>
              <a:gd name="T6" fmla="*/ 913 w 913"/>
              <a:gd name="T7" fmla="*/ 2021 h 2021"/>
              <a:gd name="T8" fmla="*/ 352 w 913"/>
              <a:gd name="T9" fmla="*/ 0 h 2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3" h="2021">
                <a:moveTo>
                  <a:pt x="352" y="0"/>
                </a:moveTo>
                <a:lnTo>
                  <a:pt x="0" y="1427"/>
                </a:lnTo>
                <a:lnTo>
                  <a:pt x="602" y="2021"/>
                </a:lnTo>
                <a:lnTo>
                  <a:pt x="913" y="2021"/>
                </a:lnTo>
                <a:lnTo>
                  <a:pt x="352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95" name="Freeform 279"/>
          <p:cNvSpPr/>
          <p:nvPr userDrawn="1"/>
        </p:nvSpPr>
        <p:spPr bwMode="auto">
          <a:xfrm>
            <a:off x="4983163" y="46039"/>
            <a:ext cx="6081713" cy="3509963"/>
          </a:xfrm>
          <a:custGeom>
            <a:avLst/>
            <a:gdLst>
              <a:gd name="T0" fmla="*/ 0 w 3831"/>
              <a:gd name="T1" fmla="*/ 0 h 2211"/>
              <a:gd name="T2" fmla="*/ 3606 w 3831"/>
              <a:gd name="T3" fmla="*/ 1420 h 2211"/>
              <a:gd name="T4" fmla="*/ 3831 w 3831"/>
              <a:gd name="T5" fmla="*/ 2211 h 2211"/>
              <a:gd name="T6" fmla="*/ 0 w 3831"/>
              <a:gd name="T7" fmla="*/ 0 h 2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31" h="2211">
                <a:moveTo>
                  <a:pt x="0" y="0"/>
                </a:moveTo>
                <a:lnTo>
                  <a:pt x="3606" y="1420"/>
                </a:lnTo>
                <a:lnTo>
                  <a:pt x="3831" y="22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96" name="Freeform 280"/>
          <p:cNvSpPr/>
          <p:nvPr userDrawn="1"/>
        </p:nvSpPr>
        <p:spPr bwMode="auto">
          <a:xfrm>
            <a:off x="4983163" y="46039"/>
            <a:ext cx="6161088" cy="2254250"/>
          </a:xfrm>
          <a:custGeom>
            <a:avLst/>
            <a:gdLst>
              <a:gd name="T0" fmla="*/ 3881 w 3881"/>
              <a:gd name="T1" fmla="*/ 991 h 1420"/>
              <a:gd name="T2" fmla="*/ 0 w 3881"/>
              <a:gd name="T3" fmla="*/ 0 h 1420"/>
              <a:gd name="T4" fmla="*/ 3606 w 3881"/>
              <a:gd name="T5" fmla="*/ 1420 h 1420"/>
              <a:gd name="T6" fmla="*/ 3881 w 3881"/>
              <a:gd name="T7" fmla="*/ 991 h 1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81" h="1420">
                <a:moveTo>
                  <a:pt x="3881" y="991"/>
                </a:moveTo>
                <a:lnTo>
                  <a:pt x="0" y="0"/>
                </a:lnTo>
                <a:lnTo>
                  <a:pt x="3606" y="1420"/>
                </a:lnTo>
                <a:lnTo>
                  <a:pt x="3881" y="991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97" name="Freeform 281"/>
          <p:cNvSpPr/>
          <p:nvPr userDrawn="1"/>
        </p:nvSpPr>
        <p:spPr bwMode="auto">
          <a:xfrm>
            <a:off x="10564813" y="3176"/>
            <a:ext cx="1625600" cy="1703388"/>
          </a:xfrm>
          <a:custGeom>
            <a:avLst/>
            <a:gdLst>
              <a:gd name="T0" fmla="*/ 1024 w 1024"/>
              <a:gd name="T1" fmla="*/ 0 h 1073"/>
              <a:gd name="T2" fmla="*/ 984 w 1024"/>
              <a:gd name="T3" fmla="*/ 0 h 1073"/>
              <a:gd name="T4" fmla="*/ 0 w 1024"/>
              <a:gd name="T5" fmla="*/ 549 h 1073"/>
              <a:gd name="T6" fmla="*/ 405 w 1024"/>
              <a:gd name="T7" fmla="*/ 1073 h 1073"/>
              <a:gd name="T8" fmla="*/ 1024 w 1024"/>
              <a:gd name="T9" fmla="*/ 57 h 1073"/>
              <a:gd name="T10" fmla="*/ 1024 w 1024"/>
              <a:gd name="T11" fmla="*/ 0 h 10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24" h="1073">
                <a:moveTo>
                  <a:pt x="1024" y="0"/>
                </a:moveTo>
                <a:lnTo>
                  <a:pt x="984" y="0"/>
                </a:lnTo>
                <a:lnTo>
                  <a:pt x="0" y="549"/>
                </a:lnTo>
                <a:lnTo>
                  <a:pt x="405" y="1073"/>
                </a:lnTo>
                <a:lnTo>
                  <a:pt x="1024" y="57"/>
                </a:lnTo>
                <a:lnTo>
                  <a:pt x="102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98" name="Freeform 282"/>
          <p:cNvSpPr/>
          <p:nvPr userDrawn="1"/>
        </p:nvSpPr>
        <p:spPr bwMode="auto">
          <a:xfrm>
            <a:off x="9780588" y="3176"/>
            <a:ext cx="2346325" cy="871538"/>
          </a:xfrm>
          <a:custGeom>
            <a:avLst/>
            <a:gdLst>
              <a:gd name="T0" fmla="*/ 1478 w 1478"/>
              <a:gd name="T1" fmla="*/ 0 h 549"/>
              <a:gd name="T2" fmla="*/ 0 w 1478"/>
              <a:gd name="T3" fmla="*/ 0 h 549"/>
              <a:gd name="T4" fmla="*/ 494 w 1478"/>
              <a:gd name="T5" fmla="*/ 549 h 549"/>
              <a:gd name="T6" fmla="*/ 1478 w 1478"/>
              <a:gd name="T7" fmla="*/ 0 h 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78" h="549">
                <a:moveTo>
                  <a:pt x="1478" y="0"/>
                </a:moveTo>
                <a:lnTo>
                  <a:pt x="0" y="0"/>
                </a:lnTo>
                <a:lnTo>
                  <a:pt x="494" y="549"/>
                </a:lnTo>
                <a:lnTo>
                  <a:pt x="1478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99" name="Freeform 283"/>
          <p:cNvSpPr/>
          <p:nvPr userDrawn="1"/>
        </p:nvSpPr>
        <p:spPr bwMode="auto">
          <a:xfrm>
            <a:off x="5046663" y="3176"/>
            <a:ext cx="6161088" cy="1703388"/>
          </a:xfrm>
          <a:custGeom>
            <a:avLst/>
            <a:gdLst>
              <a:gd name="T0" fmla="*/ 0 w 3881"/>
              <a:gd name="T1" fmla="*/ 82 h 1073"/>
              <a:gd name="T2" fmla="*/ 3881 w 3881"/>
              <a:gd name="T3" fmla="*/ 1073 h 1073"/>
              <a:gd name="T4" fmla="*/ 3476 w 3881"/>
              <a:gd name="T5" fmla="*/ 549 h 1073"/>
              <a:gd name="T6" fmla="*/ 2982 w 3881"/>
              <a:gd name="T7" fmla="*/ 0 h 1073"/>
              <a:gd name="T8" fmla="*/ 72 w 3881"/>
              <a:gd name="T9" fmla="*/ 0 h 1073"/>
              <a:gd name="T10" fmla="*/ 0 w 3881"/>
              <a:gd name="T11" fmla="*/ 82 h 10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81" h="1073">
                <a:moveTo>
                  <a:pt x="0" y="82"/>
                </a:moveTo>
                <a:lnTo>
                  <a:pt x="3881" y="1073"/>
                </a:lnTo>
                <a:lnTo>
                  <a:pt x="3476" y="549"/>
                </a:lnTo>
                <a:lnTo>
                  <a:pt x="2982" y="0"/>
                </a:lnTo>
                <a:lnTo>
                  <a:pt x="72" y="0"/>
                </a:lnTo>
                <a:lnTo>
                  <a:pt x="0" y="82"/>
                </a:lnTo>
                <a:close/>
              </a:path>
            </a:pathLst>
          </a:custGeom>
          <a:solidFill>
            <a:schemeClr val="accent3">
              <a:alpha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00" name="Freeform 284"/>
          <p:cNvSpPr/>
          <p:nvPr userDrawn="1"/>
        </p:nvSpPr>
        <p:spPr bwMode="auto">
          <a:xfrm>
            <a:off x="1173163" y="3176"/>
            <a:ext cx="4033838" cy="3548063"/>
          </a:xfrm>
          <a:custGeom>
            <a:avLst/>
            <a:gdLst>
              <a:gd name="T0" fmla="*/ 2494 w 2541"/>
              <a:gd name="T1" fmla="*/ 0 h 2235"/>
              <a:gd name="T2" fmla="*/ 454 w 2541"/>
              <a:gd name="T3" fmla="*/ 890 h 2235"/>
              <a:gd name="T4" fmla="*/ 0 w 2541"/>
              <a:gd name="T5" fmla="*/ 2235 h 2235"/>
              <a:gd name="T6" fmla="*/ 2541 w 2541"/>
              <a:gd name="T7" fmla="*/ 0 h 2235"/>
              <a:gd name="T8" fmla="*/ 2494 w 2541"/>
              <a:gd name="T9" fmla="*/ 0 h 2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1" h="2235">
                <a:moveTo>
                  <a:pt x="2494" y="0"/>
                </a:moveTo>
                <a:lnTo>
                  <a:pt x="454" y="890"/>
                </a:lnTo>
                <a:lnTo>
                  <a:pt x="0" y="2235"/>
                </a:lnTo>
                <a:lnTo>
                  <a:pt x="2541" y="0"/>
                </a:lnTo>
                <a:lnTo>
                  <a:pt x="249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01" name="Freeform 285"/>
          <p:cNvSpPr/>
          <p:nvPr userDrawn="1"/>
        </p:nvSpPr>
        <p:spPr bwMode="auto">
          <a:xfrm>
            <a:off x="10707688" y="3176"/>
            <a:ext cx="1419225" cy="3429000"/>
          </a:xfrm>
          <a:custGeom>
            <a:avLst/>
            <a:gdLst>
              <a:gd name="T0" fmla="*/ 894 w 894"/>
              <a:gd name="T1" fmla="*/ 2160 h 2160"/>
              <a:gd name="T2" fmla="*/ 894 w 894"/>
              <a:gd name="T3" fmla="*/ 0 h 2160"/>
              <a:gd name="T4" fmla="*/ 0 w 894"/>
              <a:gd name="T5" fmla="*/ 1447 h 2160"/>
              <a:gd name="T6" fmla="*/ 894 w 894"/>
              <a:gd name="T7" fmla="*/ 216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94" h="2160">
                <a:moveTo>
                  <a:pt x="894" y="2160"/>
                </a:moveTo>
                <a:lnTo>
                  <a:pt x="894" y="0"/>
                </a:lnTo>
                <a:lnTo>
                  <a:pt x="0" y="1447"/>
                </a:lnTo>
                <a:lnTo>
                  <a:pt x="894" y="216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606425" y="3282202"/>
            <a:ext cx="10850563" cy="5587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06425" y="2583611"/>
            <a:ext cx="10850563" cy="698591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06425" y="4359710"/>
            <a:ext cx="10850563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06425" y="4655981"/>
            <a:ext cx="10850563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4692929" y="1420041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4694045" y="2315391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sp>
        <p:nvSpPr>
          <p:cNvPr id="5" name="Freeform 5"/>
          <p:cNvSpPr/>
          <p:nvPr userDrawn="1"/>
        </p:nvSpPr>
        <p:spPr bwMode="auto">
          <a:xfrm>
            <a:off x="358413" y="1326379"/>
            <a:ext cx="6365875" cy="4506913"/>
          </a:xfrm>
          <a:custGeom>
            <a:avLst/>
            <a:gdLst>
              <a:gd name="T0" fmla="*/ 0 w 4010"/>
              <a:gd name="T1" fmla="*/ 7 h 2839"/>
              <a:gd name="T2" fmla="*/ 2606 w 4010"/>
              <a:gd name="T3" fmla="*/ 2707 h 2839"/>
              <a:gd name="T4" fmla="*/ 4010 w 4010"/>
              <a:gd name="T5" fmla="*/ 2839 h 2839"/>
              <a:gd name="T6" fmla="*/ 0 w 4010"/>
              <a:gd name="T7" fmla="*/ 0 h 2839"/>
              <a:gd name="T8" fmla="*/ 0 w 4010"/>
              <a:gd name="T9" fmla="*/ 7 h 28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10" h="2839">
                <a:moveTo>
                  <a:pt x="0" y="7"/>
                </a:moveTo>
                <a:lnTo>
                  <a:pt x="2606" y="2707"/>
                </a:lnTo>
                <a:lnTo>
                  <a:pt x="4010" y="2839"/>
                </a:lnTo>
                <a:lnTo>
                  <a:pt x="0" y="0"/>
                </a:lnTo>
                <a:lnTo>
                  <a:pt x="0" y="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6"/>
          <p:cNvSpPr/>
          <p:nvPr userDrawn="1"/>
        </p:nvSpPr>
        <p:spPr bwMode="auto">
          <a:xfrm>
            <a:off x="358413" y="1337491"/>
            <a:ext cx="4137025" cy="4521200"/>
          </a:xfrm>
          <a:custGeom>
            <a:avLst/>
            <a:gdLst>
              <a:gd name="T0" fmla="*/ 0 w 2606"/>
              <a:gd name="T1" fmla="*/ 9 h 2848"/>
              <a:gd name="T2" fmla="*/ 1879 w 2606"/>
              <a:gd name="T3" fmla="*/ 2848 h 2848"/>
              <a:gd name="T4" fmla="*/ 2606 w 2606"/>
              <a:gd name="T5" fmla="*/ 2700 h 2848"/>
              <a:gd name="T6" fmla="*/ 0 w 2606"/>
              <a:gd name="T7" fmla="*/ 0 h 2848"/>
              <a:gd name="T8" fmla="*/ 0 w 2606"/>
              <a:gd name="T9" fmla="*/ 9 h 28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06" h="2848">
                <a:moveTo>
                  <a:pt x="0" y="9"/>
                </a:moveTo>
                <a:lnTo>
                  <a:pt x="1879" y="2848"/>
                </a:lnTo>
                <a:lnTo>
                  <a:pt x="2606" y="2700"/>
                </a:lnTo>
                <a:lnTo>
                  <a:pt x="0" y="0"/>
                </a:lnTo>
                <a:lnTo>
                  <a:pt x="0" y="9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7"/>
          <p:cNvSpPr/>
          <p:nvPr userDrawn="1"/>
        </p:nvSpPr>
        <p:spPr bwMode="auto">
          <a:xfrm>
            <a:off x="358413" y="5623741"/>
            <a:ext cx="5529263" cy="920750"/>
          </a:xfrm>
          <a:custGeom>
            <a:avLst/>
            <a:gdLst>
              <a:gd name="T0" fmla="*/ 0 w 3483"/>
              <a:gd name="T1" fmla="*/ 577 h 580"/>
              <a:gd name="T2" fmla="*/ 94 w 3483"/>
              <a:gd name="T3" fmla="*/ 580 h 580"/>
              <a:gd name="T4" fmla="*/ 3483 w 3483"/>
              <a:gd name="T5" fmla="*/ 580 h 580"/>
              <a:gd name="T6" fmla="*/ 2606 w 3483"/>
              <a:gd name="T7" fmla="*/ 0 h 580"/>
              <a:gd name="T8" fmla="*/ 1877 w 3483"/>
              <a:gd name="T9" fmla="*/ 139 h 580"/>
              <a:gd name="T10" fmla="*/ 0 w 3483"/>
              <a:gd name="T11" fmla="*/ 497 h 580"/>
              <a:gd name="T12" fmla="*/ 0 w 3483"/>
              <a:gd name="T13" fmla="*/ 577 h 5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83" h="580">
                <a:moveTo>
                  <a:pt x="0" y="577"/>
                </a:moveTo>
                <a:lnTo>
                  <a:pt x="94" y="580"/>
                </a:lnTo>
                <a:lnTo>
                  <a:pt x="3483" y="580"/>
                </a:lnTo>
                <a:lnTo>
                  <a:pt x="2606" y="0"/>
                </a:lnTo>
                <a:lnTo>
                  <a:pt x="1877" y="139"/>
                </a:lnTo>
                <a:lnTo>
                  <a:pt x="0" y="497"/>
                </a:lnTo>
                <a:lnTo>
                  <a:pt x="0" y="57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8"/>
          <p:cNvSpPr/>
          <p:nvPr userDrawn="1"/>
        </p:nvSpPr>
        <p:spPr bwMode="auto">
          <a:xfrm>
            <a:off x="358413" y="5336404"/>
            <a:ext cx="2979738" cy="1076325"/>
          </a:xfrm>
          <a:custGeom>
            <a:avLst/>
            <a:gdLst>
              <a:gd name="T0" fmla="*/ 0 w 1877"/>
              <a:gd name="T1" fmla="*/ 678 h 678"/>
              <a:gd name="T2" fmla="*/ 1877 w 1877"/>
              <a:gd name="T3" fmla="*/ 320 h 678"/>
              <a:gd name="T4" fmla="*/ 987 w 1877"/>
              <a:gd name="T5" fmla="*/ 0 h 678"/>
              <a:gd name="T6" fmla="*/ 0 w 1877"/>
              <a:gd name="T7" fmla="*/ 550 h 678"/>
              <a:gd name="T8" fmla="*/ 0 w 1877"/>
              <a:gd name="T9" fmla="*/ 678 h 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77" h="678">
                <a:moveTo>
                  <a:pt x="0" y="678"/>
                </a:moveTo>
                <a:lnTo>
                  <a:pt x="1877" y="320"/>
                </a:lnTo>
                <a:lnTo>
                  <a:pt x="987" y="0"/>
                </a:lnTo>
                <a:lnTo>
                  <a:pt x="0" y="550"/>
                </a:lnTo>
                <a:lnTo>
                  <a:pt x="0" y="67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9"/>
          <p:cNvSpPr/>
          <p:nvPr userDrawn="1"/>
        </p:nvSpPr>
        <p:spPr bwMode="auto">
          <a:xfrm>
            <a:off x="358413" y="4912541"/>
            <a:ext cx="1566863" cy="1296988"/>
          </a:xfrm>
          <a:custGeom>
            <a:avLst/>
            <a:gdLst>
              <a:gd name="T0" fmla="*/ 0 w 987"/>
              <a:gd name="T1" fmla="*/ 817 h 817"/>
              <a:gd name="T2" fmla="*/ 987 w 987"/>
              <a:gd name="T3" fmla="*/ 267 h 817"/>
              <a:gd name="T4" fmla="*/ 0 w 987"/>
              <a:gd name="T5" fmla="*/ 0 h 817"/>
              <a:gd name="T6" fmla="*/ 0 w 987"/>
              <a:gd name="T7" fmla="*/ 817 h 8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7" h="817">
                <a:moveTo>
                  <a:pt x="0" y="817"/>
                </a:moveTo>
                <a:lnTo>
                  <a:pt x="987" y="267"/>
                </a:lnTo>
                <a:lnTo>
                  <a:pt x="0" y="0"/>
                </a:lnTo>
                <a:lnTo>
                  <a:pt x="0" y="817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10"/>
          <p:cNvSpPr/>
          <p:nvPr userDrawn="1"/>
        </p:nvSpPr>
        <p:spPr bwMode="auto">
          <a:xfrm>
            <a:off x="358413" y="1350191"/>
            <a:ext cx="2979738" cy="4494213"/>
          </a:xfrm>
          <a:custGeom>
            <a:avLst/>
            <a:gdLst>
              <a:gd name="T0" fmla="*/ 0 w 1877"/>
              <a:gd name="T1" fmla="*/ 2244 h 2831"/>
              <a:gd name="T2" fmla="*/ 987 w 1877"/>
              <a:gd name="T3" fmla="*/ 2511 h 2831"/>
              <a:gd name="T4" fmla="*/ 1877 w 1877"/>
              <a:gd name="T5" fmla="*/ 2831 h 2831"/>
              <a:gd name="T6" fmla="*/ 0 w 1877"/>
              <a:gd name="T7" fmla="*/ 0 h 2831"/>
              <a:gd name="T8" fmla="*/ 0 w 1877"/>
              <a:gd name="T9" fmla="*/ 2244 h 28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77" h="2831">
                <a:moveTo>
                  <a:pt x="0" y="2244"/>
                </a:moveTo>
                <a:lnTo>
                  <a:pt x="987" y="2511"/>
                </a:lnTo>
                <a:lnTo>
                  <a:pt x="1877" y="2831"/>
                </a:lnTo>
                <a:lnTo>
                  <a:pt x="0" y="0"/>
                </a:lnTo>
                <a:lnTo>
                  <a:pt x="0" y="2244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11"/>
          <p:cNvSpPr/>
          <p:nvPr userDrawn="1"/>
        </p:nvSpPr>
        <p:spPr bwMode="auto">
          <a:xfrm>
            <a:off x="10577150" y="2791641"/>
            <a:ext cx="1973263" cy="3752850"/>
          </a:xfrm>
          <a:custGeom>
            <a:avLst/>
            <a:gdLst>
              <a:gd name="T0" fmla="*/ 0 w 1243"/>
              <a:gd name="T1" fmla="*/ 1537 h 2364"/>
              <a:gd name="T2" fmla="*/ 1104 w 1243"/>
              <a:gd name="T3" fmla="*/ 2364 h 2364"/>
              <a:gd name="T4" fmla="*/ 1243 w 1243"/>
              <a:gd name="T5" fmla="*/ 2364 h 2364"/>
              <a:gd name="T6" fmla="*/ 1243 w 1243"/>
              <a:gd name="T7" fmla="*/ 0 h 2364"/>
              <a:gd name="T8" fmla="*/ 0 w 1243"/>
              <a:gd name="T9" fmla="*/ 1537 h 2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43" h="2364">
                <a:moveTo>
                  <a:pt x="0" y="1537"/>
                </a:moveTo>
                <a:lnTo>
                  <a:pt x="1104" y="2364"/>
                </a:lnTo>
                <a:lnTo>
                  <a:pt x="1243" y="2364"/>
                </a:lnTo>
                <a:lnTo>
                  <a:pt x="1243" y="0"/>
                </a:lnTo>
                <a:lnTo>
                  <a:pt x="0" y="153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12"/>
          <p:cNvSpPr/>
          <p:nvPr userDrawn="1"/>
        </p:nvSpPr>
        <p:spPr bwMode="auto">
          <a:xfrm>
            <a:off x="6724288" y="2356666"/>
            <a:ext cx="5826125" cy="3476625"/>
          </a:xfrm>
          <a:custGeom>
            <a:avLst/>
            <a:gdLst>
              <a:gd name="T0" fmla="*/ 3670 w 3670"/>
              <a:gd name="T1" fmla="*/ 0 h 2192"/>
              <a:gd name="T2" fmla="*/ 0 w 3670"/>
              <a:gd name="T3" fmla="*/ 2192 h 2192"/>
              <a:gd name="T4" fmla="*/ 2427 w 3670"/>
              <a:gd name="T5" fmla="*/ 1812 h 2192"/>
              <a:gd name="T6" fmla="*/ 3670 w 3670"/>
              <a:gd name="T7" fmla="*/ 274 h 2192"/>
              <a:gd name="T8" fmla="*/ 3670 w 3670"/>
              <a:gd name="T9" fmla="*/ 0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70" h="2192">
                <a:moveTo>
                  <a:pt x="3670" y="0"/>
                </a:moveTo>
                <a:cubicBezTo>
                  <a:pt x="2640" y="612"/>
                  <a:pt x="92" y="2126"/>
                  <a:pt x="0" y="2192"/>
                </a:cubicBezTo>
                <a:cubicBezTo>
                  <a:pt x="2427" y="1812"/>
                  <a:pt x="2427" y="1812"/>
                  <a:pt x="2427" y="1812"/>
                </a:cubicBezTo>
                <a:cubicBezTo>
                  <a:pt x="3670" y="274"/>
                  <a:pt x="3670" y="274"/>
                  <a:pt x="3670" y="274"/>
                </a:cubicBezTo>
                <a:lnTo>
                  <a:pt x="3670" y="0"/>
                </a:lnTo>
                <a:close/>
              </a:path>
            </a:pathLst>
          </a:custGeom>
          <a:solidFill>
            <a:srgbClr val="CC22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13"/>
          <p:cNvSpPr/>
          <p:nvPr userDrawn="1"/>
        </p:nvSpPr>
        <p:spPr bwMode="auto">
          <a:xfrm>
            <a:off x="6724288" y="5231629"/>
            <a:ext cx="5605463" cy="1312863"/>
          </a:xfrm>
          <a:custGeom>
            <a:avLst/>
            <a:gdLst>
              <a:gd name="T0" fmla="*/ 2427 w 3531"/>
              <a:gd name="T1" fmla="*/ 0 h 827"/>
              <a:gd name="T2" fmla="*/ 0 w 3531"/>
              <a:gd name="T3" fmla="*/ 379 h 827"/>
              <a:gd name="T4" fmla="*/ 2587 w 3531"/>
              <a:gd name="T5" fmla="*/ 827 h 827"/>
              <a:gd name="T6" fmla="*/ 3531 w 3531"/>
              <a:gd name="T7" fmla="*/ 827 h 827"/>
              <a:gd name="T8" fmla="*/ 2427 w 3531"/>
              <a:gd name="T9" fmla="*/ 0 h 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31" h="827">
                <a:moveTo>
                  <a:pt x="2427" y="0"/>
                </a:moveTo>
                <a:lnTo>
                  <a:pt x="0" y="379"/>
                </a:lnTo>
                <a:lnTo>
                  <a:pt x="2587" y="827"/>
                </a:lnTo>
                <a:lnTo>
                  <a:pt x="3531" y="827"/>
                </a:lnTo>
                <a:lnTo>
                  <a:pt x="2427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14"/>
          <p:cNvSpPr/>
          <p:nvPr userDrawn="1"/>
        </p:nvSpPr>
        <p:spPr bwMode="auto">
          <a:xfrm>
            <a:off x="4495438" y="5623741"/>
            <a:ext cx="6335713" cy="920750"/>
          </a:xfrm>
          <a:custGeom>
            <a:avLst/>
            <a:gdLst>
              <a:gd name="T0" fmla="*/ 1404 w 3991"/>
              <a:gd name="T1" fmla="*/ 132 h 580"/>
              <a:gd name="T2" fmla="*/ 0 w 3991"/>
              <a:gd name="T3" fmla="*/ 0 h 580"/>
              <a:gd name="T4" fmla="*/ 877 w 3991"/>
              <a:gd name="T5" fmla="*/ 580 h 580"/>
              <a:gd name="T6" fmla="*/ 3991 w 3991"/>
              <a:gd name="T7" fmla="*/ 580 h 580"/>
              <a:gd name="T8" fmla="*/ 1404 w 3991"/>
              <a:gd name="T9" fmla="*/ 132 h 5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91" h="580">
                <a:moveTo>
                  <a:pt x="1404" y="132"/>
                </a:moveTo>
                <a:lnTo>
                  <a:pt x="0" y="0"/>
                </a:lnTo>
                <a:lnTo>
                  <a:pt x="877" y="580"/>
                </a:lnTo>
                <a:lnTo>
                  <a:pt x="3991" y="580"/>
                </a:lnTo>
                <a:lnTo>
                  <a:pt x="1404" y="13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 flipH="1">
            <a:off x="-1588" y="3176"/>
            <a:ext cx="12192001" cy="6848475"/>
            <a:chOff x="-1588" y="3176"/>
            <a:chExt cx="12192001" cy="6848475"/>
          </a:xfrm>
        </p:grpSpPr>
        <p:sp>
          <p:nvSpPr>
            <p:cNvPr id="32" name="Freeform 267"/>
            <p:cNvSpPr/>
            <p:nvPr userDrawn="1"/>
          </p:nvSpPr>
          <p:spPr bwMode="auto">
            <a:xfrm>
              <a:off x="88900" y="3176"/>
              <a:ext cx="5043488" cy="1412875"/>
            </a:xfrm>
            <a:custGeom>
              <a:avLst/>
              <a:gdLst>
                <a:gd name="T0" fmla="*/ 0 w 3177"/>
                <a:gd name="T1" fmla="*/ 0 h 890"/>
                <a:gd name="T2" fmla="*/ 1137 w 3177"/>
                <a:gd name="T3" fmla="*/ 890 h 890"/>
                <a:gd name="T4" fmla="*/ 3177 w 3177"/>
                <a:gd name="T5" fmla="*/ 0 h 890"/>
                <a:gd name="T6" fmla="*/ 0 w 3177"/>
                <a:gd name="T7" fmla="*/ 0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77" h="890">
                  <a:moveTo>
                    <a:pt x="0" y="0"/>
                  </a:moveTo>
                  <a:lnTo>
                    <a:pt x="1137" y="890"/>
                  </a:lnTo>
                  <a:lnTo>
                    <a:pt x="31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68"/>
            <p:cNvSpPr/>
            <p:nvPr userDrawn="1"/>
          </p:nvSpPr>
          <p:spPr bwMode="auto">
            <a:xfrm>
              <a:off x="-1588" y="3176"/>
              <a:ext cx="1895475" cy="3548063"/>
            </a:xfrm>
            <a:custGeom>
              <a:avLst/>
              <a:gdLst>
                <a:gd name="T0" fmla="*/ 0 w 1194"/>
                <a:gd name="T1" fmla="*/ 274 h 2235"/>
                <a:gd name="T2" fmla="*/ 740 w 1194"/>
                <a:gd name="T3" fmla="*/ 2235 h 2235"/>
                <a:gd name="T4" fmla="*/ 1194 w 1194"/>
                <a:gd name="T5" fmla="*/ 890 h 2235"/>
                <a:gd name="T6" fmla="*/ 57 w 1194"/>
                <a:gd name="T7" fmla="*/ 0 h 2235"/>
                <a:gd name="T8" fmla="*/ 0 w 1194"/>
                <a:gd name="T9" fmla="*/ 0 h 2235"/>
                <a:gd name="T10" fmla="*/ 0 w 1194"/>
                <a:gd name="T11" fmla="*/ 274 h 2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4" h="2235">
                  <a:moveTo>
                    <a:pt x="0" y="274"/>
                  </a:moveTo>
                  <a:lnTo>
                    <a:pt x="740" y="2235"/>
                  </a:lnTo>
                  <a:lnTo>
                    <a:pt x="1194" y="890"/>
                  </a:lnTo>
                  <a:lnTo>
                    <a:pt x="57" y="0"/>
                  </a:lnTo>
                  <a:lnTo>
                    <a:pt x="0" y="0"/>
                  </a:lnTo>
                  <a:lnTo>
                    <a:pt x="0" y="274"/>
                  </a:lnTo>
                  <a:close/>
                </a:path>
              </a:pathLst>
            </a:custGeom>
            <a:solidFill>
              <a:schemeClr val="accent1">
                <a:alpha val="87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69"/>
            <p:cNvSpPr/>
            <p:nvPr userDrawn="1"/>
          </p:nvSpPr>
          <p:spPr bwMode="auto">
            <a:xfrm>
              <a:off x="-1588" y="438151"/>
              <a:ext cx="1495425" cy="4283075"/>
            </a:xfrm>
            <a:custGeom>
              <a:avLst/>
              <a:gdLst>
                <a:gd name="T0" fmla="*/ 0 w 942"/>
                <a:gd name="T1" fmla="*/ 2094 h 2698"/>
                <a:gd name="T2" fmla="*/ 942 w 942"/>
                <a:gd name="T3" fmla="*/ 2698 h 2698"/>
                <a:gd name="T4" fmla="*/ 740 w 942"/>
                <a:gd name="T5" fmla="*/ 1961 h 2698"/>
                <a:gd name="T6" fmla="*/ 0 w 942"/>
                <a:gd name="T7" fmla="*/ 0 h 2698"/>
                <a:gd name="T8" fmla="*/ 0 w 942"/>
                <a:gd name="T9" fmla="*/ 2094 h 2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2" h="2698">
                  <a:moveTo>
                    <a:pt x="0" y="2094"/>
                  </a:moveTo>
                  <a:lnTo>
                    <a:pt x="942" y="2698"/>
                  </a:lnTo>
                  <a:lnTo>
                    <a:pt x="740" y="1961"/>
                  </a:lnTo>
                  <a:lnTo>
                    <a:pt x="0" y="0"/>
                  </a:lnTo>
                  <a:lnTo>
                    <a:pt x="0" y="209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70"/>
            <p:cNvSpPr/>
            <p:nvPr userDrawn="1"/>
          </p:nvSpPr>
          <p:spPr bwMode="auto">
            <a:xfrm>
              <a:off x="-1588" y="3762376"/>
              <a:ext cx="1495425" cy="3089275"/>
            </a:xfrm>
            <a:custGeom>
              <a:avLst/>
              <a:gdLst>
                <a:gd name="T0" fmla="*/ 0 w 942"/>
                <a:gd name="T1" fmla="*/ 1946 h 1946"/>
                <a:gd name="T2" fmla="*/ 62 w 942"/>
                <a:gd name="T3" fmla="*/ 1946 h 1946"/>
                <a:gd name="T4" fmla="*/ 942 w 942"/>
                <a:gd name="T5" fmla="*/ 604 h 1946"/>
                <a:gd name="T6" fmla="*/ 0 w 942"/>
                <a:gd name="T7" fmla="*/ 0 h 1946"/>
                <a:gd name="T8" fmla="*/ 0 w 942"/>
                <a:gd name="T9" fmla="*/ 1946 h 1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2" h="1946">
                  <a:moveTo>
                    <a:pt x="0" y="1946"/>
                  </a:moveTo>
                  <a:lnTo>
                    <a:pt x="62" y="1946"/>
                  </a:lnTo>
                  <a:lnTo>
                    <a:pt x="942" y="604"/>
                  </a:lnTo>
                  <a:lnTo>
                    <a:pt x="0" y="0"/>
                  </a:lnTo>
                  <a:lnTo>
                    <a:pt x="0" y="1946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271"/>
            <p:cNvSpPr/>
            <p:nvPr userDrawn="1"/>
          </p:nvSpPr>
          <p:spPr bwMode="auto">
            <a:xfrm>
              <a:off x="98425" y="5351463"/>
              <a:ext cx="2160588" cy="1500188"/>
            </a:xfrm>
            <a:custGeom>
              <a:avLst/>
              <a:gdLst>
                <a:gd name="T0" fmla="*/ 621 w 1361"/>
                <a:gd name="T1" fmla="*/ 0 h 945"/>
                <a:gd name="T2" fmla="*/ 0 w 1361"/>
                <a:gd name="T3" fmla="*/ 945 h 945"/>
                <a:gd name="T4" fmla="*/ 1361 w 1361"/>
                <a:gd name="T5" fmla="*/ 945 h 945"/>
                <a:gd name="T6" fmla="*/ 621 w 1361"/>
                <a:gd name="T7" fmla="*/ 0 h 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61" h="945">
                  <a:moveTo>
                    <a:pt x="621" y="0"/>
                  </a:moveTo>
                  <a:lnTo>
                    <a:pt x="0" y="945"/>
                  </a:lnTo>
                  <a:lnTo>
                    <a:pt x="1361" y="945"/>
                  </a:lnTo>
                  <a:lnTo>
                    <a:pt x="621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272"/>
            <p:cNvSpPr/>
            <p:nvPr userDrawn="1"/>
          </p:nvSpPr>
          <p:spPr bwMode="auto">
            <a:xfrm>
              <a:off x="1173163" y="3551238"/>
              <a:ext cx="6019800" cy="3300413"/>
            </a:xfrm>
            <a:custGeom>
              <a:avLst/>
              <a:gdLst>
                <a:gd name="T0" fmla="*/ 0 w 3792"/>
                <a:gd name="T1" fmla="*/ 0 h 2079"/>
                <a:gd name="T2" fmla="*/ 202 w 3792"/>
                <a:gd name="T3" fmla="*/ 737 h 2079"/>
                <a:gd name="T4" fmla="*/ 3742 w 3792"/>
                <a:gd name="T5" fmla="*/ 2079 h 2079"/>
                <a:gd name="T6" fmla="*/ 3792 w 3792"/>
                <a:gd name="T7" fmla="*/ 2079 h 2079"/>
                <a:gd name="T8" fmla="*/ 0 w 3792"/>
                <a:gd name="T9" fmla="*/ 0 h 2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92" h="2079">
                  <a:moveTo>
                    <a:pt x="0" y="0"/>
                  </a:moveTo>
                  <a:lnTo>
                    <a:pt x="202" y="737"/>
                  </a:lnTo>
                  <a:lnTo>
                    <a:pt x="3742" y="2079"/>
                  </a:lnTo>
                  <a:lnTo>
                    <a:pt x="3792" y="2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273"/>
            <p:cNvSpPr/>
            <p:nvPr userDrawn="1"/>
          </p:nvSpPr>
          <p:spPr bwMode="auto">
            <a:xfrm>
              <a:off x="1084263" y="4721226"/>
              <a:ext cx="6029325" cy="2130425"/>
            </a:xfrm>
            <a:custGeom>
              <a:avLst/>
              <a:gdLst>
                <a:gd name="T0" fmla="*/ 258 w 3798"/>
                <a:gd name="T1" fmla="*/ 0 h 1342"/>
                <a:gd name="T2" fmla="*/ 0 w 3798"/>
                <a:gd name="T3" fmla="*/ 397 h 1342"/>
                <a:gd name="T4" fmla="*/ 3718 w 3798"/>
                <a:gd name="T5" fmla="*/ 1342 h 1342"/>
                <a:gd name="T6" fmla="*/ 3798 w 3798"/>
                <a:gd name="T7" fmla="*/ 1342 h 1342"/>
                <a:gd name="T8" fmla="*/ 258 w 3798"/>
                <a:gd name="T9" fmla="*/ 0 h 1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98" h="1342">
                  <a:moveTo>
                    <a:pt x="258" y="0"/>
                  </a:moveTo>
                  <a:lnTo>
                    <a:pt x="0" y="397"/>
                  </a:lnTo>
                  <a:lnTo>
                    <a:pt x="3718" y="1342"/>
                  </a:lnTo>
                  <a:lnTo>
                    <a:pt x="3798" y="1342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F0F2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274"/>
            <p:cNvSpPr/>
            <p:nvPr userDrawn="1"/>
          </p:nvSpPr>
          <p:spPr bwMode="auto">
            <a:xfrm>
              <a:off x="1084263" y="5351463"/>
              <a:ext cx="5902325" cy="1500188"/>
            </a:xfrm>
            <a:custGeom>
              <a:avLst/>
              <a:gdLst>
                <a:gd name="T0" fmla="*/ 0 w 3718"/>
                <a:gd name="T1" fmla="*/ 0 h 945"/>
                <a:gd name="T2" fmla="*/ 740 w 3718"/>
                <a:gd name="T3" fmla="*/ 945 h 945"/>
                <a:gd name="T4" fmla="*/ 3718 w 3718"/>
                <a:gd name="T5" fmla="*/ 945 h 945"/>
                <a:gd name="T6" fmla="*/ 0 w 3718"/>
                <a:gd name="T7" fmla="*/ 0 h 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18" h="945">
                  <a:moveTo>
                    <a:pt x="0" y="0"/>
                  </a:moveTo>
                  <a:lnTo>
                    <a:pt x="740" y="945"/>
                  </a:lnTo>
                  <a:lnTo>
                    <a:pt x="3718" y="9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275"/>
            <p:cNvSpPr/>
            <p:nvPr userDrawn="1"/>
          </p:nvSpPr>
          <p:spPr bwMode="auto">
            <a:xfrm>
              <a:off x="7481888" y="3643313"/>
              <a:ext cx="3646488" cy="3208338"/>
            </a:xfrm>
            <a:custGeom>
              <a:avLst/>
              <a:gdLst>
                <a:gd name="T0" fmla="*/ 119 w 2297"/>
                <a:gd name="T1" fmla="*/ 2021 h 2021"/>
                <a:gd name="T2" fmla="*/ 1945 w 2297"/>
                <a:gd name="T3" fmla="*/ 1427 h 2021"/>
                <a:gd name="T4" fmla="*/ 2297 w 2297"/>
                <a:gd name="T5" fmla="*/ 0 h 2021"/>
                <a:gd name="T6" fmla="*/ 0 w 2297"/>
                <a:gd name="T7" fmla="*/ 2021 h 2021"/>
                <a:gd name="T8" fmla="*/ 119 w 2297"/>
                <a:gd name="T9" fmla="*/ 2021 h 2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7" h="2021">
                  <a:moveTo>
                    <a:pt x="119" y="2021"/>
                  </a:moveTo>
                  <a:lnTo>
                    <a:pt x="1945" y="1427"/>
                  </a:lnTo>
                  <a:lnTo>
                    <a:pt x="2297" y="0"/>
                  </a:lnTo>
                  <a:lnTo>
                    <a:pt x="0" y="2021"/>
                  </a:lnTo>
                  <a:lnTo>
                    <a:pt x="119" y="202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276"/>
            <p:cNvSpPr/>
            <p:nvPr userDrawn="1"/>
          </p:nvSpPr>
          <p:spPr bwMode="auto">
            <a:xfrm>
              <a:off x="10771188" y="2387601"/>
              <a:ext cx="1419225" cy="4464050"/>
            </a:xfrm>
            <a:custGeom>
              <a:avLst/>
              <a:gdLst>
                <a:gd name="T0" fmla="*/ 0 w 894"/>
                <a:gd name="T1" fmla="*/ 0 h 2812"/>
                <a:gd name="T2" fmla="*/ 786 w 894"/>
                <a:gd name="T3" fmla="*/ 2812 h 2812"/>
                <a:gd name="T4" fmla="*/ 894 w 894"/>
                <a:gd name="T5" fmla="*/ 2812 h 2812"/>
                <a:gd name="T6" fmla="*/ 894 w 894"/>
                <a:gd name="T7" fmla="*/ 713 h 2812"/>
                <a:gd name="T8" fmla="*/ 0 w 894"/>
                <a:gd name="T9" fmla="*/ 0 h 2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4" h="2812">
                  <a:moveTo>
                    <a:pt x="0" y="0"/>
                  </a:moveTo>
                  <a:lnTo>
                    <a:pt x="786" y="2812"/>
                  </a:lnTo>
                  <a:lnTo>
                    <a:pt x="894" y="2812"/>
                  </a:lnTo>
                  <a:lnTo>
                    <a:pt x="894" y="7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277"/>
            <p:cNvSpPr/>
            <p:nvPr userDrawn="1"/>
          </p:nvSpPr>
          <p:spPr bwMode="auto">
            <a:xfrm>
              <a:off x="7670800" y="5908676"/>
              <a:ext cx="3854450" cy="942975"/>
            </a:xfrm>
            <a:custGeom>
              <a:avLst/>
              <a:gdLst>
                <a:gd name="T0" fmla="*/ 2428 w 2428"/>
                <a:gd name="T1" fmla="*/ 594 h 594"/>
                <a:gd name="T2" fmla="*/ 1826 w 2428"/>
                <a:gd name="T3" fmla="*/ 0 h 594"/>
                <a:gd name="T4" fmla="*/ 0 w 2428"/>
                <a:gd name="T5" fmla="*/ 594 h 594"/>
                <a:gd name="T6" fmla="*/ 2428 w 2428"/>
                <a:gd name="T7" fmla="*/ 594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28" h="594">
                  <a:moveTo>
                    <a:pt x="2428" y="594"/>
                  </a:moveTo>
                  <a:lnTo>
                    <a:pt x="1826" y="0"/>
                  </a:lnTo>
                  <a:lnTo>
                    <a:pt x="0" y="594"/>
                  </a:lnTo>
                  <a:lnTo>
                    <a:pt x="2428" y="59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278"/>
            <p:cNvSpPr/>
            <p:nvPr userDrawn="1"/>
          </p:nvSpPr>
          <p:spPr bwMode="auto">
            <a:xfrm>
              <a:off x="10569575" y="3643313"/>
              <a:ext cx="1449388" cy="3208338"/>
            </a:xfrm>
            <a:custGeom>
              <a:avLst/>
              <a:gdLst>
                <a:gd name="T0" fmla="*/ 352 w 913"/>
                <a:gd name="T1" fmla="*/ 0 h 2021"/>
                <a:gd name="T2" fmla="*/ 0 w 913"/>
                <a:gd name="T3" fmla="*/ 1427 h 2021"/>
                <a:gd name="T4" fmla="*/ 602 w 913"/>
                <a:gd name="T5" fmla="*/ 2021 h 2021"/>
                <a:gd name="T6" fmla="*/ 913 w 913"/>
                <a:gd name="T7" fmla="*/ 2021 h 2021"/>
                <a:gd name="T8" fmla="*/ 352 w 913"/>
                <a:gd name="T9" fmla="*/ 0 h 2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3" h="2021">
                  <a:moveTo>
                    <a:pt x="352" y="0"/>
                  </a:moveTo>
                  <a:lnTo>
                    <a:pt x="0" y="1427"/>
                  </a:lnTo>
                  <a:lnTo>
                    <a:pt x="602" y="2021"/>
                  </a:lnTo>
                  <a:lnTo>
                    <a:pt x="913" y="2021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279"/>
            <p:cNvSpPr/>
            <p:nvPr userDrawn="1"/>
          </p:nvSpPr>
          <p:spPr bwMode="auto">
            <a:xfrm>
              <a:off x="5046663" y="133351"/>
              <a:ext cx="6081713" cy="3509963"/>
            </a:xfrm>
            <a:custGeom>
              <a:avLst/>
              <a:gdLst>
                <a:gd name="T0" fmla="*/ 0 w 3831"/>
                <a:gd name="T1" fmla="*/ 0 h 2211"/>
                <a:gd name="T2" fmla="*/ 3606 w 3831"/>
                <a:gd name="T3" fmla="*/ 1420 h 2211"/>
                <a:gd name="T4" fmla="*/ 3831 w 3831"/>
                <a:gd name="T5" fmla="*/ 2211 h 2211"/>
                <a:gd name="T6" fmla="*/ 0 w 3831"/>
                <a:gd name="T7" fmla="*/ 0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31" h="2211">
                  <a:moveTo>
                    <a:pt x="0" y="0"/>
                  </a:moveTo>
                  <a:lnTo>
                    <a:pt x="3606" y="1420"/>
                  </a:lnTo>
                  <a:lnTo>
                    <a:pt x="3831" y="22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280"/>
            <p:cNvSpPr/>
            <p:nvPr userDrawn="1"/>
          </p:nvSpPr>
          <p:spPr bwMode="auto">
            <a:xfrm>
              <a:off x="5046663" y="133351"/>
              <a:ext cx="6161088" cy="2254250"/>
            </a:xfrm>
            <a:custGeom>
              <a:avLst/>
              <a:gdLst>
                <a:gd name="T0" fmla="*/ 3881 w 3881"/>
                <a:gd name="T1" fmla="*/ 991 h 1420"/>
                <a:gd name="T2" fmla="*/ 0 w 3881"/>
                <a:gd name="T3" fmla="*/ 0 h 1420"/>
                <a:gd name="T4" fmla="*/ 3606 w 3881"/>
                <a:gd name="T5" fmla="*/ 1420 h 1420"/>
                <a:gd name="T6" fmla="*/ 3881 w 3881"/>
                <a:gd name="T7" fmla="*/ 991 h 1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81" h="1420">
                  <a:moveTo>
                    <a:pt x="3881" y="991"/>
                  </a:moveTo>
                  <a:lnTo>
                    <a:pt x="0" y="0"/>
                  </a:lnTo>
                  <a:lnTo>
                    <a:pt x="3606" y="1420"/>
                  </a:lnTo>
                  <a:lnTo>
                    <a:pt x="3881" y="991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281"/>
            <p:cNvSpPr/>
            <p:nvPr userDrawn="1"/>
          </p:nvSpPr>
          <p:spPr bwMode="auto">
            <a:xfrm>
              <a:off x="10564813" y="3176"/>
              <a:ext cx="1625600" cy="1703388"/>
            </a:xfrm>
            <a:custGeom>
              <a:avLst/>
              <a:gdLst>
                <a:gd name="T0" fmla="*/ 1024 w 1024"/>
                <a:gd name="T1" fmla="*/ 0 h 1073"/>
                <a:gd name="T2" fmla="*/ 984 w 1024"/>
                <a:gd name="T3" fmla="*/ 0 h 1073"/>
                <a:gd name="T4" fmla="*/ 0 w 1024"/>
                <a:gd name="T5" fmla="*/ 549 h 1073"/>
                <a:gd name="T6" fmla="*/ 405 w 1024"/>
                <a:gd name="T7" fmla="*/ 1073 h 1073"/>
                <a:gd name="T8" fmla="*/ 1024 w 1024"/>
                <a:gd name="T9" fmla="*/ 57 h 1073"/>
                <a:gd name="T10" fmla="*/ 1024 w 1024"/>
                <a:gd name="T11" fmla="*/ 0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73">
                  <a:moveTo>
                    <a:pt x="1024" y="0"/>
                  </a:moveTo>
                  <a:lnTo>
                    <a:pt x="984" y="0"/>
                  </a:lnTo>
                  <a:lnTo>
                    <a:pt x="0" y="549"/>
                  </a:lnTo>
                  <a:lnTo>
                    <a:pt x="405" y="1073"/>
                  </a:lnTo>
                  <a:lnTo>
                    <a:pt x="1024" y="57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282"/>
            <p:cNvSpPr/>
            <p:nvPr userDrawn="1"/>
          </p:nvSpPr>
          <p:spPr bwMode="auto">
            <a:xfrm>
              <a:off x="9780588" y="3176"/>
              <a:ext cx="2346325" cy="871538"/>
            </a:xfrm>
            <a:custGeom>
              <a:avLst/>
              <a:gdLst>
                <a:gd name="T0" fmla="*/ 1478 w 1478"/>
                <a:gd name="T1" fmla="*/ 0 h 549"/>
                <a:gd name="T2" fmla="*/ 0 w 1478"/>
                <a:gd name="T3" fmla="*/ 0 h 549"/>
                <a:gd name="T4" fmla="*/ 494 w 1478"/>
                <a:gd name="T5" fmla="*/ 549 h 549"/>
                <a:gd name="T6" fmla="*/ 1478 w 1478"/>
                <a:gd name="T7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8" h="549">
                  <a:moveTo>
                    <a:pt x="1478" y="0"/>
                  </a:moveTo>
                  <a:lnTo>
                    <a:pt x="0" y="0"/>
                  </a:lnTo>
                  <a:lnTo>
                    <a:pt x="494" y="549"/>
                  </a:lnTo>
                  <a:lnTo>
                    <a:pt x="1478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283"/>
            <p:cNvSpPr/>
            <p:nvPr userDrawn="1"/>
          </p:nvSpPr>
          <p:spPr bwMode="auto">
            <a:xfrm>
              <a:off x="5046663" y="3176"/>
              <a:ext cx="6161088" cy="1703388"/>
            </a:xfrm>
            <a:custGeom>
              <a:avLst/>
              <a:gdLst>
                <a:gd name="T0" fmla="*/ 0 w 3881"/>
                <a:gd name="T1" fmla="*/ 82 h 1073"/>
                <a:gd name="T2" fmla="*/ 3881 w 3881"/>
                <a:gd name="T3" fmla="*/ 1073 h 1073"/>
                <a:gd name="T4" fmla="*/ 3476 w 3881"/>
                <a:gd name="T5" fmla="*/ 549 h 1073"/>
                <a:gd name="T6" fmla="*/ 2982 w 3881"/>
                <a:gd name="T7" fmla="*/ 0 h 1073"/>
                <a:gd name="T8" fmla="*/ 72 w 3881"/>
                <a:gd name="T9" fmla="*/ 0 h 1073"/>
                <a:gd name="T10" fmla="*/ 0 w 3881"/>
                <a:gd name="T11" fmla="*/ 82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81" h="1073">
                  <a:moveTo>
                    <a:pt x="0" y="82"/>
                  </a:moveTo>
                  <a:lnTo>
                    <a:pt x="3881" y="1073"/>
                  </a:lnTo>
                  <a:lnTo>
                    <a:pt x="3476" y="549"/>
                  </a:lnTo>
                  <a:lnTo>
                    <a:pt x="2982" y="0"/>
                  </a:lnTo>
                  <a:lnTo>
                    <a:pt x="72" y="0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chemeClr val="accent3">
                <a:alpha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284"/>
            <p:cNvSpPr/>
            <p:nvPr userDrawn="1"/>
          </p:nvSpPr>
          <p:spPr bwMode="auto">
            <a:xfrm>
              <a:off x="1173163" y="3176"/>
              <a:ext cx="4033838" cy="3548063"/>
            </a:xfrm>
            <a:custGeom>
              <a:avLst/>
              <a:gdLst>
                <a:gd name="T0" fmla="*/ 2494 w 2541"/>
                <a:gd name="T1" fmla="*/ 0 h 2235"/>
                <a:gd name="T2" fmla="*/ 454 w 2541"/>
                <a:gd name="T3" fmla="*/ 890 h 2235"/>
                <a:gd name="T4" fmla="*/ 0 w 2541"/>
                <a:gd name="T5" fmla="*/ 2235 h 2235"/>
                <a:gd name="T6" fmla="*/ 2541 w 2541"/>
                <a:gd name="T7" fmla="*/ 0 h 2235"/>
                <a:gd name="T8" fmla="*/ 2494 w 2541"/>
                <a:gd name="T9" fmla="*/ 0 h 2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1" h="2235">
                  <a:moveTo>
                    <a:pt x="2494" y="0"/>
                  </a:moveTo>
                  <a:lnTo>
                    <a:pt x="454" y="890"/>
                  </a:lnTo>
                  <a:lnTo>
                    <a:pt x="0" y="2235"/>
                  </a:lnTo>
                  <a:lnTo>
                    <a:pt x="2541" y="0"/>
                  </a:lnTo>
                  <a:lnTo>
                    <a:pt x="24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285"/>
            <p:cNvSpPr/>
            <p:nvPr userDrawn="1"/>
          </p:nvSpPr>
          <p:spPr bwMode="auto">
            <a:xfrm>
              <a:off x="10771188" y="90488"/>
              <a:ext cx="1419225" cy="3429000"/>
            </a:xfrm>
            <a:custGeom>
              <a:avLst/>
              <a:gdLst>
                <a:gd name="T0" fmla="*/ 894 w 894"/>
                <a:gd name="T1" fmla="*/ 2160 h 2160"/>
                <a:gd name="T2" fmla="*/ 894 w 894"/>
                <a:gd name="T3" fmla="*/ 0 h 2160"/>
                <a:gd name="T4" fmla="*/ 0 w 894"/>
                <a:gd name="T5" fmla="*/ 1447 h 2160"/>
                <a:gd name="T6" fmla="*/ 894 w 894"/>
                <a:gd name="T7" fmla="*/ 2160 h 2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4" h="2160">
                  <a:moveTo>
                    <a:pt x="894" y="2160"/>
                  </a:moveTo>
                  <a:lnTo>
                    <a:pt x="894" y="0"/>
                  </a:lnTo>
                  <a:lnTo>
                    <a:pt x="0" y="1447"/>
                  </a:lnTo>
                  <a:lnTo>
                    <a:pt x="894" y="216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4264838" y="2207083"/>
            <a:ext cx="4741844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264838" y="4513319"/>
            <a:ext cx="4741844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  <a:endParaRPr lang="en-US" altLang="zh-CN" dirty="0"/>
          </a:p>
        </p:txBody>
      </p:sp>
      <p:sp>
        <p:nvSpPr>
          <p:cNvPr id="6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264839" y="4217048"/>
            <a:ext cx="4741844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505987" y="3805676"/>
            <a:ext cx="592050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+mn-ea"/>
              </a:rPr>
              <a:t>班       级：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软件</a:t>
            </a:r>
            <a:r>
              <a:rPr lang="en-US" altLang="zh-CN" sz="2400" dirty="0" smtClean="0">
                <a:solidFill>
                  <a:schemeClr val="tx1"/>
                </a:solidFill>
                <a:latin typeface="+mn-ea"/>
              </a:rPr>
              <a:t>17-4</a:t>
            </a:r>
            <a:endParaRPr lang="en-US" altLang="zh-CN" sz="24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505987" y="4352167"/>
            <a:ext cx="577272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+mn-ea"/>
              </a:rPr>
              <a:t>姓       名：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陈兆天</a:t>
            </a:r>
            <a:endParaRPr lang="zh-CN" altLang="en-US" sz="24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505987" y="4898659"/>
            <a:ext cx="40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+mn-ea"/>
              </a:rPr>
              <a:t>指导教师：宫玺</a:t>
            </a:r>
            <a:endParaRPr lang="zh-CN" altLang="en-US" sz="2400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47999" y="3092960"/>
            <a:ext cx="593463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网上零食商城</a:t>
            </a:r>
            <a:r>
              <a:rPr lang="zh-CN" altLang="en-US" sz="2800" dirty="0"/>
              <a:t>的设计与实现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接口文档（接口列表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1525" y="1028700"/>
            <a:ext cx="10648950" cy="48482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接口列表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</p:spPr>
        <p:txBody>
          <a:bodyPr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5810" y="1028700"/>
            <a:ext cx="10658475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计划与实施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741991" y="1467461"/>
            <a:ext cx="5156200" cy="3046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304800" fontAlgn="auto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/>
                </a:solidFill>
                <a:latin typeface="+mn-ea"/>
                <a:cs typeface="楷体" panose="02010609060101010101" charset="-122"/>
              </a:rPr>
              <a:t>1</a:t>
            </a:r>
            <a:r>
              <a:rPr lang="zh-CN" altLang="en-US" sz="1400" dirty="0" smtClean="0">
                <a:solidFill>
                  <a:schemeClr val="tx1"/>
                </a:solidFill>
                <a:latin typeface="+mn-ea"/>
                <a:cs typeface="楷体" panose="02010609060101010101" charset="-122"/>
              </a:rPr>
              <a:t>、</a:t>
            </a:r>
            <a:r>
              <a:rPr lang="en-US" altLang="zh-CN" sz="1400" dirty="0" smtClean="0">
                <a:solidFill>
                  <a:schemeClr val="tx1"/>
                </a:solidFill>
                <a:latin typeface="+mn-ea"/>
                <a:cs typeface="楷体" panose="02010609060101010101" charset="-122"/>
              </a:rPr>
              <a:t>2</a:t>
            </a:r>
            <a:r>
              <a:rPr lang="zh-CN" altLang="en-US" sz="1400" dirty="0" smtClean="0">
                <a:solidFill>
                  <a:schemeClr val="tx1"/>
                </a:solidFill>
                <a:latin typeface="+mn-ea"/>
                <a:cs typeface="楷体" panose="02010609060101010101" charset="-122"/>
              </a:rPr>
              <a:t>月</a:t>
            </a:r>
            <a:r>
              <a:rPr lang="en-US" altLang="zh-CN" sz="1400" dirty="0" smtClean="0">
                <a:solidFill>
                  <a:schemeClr val="tx1"/>
                </a:solidFill>
                <a:latin typeface="+mn-ea"/>
                <a:cs typeface="楷体" panose="02010609060101010101" charset="-122"/>
              </a:rPr>
              <a:t>0</a:t>
            </a:r>
            <a:r>
              <a:rPr lang="en-US" altLang="zh-CN" sz="1400" dirty="0" smtClean="0">
                <a:solidFill>
                  <a:schemeClr val="tx1"/>
                </a:solidFill>
                <a:latin typeface="+mn-ea"/>
                <a:cs typeface="楷体" panose="02010609060101010101" charset="-122"/>
              </a:rPr>
              <a:t>2</a:t>
            </a:r>
            <a:r>
              <a:rPr lang="zh-CN" altLang="en-US" sz="1400" dirty="0" smtClean="0">
                <a:solidFill>
                  <a:schemeClr val="tx1"/>
                </a:solidFill>
                <a:latin typeface="+mn-ea"/>
                <a:cs typeface="楷体" panose="02010609060101010101" charset="-122"/>
              </a:rPr>
              <a:t>日  </a:t>
            </a:r>
            <a:r>
              <a:rPr lang="en-US" altLang="zh-CN" sz="1400" dirty="0" smtClean="0">
                <a:solidFill>
                  <a:schemeClr val="tx1"/>
                </a:solidFill>
                <a:latin typeface="+mn-ea"/>
                <a:cs typeface="楷体" panose="02010609060101010101" charset="-122"/>
              </a:rPr>
              <a:t>——  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cs typeface="楷体" panose="02010609060101010101" charset="-122"/>
              </a:rPr>
              <a:t>2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cs typeface="楷体" panose="02010609060101010101" charset="-122"/>
              </a:rPr>
              <a:t>月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cs typeface="楷体" panose="02010609060101010101" charset="-122"/>
              </a:rPr>
              <a:t>0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cs typeface="楷体" panose="02010609060101010101" charset="-122"/>
              </a:rPr>
              <a:t>6</a:t>
            </a:r>
            <a:r>
              <a:rPr lang="zh-CN" altLang="en-US" sz="1400" dirty="0" smtClean="0">
                <a:solidFill>
                  <a:schemeClr val="tx1"/>
                </a:solidFill>
                <a:latin typeface="+mn-ea"/>
                <a:cs typeface="楷体" panose="02010609060101010101" charset="-122"/>
              </a:rPr>
              <a:t>日 完成接口文档编写设计</a:t>
            </a:r>
            <a:endParaRPr lang="en-US" altLang="zh-CN" sz="1400" dirty="0" smtClean="0">
              <a:solidFill>
                <a:schemeClr val="tx1"/>
              </a:solidFill>
              <a:latin typeface="+mn-ea"/>
              <a:cs typeface="楷体" panose="02010609060101010101" charset="-122"/>
            </a:endParaRPr>
          </a:p>
          <a:p>
            <a:pPr indent="304800" fontAlgn="auto">
              <a:lnSpc>
                <a:spcPct val="150000"/>
              </a:lnSpc>
            </a:pPr>
            <a:r>
              <a:rPr lang="en-US" altLang="zh-CN" sz="1400" b="0" dirty="0">
                <a:latin typeface="+mn-ea"/>
                <a:cs typeface="楷体" panose="02010609060101010101" charset="-122"/>
              </a:rPr>
              <a:t>2</a:t>
            </a:r>
            <a:r>
              <a:rPr lang="zh-CN" altLang="en-US" sz="1400" b="0" dirty="0">
                <a:latin typeface="+mn-ea"/>
                <a:cs typeface="楷体" panose="02010609060101010101" charset="-122"/>
              </a:rPr>
              <a:t>、</a:t>
            </a:r>
            <a:r>
              <a:rPr lang="en-US" altLang="zh-CN" sz="1400" b="0" dirty="0">
                <a:latin typeface="+mn-ea"/>
                <a:cs typeface="楷体" panose="02010609060101010101" charset="-122"/>
              </a:rPr>
              <a:t>2</a:t>
            </a:r>
            <a:r>
              <a:rPr lang="zh-CN" altLang="en-US" sz="1400" b="0" dirty="0">
                <a:latin typeface="+mn-ea"/>
                <a:cs typeface="楷体" panose="02010609060101010101" charset="-122"/>
              </a:rPr>
              <a:t>月</a:t>
            </a:r>
            <a:r>
              <a:rPr lang="en-US" altLang="zh-CN" sz="1400" b="0" dirty="0">
                <a:latin typeface="+mn-ea"/>
                <a:cs typeface="楷体" panose="02010609060101010101" charset="-122"/>
              </a:rPr>
              <a:t>0</a:t>
            </a:r>
            <a:r>
              <a:rPr lang="en-US" altLang="zh-CN" sz="1400" b="0" dirty="0">
                <a:latin typeface="+mn-ea"/>
                <a:cs typeface="楷体" panose="02010609060101010101" charset="-122"/>
              </a:rPr>
              <a:t>7</a:t>
            </a:r>
            <a:r>
              <a:rPr lang="zh-CN" altLang="en-US" sz="1400" b="0" dirty="0">
                <a:latin typeface="+mn-ea"/>
                <a:cs typeface="楷体" panose="02010609060101010101" charset="-122"/>
              </a:rPr>
              <a:t>日  </a:t>
            </a:r>
            <a:r>
              <a:rPr lang="en-US" altLang="zh-CN" sz="1400" b="0" dirty="0">
                <a:latin typeface="+mn-ea"/>
                <a:cs typeface="楷体" panose="02010609060101010101" charset="-122"/>
              </a:rPr>
              <a:t>——  2</a:t>
            </a:r>
            <a:r>
              <a:rPr lang="zh-CN" altLang="en-US" sz="1400" b="0" dirty="0">
                <a:latin typeface="+mn-ea"/>
                <a:cs typeface="楷体" panose="02010609060101010101" charset="-122"/>
              </a:rPr>
              <a:t>月</a:t>
            </a:r>
            <a:r>
              <a:rPr lang="en-US" altLang="zh-CN" sz="1400" b="0" dirty="0">
                <a:latin typeface="+mn-ea"/>
                <a:cs typeface="楷体" panose="02010609060101010101" charset="-122"/>
              </a:rPr>
              <a:t>28</a:t>
            </a:r>
            <a:r>
              <a:rPr lang="zh-CN" altLang="en-US" sz="1400" b="0" dirty="0">
                <a:latin typeface="+mn-ea"/>
                <a:cs typeface="楷体" panose="02010609060101010101" charset="-122"/>
              </a:rPr>
              <a:t>日 完成后台代码</a:t>
            </a:r>
            <a:endParaRPr lang="zh-CN" altLang="en-US" sz="1400" b="0" dirty="0">
              <a:latin typeface="+mn-ea"/>
              <a:cs typeface="楷体" panose="02010609060101010101" charset="-122"/>
            </a:endParaRPr>
          </a:p>
          <a:p>
            <a:pPr indent="304800" fontAlgn="auto">
              <a:lnSpc>
                <a:spcPct val="150000"/>
              </a:lnSpc>
            </a:pPr>
            <a:r>
              <a:rPr lang="en-US" altLang="zh-CN" sz="1400" dirty="0" smtClean="0">
                <a:latin typeface="+mn-ea"/>
                <a:cs typeface="楷体" panose="02010609060101010101" charset="-122"/>
              </a:rPr>
              <a:t>3</a:t>
            </a:r>
            <a:r>
              <a:rPr lang="zh-CN" altLang="en-US" sz="1400" dirty="0" smtClean="0">
                <a:latin typeface="+mn-ea"/>
                <a:cs typeface="楷体" panose="02010609060101010101" charset="-122"/>
              </a:rPr>
              <a:t>、</a:t>
            </a:r>
            <a:r>
              <a:rPr lang="en-US" altLang="zh-CN" sz="1400" dirty="0" smtClean="0">
                <a:latin typeface="+mn-ea"/>
                <a:cs typeface="楷体" panose="02010609060101010101" charset="-122"/>
              </a:rPr>
              <a:t>3</a:t>
            </a:r>
            <a:r>
              <a:rPr lang="zh-CN" altLang="en-US" sz="1400" dirty="0" smtClean="0">
                <a:latin typeface="+mn-ea"/>
                <a:cs typeface="楷体" panose="02010609060101010101" charset="-122"/>
              </a:rPr>
              <a:t>月</a:t>
            </a:r>
            <a:r>
              <a:rPr lang="en-US" altLang="zh-CN" sz="1400" dirty="0" smtClean="0">
                <a:latin typeface="+mn-ea"/>
                <a:cs typeface="楷体" panose="02010609060101010101" charset="-122"/>
              </a:rPr>
              <a:t>0</a:t>
            </a:r>
            <a:r>
              <a:rPr lang="en-US" altLang="zh-CN" sz="1400" dirty="0" smtClean="0">
                <a:latin typeface="+mn-ea"/>
                <a:cs typeface="楷体" panose="02010609060101010101" charset="-122"/>
              </a:rPr>
              <a:t>1</a:t>
            </a:r>
            <a:r>
              <a:rPr lang="zh-CN" altLang="en-US" sz="1400" dirty="0" smtClean="0">
                <a:latin typeface="+mn-ea"/>
                <a:cs typeface="楷体" panose="02010609060101010101" charset="-122"/>
              </a:rPr>
              <a:t>日  </a:t>
            </a:r>
            <a:r>
              <a:rPr lang="en-US" altLang="zh-CN" sz="1400" dirty="0" smtClean="0">
                <a:latin typeface="+mn-ea"/>
                <a:cs typeface="楷体" panose="02010609060101010101" charset="-122"/>
              </a:rPr>
              <a:t>——  3</a:t>
            </a:r>
            <a:r>
              <a:rPr lang="zh-CN" altLang="en-US" sz="1400" dirty="0" smtClean="0">
                <a:latin typeface="+mn-ea"/>
                <a:cs typeface="楷体" panose="02010609060101010101" charset="-122"/>
              </a:rPr>
              <a:t>月</a:t>
            </a:r>
            <a:r>
              <a:rPr lang="en-US" altLang="zh-CN" sz="1400" dirty="0" smtClean="0">
                <a:latin typeface="+mn-ea"/>
                <a:cs typeface="楷体" panose="02010609060101010101" charset="-122"/>
              </a:rPr>
              <a:t>14</a:t>
            </a:r>
            <a:r>
              <a:rPr lang="zh-CN" altLang="en-US" sz="1400" dirty="0" smtClean="0">
                <a:latin typeface="+mn-ea"/>
                <a:cs typeface="楷体" panose="02010609060101010101" charset="-122"/>
              </a:rPr>
              <a:t>日 完成前台页面</a:t>
            </a:r>
            <a:endParaRPr lang="en-US" altLang="zh-CN" sz="1400" dirty="0" smtClean="0">
              <a:latin typeface="+mn-ea"/>
              <a:cs typeface="楷体" panose="02010609060101010101" charset="-122"/>
            </a:endParaRPr>
          </a:p>
          <a:p>
            <a:pPr indent="304800" fontAlgn="auto">
              <a:lnSpc>
                <a:spcPct val="150000"/>
              </a:lnSpc>
            </a:pPr>
            <a:r>
              <a:rPr lang="en-US" altLang="zh-CN" sz="1400" b="0" dirty="0">
                <a:latin typeface="+mn-ea"/>
                <a:cs typeface="楷体" panose="02010609060101010101" charset="-122"/>
              </a:rPr>
              <a:t>4</a:t>
            </a:r>
            <a:r>
              <a:rPr lang="zh-CN" altLang="en-US" sz="1400" b="0" dirty="0">
                <a:latin typeface="+mn-ea"/>
                <a:cs typeface="楷体" panose="02010609060101010101" charset="-122"/>
              </a:rPr>
              <a:t>、</a:t>
            </a:r>
            <a:r>
              <a:rPr lang="en-US" altLang="zh-CN" sz="1400" b="0" dirty="0">
                <a:latin typeface="+mn-ea"/>
                <a:cs typeface="楷体" panose="02010609060101010101" charset="-122"/>
              </a:rPr>
              <a:t>3</a:t>
            </a:r>
            <a:r>
              <a:rPr lang="zh-CN" altLang="en-US" sz="1400" b="0" dirty="0">
                <a:latin typeface="+mn-ea"/>
                <a:cs typeface="楷体" panose="02010609060101010101" charset="-122"/>
              </a:rPr>
              <a:t>月</a:t>
            </a:r>
            <a:r>
              <a:rPr lang="en-US" altLang="zh-CN" sz="1400" b="0" dirty="0">
                <a:latin typeface="+mn-ea"/>
                <a:cs typeface="楷体" panose="02010609060101010101" charset="-122"/>
              </a:rPr>
              <a:t>15</a:t>
            </a:r>
            <a:r>
              <a:rPr lang="zh-CN" altLang="en-US" sz="1400" b="0" dirty="0">
                <a:latin typeface="+mn-ea"/>
                <a:cs typeface="楷体" panose="02010609060101010101" charset="-122"/>
              </a:rPr>
              <a:t>日  </a:t>
            </a:r>
            <a:r>
              <a:rPr lang="en-US" altLang="zh-CN" sz="1400" b="0" dirty="0">
                <a:latin typeface="+mn-ea"/>
                <a:cs typeface="楷体" panose="02010609060101010101" charset="-122"/>
              </a:rPr>
              <a:t>——  3</a:t>
            </a:r>
            <a:r>
              <a:rPr lang="zh-CN" altLang="en-US" sz="1400" b="0" dirty="0">
                <a:latin typeface="+mn-ea"/>
                <a:cs typeface="楷体" panose="02010609060101010101" charset="-122"/>
              </a:rPr>
              <a:t>月</a:t>
            </a:r>
            <a:r>
              <a:rPr lang="en-US" altLang="zh-CN" sz="1400" b="0" dirty="0">
                <a:latin typeface="+mn-ea"/>
                <a:cs typeface="楷体" panose="02010609060101010101" charset="-122"/>
              </a:rPr>
              <a:t>25</a:t>
            </a:r>
            <a:r>
              <a:rPr lang="zh-CN" altLang="en-US" sz="1400" b="0" dirty="0">
                <a:latin typeface="+mn-ea"/>
                <a:cs typeface="楷体" panose="02010609060101010101" charset="-122"/>
              </a:rPr>
              <a:t>日 完成毕业设计论文</a:t>
            </a:r>
            <a:endParaRPr lang="en-US" altLang="zh-CN" sz="1400" b="0" dirty="0">
              <a:latin typeface="+mn-ea"/>
              <a:cs typeface="楷体" panose="02010609060101010101" charset="-122"/>
            </a:endParaRPr>
          </a:p>
          <a:p>
            <a:pPr indent="304800" fontAlgn="auto">
              <a:lnSpc>
                <a:spcPct val="150000"/>
              </a:lnSpc>
            </a:pPr>
            <a:endParaRPr lang="en-US" altLang="zh-CN" dirty="0" smtClean="0">
              <a:latin typeface="+mn-ea"/>
              <a:cs typeface="楷体" panose="02010609060101010101" charset="-122"/>
            </a:endParaRPr>
          </a:p>
          <a:p>
            <a:pPr indent="304800" fontAlgn="auto">
              <a:lnSpc>
                <a:spcPct val="150000"/>
              </a:lnSpc>
            </a:pPr>
            <a:endParaRPr lang="en-US" altLang="zh-CN" b="0" dirty="0">
              <a:latin typeface="+mn-ea"/>
              <a:cs typeface="楷体" panose="02010609060101010101" charset="-122"/>
            </a:endParaRPr>
          </a:p>
          <a:p>
            <a:pPr indent="304800" fontAlgn="auto">
              <a:lnSpc>
                <a:spcPct val="150000"/>
              </a:lnSpc>
            </a:pPr>
            <a:endParaRPr lang="en-US" altLang="zh-CN" dirty="0" smtClean="0">
              <a:latin typeface="+mn-ea"/>
              <a:cs typeface="楷体" panose="02010609060101010101" charset="-122"/>
            </a:endParaRPr>
          </a:p>
          <a:p>
            <a:pPr indent="304800" fontAlgn="auto">
              <a:lnSpc>
                <a:spcPct val="150000"/>
              </a:lnSpc>
            </a:pPr>
            <a:endParaRPr lang="en-US" altLang="zh-CN" b="0" dirty="0">
              <a:latin typeface="+mn-ea"/>
              <a:cs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3952194" y="2170348"/>
            <a:ext cx="4754565" cy="1621509"/>
          </a:xfrm>
        </p:spPr>
        <p:txBody>
          <a:bodyPr/>
          <a:lstStyle/>
          <a:p>
            <a:pPr algn="ctr"/>
            <a:r>
              <a:rPr lang="zh-CN" altLang="en-US" b="0" dirty="0" smtClean="0"/>
              <a:t>请各位老师提出宝贵意见</a:t>
            </a:r>
            <a:endParaRPr lang="zh-CN" alt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ṡľïḑè"/>
          <p:cNvSpPr txBox="1"/>
          <p:nvPr/>
        </p:nvSpPr>
        <p:spPr bwMode="auto">
          <a:xfrm>
            <a:off x="3616119" y="1860213"/>
            <a:ext cx="8009703" cy="4003616"/>
          </a:xfrm>
          <a:prstGeom prst="rect">
            <a:avLst/>
          </a:prstGeom>
          <a:noFill/>
        </p:spPr>
        <p:txBody>
          <a:bodyPr wrap="square" tIns="0" anchor="t">
            <a:noAutofit/>
          </a:bodyPr>
          <a:lstStyle>
            <a:defPPr>
              <a:defRPr lang="zh-CN"/>
            </a:defPPr>
            <a:lvl1pPr>
              <a:defRPr sz="1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742950" indent="-28575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b="0" dirty="0" smtClean="0">
                <a:latin typeface="+mn-ea"/>
                <a:ea typeface="+mn-ea"/>
                <a:sym typeface="+mn-lt"/>
              </a:rPr>
              <a:t>系统</a:t>
            </a:r>
            <a:r>
              <a:rPr lang="zh-CN" altLang="en-US" sz="3200" b="0" dirty="0" smtClean="0">
                <a:latin typeface="+mn-ea"/>
                <a:ea typeface="+mn-ea"/>
                <a:sym typeface="+mn-lt"/>
              </a:rPr>
              <a:t>使用的技术和插件</a:t>
            </a:r>
            <a:endParaRPr lang="zh-CN" altLang="en-US" sz="3200" b="0" dirty="0" smtClean="0">
              <a:latin typeface="+mn-ea"/>
              <a:ea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b="0" dirty="0" smtClean="0">
                <a:latin typeface="+mn-ea"/>
                <a:ea typeface="+mn-ea"/>
                <a:sym typeface="+mn-lt"/>
              </a:rPr>
              <a:t>系统功能</a:t>
            </a:r>
            <a:r>
              <a:rPr lang="zh-CN" altLang="en-US" sz="3200" b="0" dirty="0" smtClean="0">
                <a:latin typeface="+mn-ea"/>
                <a:ea typeface="+mn-ea"/>
                <a:sym typeface="+mn-lt"/>
              </a:rPr>
              <a:t>图</a:t>
            </a:r>
            <a:endParaRPr lang="en-US" altLang="zh-CN" sz="3200" b="0" dirty="0" smtClean="0">
              <a:latin typeface="+mn-ea"/>
              <a:ea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b="0" dirty="0" smtClean="0">
                <a:latin typeface="+mn-ea"/>
                <a:ea typeface="+mn-ea"/>
                <a:sym typeface="+mn-lt"/>
              </a:rPr>
              <a:t>数据库初步设计</a:t>
            </a:r>
            <a:endParaRPr lang="zh-CN" altLang="en-US" sz="3200" b="0" dirty="0">
              <a:latin typeface="+mn-ea"/>
              <a:ea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zh-CN" altLang="en-US" b="0" dirty="0">
              <a:latin typeface="+mn-ea"/>
              <a:ea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380411" y="1780800"/>
            <a:ext cx="0" cy="4003616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išľïḋé"/>
          <p:cNvSpPr txBox="1"/>
          <p:nvPr/>
        </p:nvSpPr>
        <p:spPr>
          <a:xfrm>
            <a:off x="711184" y="1692016"/>
            <a:ext cx="262309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tr-TR" sz="2800" b="1" dirty="0">
                <a:solidFill>
                  <a:schemeClr val="accent1"/>
                </a:solidFill>
                <a:cs typeface="+mn-ea"/>
                <a:sym typeface="+mn-lt"/>
              </a:rPr>
              <a:t>CONTENTS</a:t>
            </a:r>
            <a:endParaRPr lang="tr-TR" sz="28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0" name="poetry_91022"/>
          <p:cNvSpPr>
            <a:spLocks noChangeAspect="1"/>
          </p:cNvSpPr>
          <p:nvPr/>
        </p:nvSpPr>
        <p:spPr bwMode="auto">
          <a:xfrm>
            <a:off x="2379533" y="4867348"/>
            <a:ext cx="870506" cy="915667"/>
          </a:xfrm>
          <a:custGeom>
            <a:avLst/>
            <a:gdLst>
              <a:gd name="T0" fmla="*/ 3353 w 5127"/>
              <a:gd name="T1" fmla="*/ 1728 h 5401"/>
              <a:gd name="T2" fmla="*/ 2183 w 5127"/>
              <a:gd name="T3" fmla="*/ 1608 h 5401"/>
              <a:gd name="T4" fmla="*/ 3353 w 5127"/>
              <a:gd name="T5" fmla="*/ 1488 h 5401"/>
              <a:gd name="T6" fmla="*/ 3103 w 5127"/>
              <a:gd name="T7" fmla="*/ 2231 h 5401"/>
              <a:gd name="T8" fmla="*/ 3103 w 5127"/>
              <a:gd name="T9" fmla="*/ 1991 h 5401"/>
              <a:gd name="T10" fmla="*/ 2432 w 5127"/>
              <a:gd name="T11" fmla="*/ 2111 h 5401"/>
              <a:gd name="T12" fmla="*/ 3103 w 5127"/>
              <a:gd name="T13" fmla="*/ 2231 h 5401"/>
              <a:gd name="T14" fmla="*/ 3353 w 5127"/>
              <a:gd name="T15" fmla="*/ 2648 h 5401"/>
              <a:gd name="T16" fmla="*/ 2183 w 5127"/>
              <a:gd name="T17" fmla="*/ 2768 h 5401"/>
              <a:gd name="T18" fmla="*/ 3353 w 5127"/>
              <a:gd name="T19" fmla="*/ 2888 h 5401"/>
              <a:gd name="T20" fmla="*/ 2552 w 5127"/>
              <a:gd name="T21" fmla="*/ 3151 h 5401"/>
              <a:gd name="T22" fmla="*/ 2552 w 5127"/>
              <a:gd name="T23" fmla="*/ 3391 h 5401"/>
              <a:gd name="T24" fmla="*/ 3223 w 5127"/>
              <a:gd name="T25" fmla="*/ 3271 h 5401"/>
              <a:gd name="T26" fmla="*/ 2552 w 5127"/>
              <a:gd name="T27" fmla="*/ 3151 h 5401"/>
              <a:gd name="T28" fmla="*/ 4448 w 5127"/>
              <a:gd name="T29" fmla="*/ 1442 h 5401"/>
              <a:gd name="T30" fmla="*/ 4688 w 5127"/>
              <a:gd name="T31" fmla="*/ 1442 h 5401"/>
              <a:gd name="T32" fmla="*/ 3988 w 5127"/>
              <a:gd name="T33" fmla="*/ 0 h 5401"/>
              <a:gd name="T34" fmla="*/ 0 w 5127"/>
              <a:gd name="T35" fmla="*/ 604 h 5401"/>
              <a:gd name="T36" fmla="*/ 120 w 5127"/>
              <a:gd name="T37" fmla="*/ 1792 h 5401"/>
              <a:gd name="T38" fmla="*/ 686 w 5127"/>
              <a:gd name="T39" fmla="*/ 1672 h 5401"/>
              <a:gd name="T40" fmla="*/ 240 w 5127"/>
              <a:gd name="T41" fmla="*/ 1552 h 5401"/>
              <a:gd name="T42" fmla="*/ 604 w 5127"/>
              <a:gd name="T43" fmla="*/ 240 h 5401"/>
              <a:gd name="T44" fmla="*/ 968 w 5127"/>
              <a:gd name="T45" fmla="*/ 4179 h 5401"/>
              <a:gd name="T46" fmla="*/ 3904 w 5127"/>
              <a:gd name="T47" fmla="*/ 4879 h 5401"/>
              <a:gd name="T48" fmla="*/ 3904 w 5127"/>
              <a:gd name="T49" fmla="*/ 4639 h 5401"/>
              <a:gd name="T50" fmla="*/ 1208 w 5127"/>
              <a:gd name="T51" fmla="*/ 4179 h 5401"/>
              <a:gd name="T52" fmla="*/ 1086 w 5127"/>
              <a:gd name="T53" fmla="*/ 240 h 5401"/>
              <a:gd name="T54" fmla="*/ 4448 w 5127"/>
              <a:gd name="T55" fmla="*/ 700 h 5401"/>
              <a:gd name="T56" fmla="*/ 4568 w 5127"/>
              <a:gd name="T57" fmla="*/ 2000 h 5401"/>
              <a:gd name="T58" fmla="*/ 4568 w 5127"/>
              <a:gd name="T59" fmla="*/ 2240 h 5401"/>
              <a:gd name="T60" fmla="*/ 4887 w 5127"/>
              <a:gd name="T61" fmla="*/ 2340 h 5401"/>
              <a:gd name="T62" fmla="*/ 5007 w 5127"/>
              <a:gd name="T63" fmla="*/ 3838 h 5401"/>
              <a:gd name="T64" fmla="*/ 5127 w 5127"/>
              <a:gd name="T65" fmla="*/ 2340 h 5401"/>
              <a:gd name="T66" fmla="*/ 4568 w 5127"/>
              <a:gd name="T67" fmla="*/ 5139 h 5401"/>
              <a:gd name="T68" fmla="*/ 4448 w 5127"/>
              <a:gd name="T69" fmla="*/ 5281 h 5401"/>
              <a:gd name="T70" fmla="*/ 4688 w 5127"/>
              <a:gd name="T71" fmla="*/ 5281 h 5401"/>
              <a:gd name="T72" fmla="*/ 4568 w 5127"/>
              <a:gd name="T73" fmla="*/ 5139 h 5401"/>
              <a:gd name="T74" fmla="*/ 4448 w 5127"/>
              <a:gd name="T75" fmla="*/ 2559 h 5401"/>
              <a:gd name="T76" fmla="*/ 4568 w 5127"/>
              <a:gd name="T77" fmla="*/ 4974 h 5401"/>
              <a:gd name="T78" fmla="*/ 4688 w 5127"/>
              <a:gd name="T79" fmla="*/ 2559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27" h="5401">
                <a:moveTo>
                  <a:pt x="3473" y="1608"/>
                </a:moveTo>
                <a:cubicBezTo>
                  <a:pt x="3473" y="1674"/>
                  <a:pt x="3419" y="1728"/>
                  <a:pt x="3353" y="1728"/>
                </a:cubicBezTo>
                <a:lnTo>
                  <a:pt x="2303" y="1728"/>
                </a:lnTo>
                <a:cubicBezTo>
                  <a:pt x="2236" y="1728"/>
                  <a:pt x="2183" y="1674"/>
                  <a:pt x="2183" y="1608"/>
                </a:cubicBezTo>
                <a:cubicBezTo>
                  <a:pt x="2183" y="1542"/>
                  <a:pt x="2236" y="1488"/>
                  <a:pt x="2303" y="1488"/>
                </a:cubicBezTo>
                <a:lnTo>
                  <a:pt x="3353" y="1488"/>
                </a:lnTo>
                <a:cubicBezTo>
                  <a:pt x="3419" y="1488"/>
                  <a:pt x="3473" y="1542"/>
                  <a:pt x="3473" y="1608"/>
                </a:cubicBezTo>
                <a:close/>
                <a:moveTo>
                  <a:pt x="3103" y="2231"/>
                </a:moveTo>
                <a:cubicBezTo>
                  <a:pt x="3170" y="2231"/>
                  <a:pt x="3223" y="2178"/>
                  <a:pt x="3223" y="2111"/>
                </a:cubicBezTo>
                <a:cubicBezTo>
                  <a:pt x="3223" y="2045"/>
                  <a:pt x="3170" y="1991"/>
                  <a:pt x="3103" y="1991"/>
                </a:cubicBezTo>
                <a:lnTo>
                  <a:pt x="2552" y="1991"/>
                </a:lnTo>
                <a:cubicBezTo>
                  <a:pt x="2486" y="1991"/>
                  <a:pt x="2432" y="2045"/>
                  <a:pt x="2432" y="2111"/>
                </a:cubicBezTo>
                <a:cubicBezTo>
                  <a:pt x="2432" y="2178"/>
                  <a:pt x="2486" y="2231"/>
                  <a:pt x="2552" y="2231"/>
                </a:cubicBezTo>
                <a:lnTo>
                  <a:pt x="3103" y="2231"/>
                </a:lnTo>
                <a:close/>
                <a:moveTo>
                  <a:pt x="3473" y="2768"/>
                </a:moveTo>
                <a:cubicBezTo>
                  <a:pt x="3473" y="2701"/>
                  <a:pt x="3419" y="2648"/>
                  <a:pt x="3353" y="2648"/>
                </a:cubicBezTo>
                <a:lnTo>
                  <a:pt x="2303" y="2648"/>
                </a:lnTo>
                <a:cubicBezTo>
                  <a:pt x="2236" y="2648"/>
                  <a:pt x="2183" y="2701"/>
                  <a:pt x="2183" y="2768"/>
                </a:cubicBezTo>
                <a:cubicBezTo>
                  <a:pt x="2183" y="2834"/>
                  <a:pt x="2236" y="2888"/>
                  <a:pt x="2303" y="2888"/>
                </a:cubicBezTo>
                <a:lnTo>
                  <a:pt x="3353" y="2888"/>
                </a:lnTo>
                <a:cubicBezTo>
                  <a:pt x="3419" y="2888"/>
                  <a:pt x="3473" y="2834"/>
                  <a:pt x="3473" y="2768"/>
                </a:cubicBezTo>
                <a:close/>
                <a:moveTo>
                  <a:pt x="2552" y="3151"/>
                </a:moveTo>
                <a:cubicBezTo>
                  <a:pt x="2486" y="3151"/>
                  <a:pt x="2432" y="3205"/>
                  <a:pt x="2432" y="3271"/>
                </a:cubicBezTo>
                <a:cubicBezTo>
                  <a:pt x="2432" y="3338"/>
                  <a:pt x="2486" y="3391"/>
                  <a:pt x="2552" y="3391"/>
                </a:cubicBezTo>
                <a:lnTo>
                  <a:pt x="3103" y="3391"/>
                </a:lnTo>
                <a:cubicBezTo>
                  <a:pt x="3170" y="3391"/>
                  <a:pt x="3223" y="3338"/>
                  <a:pt x="3223" y="3271"/>
                </a:cubicBezTo>
                <a:cubicBezTo>
                  <a:pt x="3223" y="3205"/>
                  <a:pt x="3170" y="3151"/>
                  <a:pt x="3103" y="3151"/>
                </a:cubicBezTo>
                <a:lnTo>
                  <a:pt x="2552" y="3151"/>
                </a:lnTo>
                <a:close/>
                <a:moveTo>
                  <a:pt x="4448" y="700"/>
                </a:moveTo>
                <a:lnTo>
                  <a:pt x="4448" y="1442"/>
                </a:lnTo>
                <a:cubicBezTo>
                  <a:pt x="4448" y="1509"/>
                  <a:pt x="4501" y="1562"/>
                  <a:pt x="4568" y="1562"/>
                </a:cubicBezTo>
                <a:cubicBezTo>
                  <a:pt x="4634" y="1562"/>
                  <a:pt x="4688" y="1509"/>
                  <a:pt x="4688" y="1442"/>
                </a:cubicBezTo>
                <a:lnTo>
                  <a:pt x="4688" y="700"/>
                </a:lnTo>
                <a:cubicBezTo>
                  <a:pt x="4688" y="314"/>
                  <a:pt x="4374" y="0"/>
                  <a:pt x="3988" y="0"/>
                </a:cubicBezTo>
                <a:lnTo>
                  <a:pt x="604" y="0"/>
                </a:lnTo>
                <a:cubicBezTo>
                  <a:pt x="271" y="0"/>
                  <a:pt x="0" y="271"/>
                  <a:pt x="0" y="604"/>
                </a:cubicBezTo>
                <a:lnTo>
                  <a:pt x="0" y="1672"/>
                </a:lnTo>
                <a:cubicBezTo>
                  <a:pt x="0" y="1738"/>
                  <a:pt x="53" y="1792"/>
                  <a:pt x="120" y="1792"/>
                </a:cubicBezTo>
                <a:lnTo>
                  <a:pt x="566" y="1792"/>
                </a:lnTo>
                <a:cubicBezTo>
                  <a:pt x="632" y="1792"/>
                  <a:pt x="686" y="1738"/>
                  <a:pt x="686" y="1672"/>
                </a:cubicBezTo>
                <a:cubicBezTo>
                  <a:pt x="686" y="1606"/>
                  <a:pt x="632" y="1552"/>
                  <a:pt x="566" y="1552"/>
                </a:cubicBezTo>
                <a:lnTo>
                  <a:pt x="240" y="1552"/>
                </a:lnTo>
                <a:lnTo>
                  <a:pt x="240" y="604"/>
                </a:lnTo>
                <a:cubicBezTo>
                  <a:pt x="240" y="403"/>
                  <a:pt x="403" y="240"/>
                  <a:pt x="604" y="240"/>
                </a:cubicBezTo>
                <a:cubicBezTo>
                  <a:pt x="805" y="240"/>
                  <a:pt x="968" y="403"/>
                  <a:pt x="968" y="604"/>
                </a:cubicBezTo>
                <a:lnTo>
                  <a:pt x="968" y="4179"/>
                </a:lnTo>
                <a:cubicBezTo>
                  <a:pt x="968" y="4565"/>
                  <a:pt x="1282" y="4879"/>
                  <a:pt x="1668" y="4879"/>
                </a:cubicBezTo>
                <a:lnTo>
                  <a:pt x="3904" y="4879"/>
                </a:lnTo>
                <a:cubicBezTo>
                  <a:pt x="3970" y="4879"/>
                  <a:pt x="4024" y="4825"/>
                  <a:pt x="4024" y="4759"/>
                </a:cubicBezTo>
                <a:cubicBezTo>
                  <a:pt x="4024" y="4693"/>
                  <a:pt x="3970" y="4639"/>
                  <a:pt x="3904" y="4639"/>
                </a:cubicBezTo>
                <a:lnTo>
                  <a:pt x="1668" y="4639"/>
                </a:lnTo>
                <a:cubicBezTo>
                  <a:pt x="1415" y="4639"/>
                  <a:pt x="1208" y="4433"/>
                  <a:pt x="1208" y="4179"/>
                </a:cubicBezTo>
                <a:lnTo>
                  <a:pt x="1208" y="604"/>
                </a:lnTo>
                <a:cubicBezTo>
                  <a:pt x="1208" y="468"/>
                  <a:pt x="1163" y="341"/>
                  <a:pt x="1086" y="240"/>
                </a:cubicBezTo>
                <a:lnTo>
                  <a:pt x="3988" y="240"/>
                </a:lnTo>
                <a:cubicBezTo>
                  <a:pt x="4241" y="240"/>
                  <a:pt x="4448" y="446"/>
                  <a:pt x="4448" y="700"/>
                </a:cubicBezTo>
                <a:close/>
                <a:moveTo>
                  <a:pt x="4787" y="2000"/>
                </a:moveTo>
                <a:lnTo>
                  <a:pt x="4568" y="2000"/>
                </a:lnTo>
                <a:cubicBezTo>
                  <a:pt x="4501" y="2000"/>
                  <a:pt x="4448" y="2054"/>
                  <a:pt x="4448" y="2120"/>
                </a:cubicBezTo>
                <a:cubicBezTo>
                  <a:pt x="4448" y="2187"/>
                  <a:pt x="4501" y="2240"/>
                  <a:pt x="4568" y="2240"/>
                </a:cubicBezTo>
                <a:lnTo>
                  <a:pt x="4787" y="2240"/>
                </a:lnTo>
                <a:cubicBezTo>
                  <a:pt x="4842" y="2240"/>
                  <a:pt x="4887" y="2285"/>
                  <a:pt x="4887" y="2340"/>
                </a:cubicBezTo>
                <a:lnTo>
                  <a:pt x="4887" y="3718"/>
                </a:lnTo>
                <a:cubicBezTo>
                  <a:pt x="4887" y="3785"/>
                  <a:pt x="4941" y="3838"/>
                  <a:pt x="5007" y="3838"/>
                </a:cubicBezTo>
                <a:cubicBezTo>
                  <a:pt x="5073" y="3838"/>
                  <a:pt x="5127" y="3785"/>
                  <a:pt x="5127" y="3718"/>
                </a:cubicBezTo>
                <a:lnTo>
                  <a:pt x="5127" y="2340"/>
                </a:lnTo>
                <a:cubicBezTo>
                  <a:pt x="5127" y="2153"/>
                  <a:pt x="4975" y="2000"/>
                  <a:pt x="4787" y="2000"/>
                </a:cubicBezTo>
                <a:close/>
                <a:moveTo>
                  <a:pt x="4568" y="5139"/>
                </a:moveTo>
                <a:cubicBezTo>
                  <a:pt x="4501" y="5139"/>
                  <a:pt x="4448" y="5193"/>
                  <a:pt x="4448" y="5259"/>
                </a:cubicBezTo>
                <a:lnTo>
                  <a:pt x="4448" y="5281"/>
                </a:lnTo>
                <a:cubicBezTo>
                  <a:pt x="4448" y="5347"/>
                  <a:pt x="4501" y="5401"/>
                  <a:pt x="4568" y="5401"/>
                </a:cubicBezTo>
                <a:cubicBezTo>
                  <a:pt x="4634" y="5401"/>
                  <a:pt x="4688" y="5347"/>
                  <a:pt x="4688" y="5281"/>
                </a:cubicBezTo>
                <a:lnTo>
                  <a:pt x="4688" y="5259"/>
                </a:lnTo>
                <a:cubicBezTo>
                  <a:pt x="4688" y="5193"/>
                  <a:pt x="4634" y="5139"/>
                  <a:pt x="4568" y="5139"/>
                </a:cubicBezTo>
                <a:close/>
                <a:moveTo>
                  <a:pt x="4568" y="2439"/>
                </a:moveTo>
                <a:cubicBezTo>
                  <a:pt x="4501" y="2439"/>
                  <a:pt x="4448" y="2492"/>
                  <a:pt x="4448" y="2559"/>
                </a:cubicBezTo>
                <a:lnTo>
                  <a:pt x="4448" y="4854"/>
                </a:lnTo>
                <a:cubicBezTo>
                  <a:pt x="4448" y="4920"/>
                  <a:pt x="4501" y="4974"/>
                  <a:pt x="4568" y="4974"/>
                </a:cubicBezTo>
                <a:cubicBezTo>
                  <a:pt x="4634" y="4974"/>
                  <a:pt x="4688" y="4920"/>
                  <a:pt x="4688" y="4854"/>
                </a:cubicBezTo>
                <a:lnTo>
                  <a:pt x="4688" y="2559"/>
                </a:lnTo>
                <a:cubicBezTo>
                  <a:pt x="4688" y="2492"/>
                  <a:pt x="4634" y="2439"/>
                  <a:pt x="4568" y="243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859358" y="2004694"/>
            <a:ext cx="5419185" cy="895350"/>
          </a:xfrm>
        </p:spPr>
        <p:txBody>
          <a:bodyPr>
            <a:normAutofit fontScale="90000"/>
          </a:bodyPr>
          <a:lstStyle/>
          <a:p>
            <a:br>
              <a:rPr lang="en-US" altLang="zh-CN" sz="3200" b="0" dirty="0" smtClean="0">
                <a:latin typeface="+mn-ea"/>
                <a:sym typeface="+mn-lt"/>
              </a:rPr>
            </a:br>
            <a:r>
              <a:rPr lang="en-US" altLang="zh-CN" sz="3200" b="0" dirty="0" smtClean="0">
                <a:latin typeface="+mn-ea"/>
                <a:sym typeface="+mn-lt"/>
              </a:rPr>
              <a:t> </a:t>
            </a:r>
            <a:br>
              <a:rPr lang="en-US" altLang="zh-CN" sz="3200" b="0" dirty="0" smtClean="0">
                <a:latin typeface="+mn-ea"/>
                <a:sym typeface="+mn-lt"/>
              </a:rPr>
            </a:br>
            <a:br>
              <a:rPr lang="en-US" altLang="zh-CN" sz="3200" b="0" dirty="0" smtClean="0">
                <a:latin typeface="+mn-ea"/>
                <a:sym typeface="+mn-lt"/>
              </a:rPr>
            </a:br>
            <a:r>
              <a:rPr lang="zh-CN" altLang="en-US" sz="4000" b="0" dirty="0">
                <a:latin typeface="+mn-ea"/>
                <a:sym typeface="+mn-lt"/>
              </a:rPr>
              <a:t>系统使用的技术和插件</a:t>
            </a:r>
            <a:br>
              <a:rPr lang="zh-CN" altLang="en-US" sz="4000" b="0" dirty="0">
                <a:latin typeface="+mn-ea"/>
                <a:sym typeface="+mn-lt"/>
              </a:rPr>
            </a:br>
            <a:endParaRPr lang="zh-CN" altLang="en-US" dirty="0" smtClean="0"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832082" y="2004694"/>
            <a:ext cx="845424" cy="87011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150000"/>
              </a:lnSpc>
            </a:pPr>
            <a:r>
              <a:rPr lang="zh-CN" altLang="en-US" sz="4000" b="0" dirty="0">
                <a:latin typeface="+mn-ea"/>
                <a:sym typeface="+mn-lt"/>
              </a:rPr>
              <a:t>系统使用的技术和插件</a:t>
            </a:r>
            <a:endParaRPr lang="zh-CN" altLang="en-US" sz="4000" b="0" dirty="0">
              <a:latin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18047" y="1818906"/>
            <a:ext cx="3754315" cy="5890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l"/>
            </a:pPr>
            <a:r>
              <a:rPr lang="en-US" altLang="zh-CN"/>
              <a:t>Java</a:t>
            </a:r>
            <a:r>
              <a:rPr lang="zh-CN" altLang="en-US"/>
              <a:t>语言</a:t>
            </a:r>
            <a:endParaRPr lang="en-US" altLang="zh-CN" dirty="0"/>
          </a:p>
        </p:txBody>
      </p:sp>
      <p:sp>
        <p:nvSpPr>
          <p:cNvPr id="9" name="矩形 8"/>
          <p:cNvSpPr/>
          <p:nvPr/>
        </p:nvSpPr>
        <p:spPr>
          <a:xfrm>
            <a:off x="4218046" y="2774432"/>
            <a:ext cx="3754315" cy="5890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l"/>
            </a:pPr>
            <a:r>
              <a:rPr lang="en-US" altLang="zh-CN" dirty="0"/>
              <a:t>vuex</a:t>
            </a:r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4218680" y="4687129"/>
            <a:ext cx="3754315" cy="5890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l"/>
            </a:pPr>
            <a:r>
              <a:rPr lang="en-US" altLang="zh-CN" dirty="0"/>
              <a:t>MYSQL</a:t>
            </a:r>
            <a:r>
              <a:rPr lang="zh-CN" altLang="en-US" dirty="0"/>
              <a:t>数据库</a:t>
            </a:r>
            <a:endParaRPr lang="en-US" altLang="zh-CN" dirty="0"/>
          </a:p>
        </p:txBody>
      </p:sp>
      <p:sp>
        <p:nvSpPr>
          <p:cNvPr id="11" name="矩形 10"/>
          <p:cNvSpPr/>
          <p:nvPr/>
        </p:nvSpPr>
        <p:spPr>
          <a:xfrm>
            <a:off x="4218044" y="5650275"/>
            <a:ext cx="3754315" cy="5890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l"/>
            </a:pPr>
            <a:r>
              <a:rPr lang="zh-CN" altLang="en-US" dirty="0"/>
              <a:t>插件未定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218047" y="3729621"/>
            <a:ext cx="3754315" cy="5890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marL="285750" indent="-285750" algn="ctr">
              <a:buFont typeface="Wingdings" panose="05000000000000000000" pitchFamily="2" charset="2"/>
              <a:buChar char="l"/>
            </a:pPr>
            <a:r>
              <a:rPr lang="en-US" altLang="zh-CN" dirty="0"/>
              <a:t>springboot</a:t>
            </a:r>
            <a:r>
              <a:rPr lang="zh-CN" altLang="en-US" dirty="0"/>
              <a:t>框架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061581" y="1892413"/>
            <a:ext cx="5419185" cy="8953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0" dirty="0" smtClean="0">
                <a:latin typeface="+mn-ea"/>
                <a:sym typeface="+mn-lt"/>
              </a:rPr>
              <a:t>系统功能</a:t>
            </a:r>
            <a:r>
              <a:rPr lang="zh-CN" altLang="en-US" sz="3200" b="0" dirty="0">
                <a:latin typeface="+mn-ea"/>
                <a:sym typeface="+mn-lt"/>
              </a:rPr>
              <a:t>图</a:t>
            </a:r>
            <a:endParaRPr lang="zh-CN" altLang="en-US" sz="3200" b="0" dirty="0">
              <a:latin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832082" y="2004694"/>
            <a:ext cx="845424" cy="87011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4000" b="0" dirty="0">
                <a:latin typeface="+mn-ea"/>
                <a:sym typeface="+mn-lt"/>
              </a:rPr>
              <a:t>系统功能图</a:t>
            </a:r>
            <a:endParaRPr lang="zh-CN" altLang="en-US" sz="4000" b="0" dirty="0">
              <a:latin typeface="+mn-ea"/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3590" y="1028700"/>
            <a:ext cx="10124440" cy="5759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149504" y="1786032"/>
            <a:ext cx="5419185" cy="895350"/>
          </a:xfrm>
        </p:spPr>
        <p:txBody>
          <a:bodyPr>
            <a:normAutofit fontScale="90000"/>
          </a:bodyPr>
          <a:lstStyle/>
          <a:p>
            <a:br>
              <a:rPr lang="en-US" altLang="zh-CN" sz="3200" b="0" dirty="0" smtClean="0">
                <a:latin typeface="+mn-ea"/>
                <a:sym typeface="+mn-lt"/>
              </a:rPr>
            </a:br>
            <a:r>
              <a:rPr lang="zh-CN" altLang="en-US" sz="3600" b="0" dirty="0" smtClean="0">
                <a:latin typeface="+mn-ea"/>
                <a:sym typeface="+mn-lt"/>
              </a:rPr>
              <a:t>数据库初步设计</a:t>
            </a:r>
            <a:endParaRPr lang="zh-CN" altLang="en-US" sz="3600" dirty="0" smtClean="0"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832082" y="2004694"/>
            <a:ext cx="845424" cy="87011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 smtClean="0"/>
              <a:t>数据库表结构及关系（初步设计）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03090" y="458470"/>
            <a:ext cx="7117715" cy="6233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885735" y="1762069"/>
            <a:ext cx="5419185" cy="895350"/>
          </a:xfrm>
        </p:spPr>
        <p:txBody>
          <a:bodyPr>
            <a:normAutofit/>
          </a:bodyPr>
          <a:lstStyle/>
          <a:p>
            <a:r>
              <a:rPr lang="zh-CN" altLang="en-US" sz="3200" b="0" dirty="0">
                <a:latin typeface="+mn-ea"/>
              </a:rPr>
              <a:t>下一步工作</a:t>
            </a:r>
            <a:endParaRPr lang="zh-CN" altLang="en-US" sz="3200" b="0" dirty="0">
              <a:latin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832082" y="2004694"/>
            <a:ext cx="845424" cy="87011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04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02138637-0dd9-47fc-8acb-5b9b7eaa166a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158F46"/>
      </a:accent1>
      <a:accent2>
        <a:srgbClr val="8DC639"/>
      </a:accent2>
      <a:accent3>
        <a:srgbClr val="0A71B8"/>
      </a:accent3>
      <a:accent4>
        <a:srgbClr val="DA195C"/>
      </a:accent4>
      <a:accent5>
        <a:srgbClr val="818D96"/>
      </a:accent5>
      <a:accent6>
        <a:srgbClr val="525252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58F46"/>
    </a:accent1>
    <a:accent2>
      <a:srgbClr val="8DC639"/>
    </a:accent2>
    <a:accent3>
      <a:srgbClr val="0A71B8"/>
    </a:accent3>
    <a:accent4>
      <a:srgbClr val="DA195C"/>
    </a:accent4>
    <a:accent5>
      <a:srgbClr val="818D96"/>
    </a:accent5>
    <a:accent6>
      <a:srgbClr val="525252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58F46"/>
    </a:accent1>
    <a:accent2>
      <a:srgbClr val="8DC639"/>
    </a:accent2>
    <a:accent3>
      <a:srgbClr val="0A71B8"/>
    </a:accent3>
    <a:accent4>
      <a:srgbClr val="DA195C"/>
    </a:accent4>
    <a:accent5>
      <a:srgbClr val="818D96"/>
    </a:accent5>
    <a:accent6>
      <a:srgbClr val="525252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58F46"/>
    </a:accent1>
    <a:accent2>
      <a:srgbClr val="8DC639"/>
    </a:accent2>
    <a:accent3>
      <a:srgbClr val="0A71B8"/>
    </a:accent3>
    <a:accent4>
      <a:srgbClr val="DA195C"/>
    </a:accent4>
    <a:accent5>
      <a:srgbClr val="818D96"/>
    </a:accent5>
    <a:accent6>
      <a:srgbClr val="525252"/>
    </a:accent6>
    <a:hlink>
      <a:srgbClr val="4276AA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58F46"/>
    </a:accent1>
    <a:accent2>
      <a:srgbClr val="8DC639"/>
    </a:accent2>
    <a:accent3>
      <a:srgbClr val="0A71B8"/>
    </a:accent3>
    <a:accent4>
      <a:srgbClr val="DA195C"/>
    </a:accent4>
    <a:accent5>
      <a:srgbClr val="818D96"/>
    </a:accent5>
    <a:accent6>
      <a:srgbClr val="525252"/>
    </a:accent6>
    <a:hlink>
      <a:srgbClr val="4276AA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58F46"/>
    </a:accent1>
    <a:accent2>
      <a:srgbClr val="8DC639"/>
    </a:accent2>
    <a:accent3>
      <a:srgbClr val="0A71B8"/>
    </a:accent3>
    <a:accent4>
      <a:srgbClr val="DA195C"/>
    </a:accent4>
    <a:accent5>
      <a:srgbClr val="818D96"/>
    </a:accent5>
    <a:accent6>
      <a:srgbClr val="525252"/>
    </a:accent6>
    <a:hlink>
      <a:srgbClr val="4276AA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58F46"/>
    </a:accent1>
    <a:accent2>
      <a:srgbClr val="8DC639"/>
    </a:accent2>
    <a:accent3>
      <a:srgbClr val="0A71B8"/>
    </a:accent3>
    <a:accent4>
      <a:srgbClr val="DA195C"/>
    </a:accent4>
    <a:accent5>
      <a:srgbClr val="818D96"/>
    </a:accent5>
    <a:accent6>
      <a:srgbClr val="525252"/>
    </a:accent6>
    <a:hlink>
      <a:srgbClr val="4276AA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58F46"/>
    </a:accent1>
    <a:accent2>
      <a:srgbClr val="8DC639"/>
    </a:accent2>
    <a:accent3>
      <a:srgbClr val="0A71B8"/>
    </a:accent3>
    <a:accent4>
      <a:srgbClr val="DA195C"/>
    </a:accent4>
    <a:accent5>
      <a:srgbClr val="818D96"/>
    </a:accent5>
    <a:accent6>
      <a:srgbClr val="525252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0</TotalTime>
  <Words>350</Words>
  <Application>WPS 演示</Application>
  <PresentationFormat>自定义</PresentationFormat>
  <Paragraphs>78</Paragraphs>
  <Slides>13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黑体</vt:lpstr>
      <vt:lpstr>Impact</vt:lpstr>
      <vt:lpstr>楷体</vt:lpstr>
      <vt:lpstr>Arial Unicode MS</vt:lpstr>
      <vt:lpstr>Calibri</vt:lpstr>
      <vt:lpstr>主题5</vt:lpstr>
      <vt:lpstr>PowerPoint 演示文稿</vt:lpstr>
      <vt:lpstr>PowerPoint 演示文稿</vt:lpstr>
      <vt:lpstr>    系统使用的技术和插件 </vt:lpstr>
      <vt:lpstr>系统使用的技术和插件</vt:lpstr>
      <vt:lpstr>系统功能图</vt:lpstr>
      <vt:lpstr>系统功能图</vt:lpstr>
      <vt:lpstr> 数据库初步设计</vt:lpstr>
      <vt:lpstr>数据库表结构及关系（初步设计）</vt:lpstr>
      <vt:lpstr>下一步工作</vt:lpstr>
      <vt:lpstr>PowerPoint 演示文稿</vt:lpstr>
      <vt:lpstr>PowerPoint 演示文稿</vt:lpstr>
      <vt:lpstr>计划与实施</vt:lpstr>
      <vt:lpstr>请各位老师提出宝贵意见</vt:lpstr>
    </vt:vector>
  </TitlesOfParts>
  <Company>iSlide</Company>
  <LinksUpToDate>false</LinksUpToDate>
  <SharedDoc>false</SharedDoc>
  <HyperlinksChanged>false</HyperlinksChanged>
  <AppVersion>14.0000</AppVersion>
  <Manager>iSlide</Manager>
  <HyperlinkBase>https://www.islide.cc</HyperlinkBas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keywords>www.51pptmoban.com</cp:keywords>
  <cp:lastModifiedBy>有梦想的兆天</cp:lastModifiedBy>
  <cp:revision>135</cp:revision>
  <cp:lastPrinted>2018-03-27T16:00:00Z</cp:lastPrinted>
  <dcterms:created xsi:type="dcterms:W3CDTF">2018-03-27T16:00:00Z</dcterms:created>
  <dcterms:modified xsi:type="dcterms:W3CDTF">2021-02-02T06:06:50Z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KSOProductBuildVer">
    <vt:lpwstr>2052-11.1.0.10214</vt:lpwstr>
  </property>
</Properties>
</file>