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DF70D-5FA2-4284-B65E-0B24E15EB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EC3340-1E3C-41EE-BFC6-D3DD118B0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38995B-3701-469F-9F65-237DE649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87FED3-5DB1-4EE8-97EE-0CABE67D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2E53D6-D0D5-4476-AE06-383A1FE3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5452E-DA49-4E86-97F1-69FD9AD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0D52E0D-DE8C-4ED9-BA12-8FE1E003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5F1E39-7608-45E5-921C-CDA7EF6C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BEF2C1-9F25-4F98-B396-CDAC856A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98F2C8-4ADF-4768-9CDE-CC57DD1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69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E55A780-0ED9-492E-9F66-A22F63298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4FD33F-F4A2-44C6-8978-2D9B0A3E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9F65BF-8E8A-4DF2-A68E-20B711EF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955E3F-A7E2-47EA-9507-1B8D35A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F10BF5-B039-4437-9708-C01931F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7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1753AC-B717-4197-84F5-A91A968D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FFFC16-23EB-4C65-80AA-4DEA0E67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84717C-419C-413D-84B5-8D86572A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388505-79BA-489B-8FBD-5D7EDC6F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A4F99B-EAD1-4ACF-A62C-508D5D97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560B3-1D95-40FF-B213-B4D920B9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9B88E6-C4A4-43BE-B668-37553A73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AE0239-AD60-40B6-A7CD-B470156B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4FA3BE-053F-44C7-9DC2-CF01A22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A89F48-CA70-49DD-AB0F-1A2EA4E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9D3ED-4BAD-4E65-BBC9-15E9C8D1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5BA5E0-0AFE-4B72-A275-2716CD690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D129BF-32E1-485F-8445-94453669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F49D92-C3B9-4820-8A7C-F345F280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E7B4A3-6636-4426-AD32-019A731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E24E5A-12A5-4D9F-80CD-D3271F64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1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56618B-6C43-4990-A1A1-354F05D0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066E20-9A43-4363-BAE8-B60C4342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C5DB93-4182-4186-BA1B-78916201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0CE629-056E-43EA-A9DC-A3EC2646B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3183A4-5811-4C0B-8C9B-A3ADF7840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3C2DA1E-BA04-4AD4-A7CC-2191264B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3BB2EEC-0C1B-43CE-8F0B-096B95B3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FD08FBF-033B-4BBD-862A-7365807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2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4B5C7D-F06E-433D-BF36-E4D4F7F3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D5DA63-3A68-4053-87F1-95CA06D1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E719ADE-01FB-4BCD-9688-FB572652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510E85-3A38-458F-B7C9-E5537477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6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8D1B90-6F55-44FE-9748-72835437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69070C-1AB9-4A7B-8E12-B9C3EFD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F0C26E-F6E7-4BFA-A814-44383277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8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5AD52-5C2C-485C-98A0-AAF408D8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602782-E5BC-482B-8F8D-B1F38F2F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28FBF6-D72D-43F0-B9C5-C6787715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30CA3C-B270-4060-BD62-32658F2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65B979-062C-4775-B660-CB6E85C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F342D2-1D0D-4710-9BA0-5DF7E75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701FE-5A24-49BB-83C5-8DBCB2E3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A7898A0-9D4B-43EB-BB05-7A0070556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DE221E-1DAC-4FA4-9725-262C7CE1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527EC8-E692-493E-B3F0-43D88E5F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A82356-6178-4AFB-9E01-B9BD452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5CD6A7-E5C1-4C34-A00C-869AA1C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6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ADC49D-67DA-4139-B54F-4760D1AA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CD878B-0E9A-4A8D-91D2-D16A8707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BD3946-225F-4FDF-ACFE-52C8AEB4D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5E41-6787-4D91-825B-F1C0BC2398F1}" type="datetimeFigureOut">
              <a:rPr lang="hu-HU" smtClean="0"/>
              <a:t>2020. 05. 09.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414C5B-9A54-4673-BE0D-EABB8385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AD20CB-8986-4F77-AE39-3E950DA30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EFD6-6EB7-400A-9B19-EC62B7A989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48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microsoft.com/office/2017/04/relationships/track" Target="../media/track1.vt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908B9-6314-4B43-B7CB-344DCBF2B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AF49F8-EE2B-424B-8D64-A10114E16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file_example_MP4_480_1_5MG">
            <a:hlinkClick r:id="" action="ppaction://media"/>
            <a:extLst>
              <a:ext uri="{FF2B5EF4-FFF2-40B4-BE49-F238E27FC236}">
                <a16:creationId xmlns:a16="http://schemas.microsoft.com/office/drawing/2014/main" id="{BAC27663-E2CF-4909-89D7-ED128CCEF0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03EC4287-8FB7-4A9D-93EB-23BC6E4BF79D}" label="test" lang="" r:embed="rId4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95312" y="1122363"/>
            <a:ext cx="8201376" cy="46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Szélesvásznú</PresentationFormat>
  <Paragraphs>0</Paragraphs>
  <Slides>1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Czuczor Gergő</dc:creator>
  <cp:lastModifiedBy>Czuczor Gergő</cp:lastModifiedBy>
  <cp:revision>1</cp:revision>
  <dcterms:created xsi:type="dcterms:W3CDTF">2020-05-09T12:12:03Z</dcterms:created>
  <dcterms:modified xsi:type="dcterms:W3CDTF">2020-05-09T12:16:05Z</dcterms:modified>
</cp:coreProperties>
</file>