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CE713-2997-41A5-A23D-C1ACC7CD34F8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B24159-1D2B-4E0D-B28B-610B101D5BA4}">
      <dgm:prSet phldrT="[Text]" custT="1"/>
      <dgm:spPr/>
      <dgm:t>
        <a:bodyPr/>
        <a:lstStyle/>
        <a:p>
          <a:r>
            <a:rPr lang="en-US" altLang="zh-CN" sz="2000" dirty="0" smtClean="0"/>
            <a:t>Cloud Test Services</a:t>
          </a:r>
        </a:p>
        <a:p>
          <a:r>
            <a:rPr lang="en-US" altLang="zh-CN" sz="2000" dirty="0" smtClean="0"/>
            <a:t>Runtime</a:t>
          </a:r>
        </a:p>
        <a:p>
          <a:endParaRPr lang="zh-CN" altLang="en-US" sz="2000" dirty="0"/>
        </a:p>
      </dgm:t>
    </dgm:pt>
    <dgm:pt modelId="{BD3512DB-E646-4B77-AB4D-A16E1E9308AC}" type="parTrans" cxnId="{AA2D561C-EA3B-4C6D-BB7F-E3F5B590C266}">
      <dgm:prSet/>
      <dgm:spPr/>
      <dgm:t>
        <a:bodyPr/>
        <a:lstStyle/>
        <a:p>
          <a:endParaRPr lang="zh-CN" altLang="en-US"/>
        </a:p>
      </dgm:t>
    </dgm:pt>
    <dgm:pt modelId="{0D5CE094-FA30-4C80-B5E7-F5B62389077B}" type="sibTrans" cxnId="{AA2D561C-EA3B-4C6D-BB7F-E3F5B590C266}">
      <dgm:prSet/>
      <dgm:spPr/>
      <dgm:t>
        <a:bodyPr/>
        <a:lstStyle/>
        <a:p>
          <a:endParaRPr lang="zh-CN" altLang="en-US"/>
        </a:p>
      </dgm:t>
    </dgm:pt>
    <dgm:pt modelId="{B6F01071-97CF-48BB-BC3E-00F967E759A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Common API &amp; Format (EC2, EBS, S3/Walrus)</a:t>
          </a:r>
          <a:endParaRPr lang="zh-CN" altLang="en-US" dirty="0"/>
        </a:p>
      </dgm:t>
    </dgm:pt>
    <dgm:pt modelId="{718F0B23-C971-4B88-9937-11B1E71BA53F}" type="parTrans" cxnId="{9AAADA0A-81C0-4377-BACD-0F47483BC007}">
      <dgm:prSet/>
      <dgm:spPr/>
      <dgm:t>
        <a:bodyPr/>
        <a:lstStyle/>
        <a:p>
          <a:endParaRPr lang="zh-CN" altLang="en-US"/>
        </a:p>
      </dgm:t>
    </dgm:pt>
    <dgm:pt modelId="{F5BDE88F-0BE8-4C52-B89E-7256ECC1B2DC}" type="sibTrans" cxnId="{9AAADA0A-81C0-4377-BACD-0F47483BC007}">
      <dgm:prSet/>
      <dgm:spPr/>
      <dgm:t>
        <a:bodyPr/>
        <a:lstStyle/>
        <a:p>
          <a:endParaRPr lang="zh-CN" altLang="en-US"/>
        </a:p>
      </dgm:t>
    </dgm:pt>
    <dgm:pt modelId="{E838B4B6-3557-416A-B1D3-7B9BF669949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altLang="zh-CN" sz="1600" baseline="0" dirty="0" smtClean="0"/>
            <a:t>Private Cloud </a:t>
          </a:r>
          <a:r>
            <a:rPr lang="en-US" altLang="zh-CN" sz="1600" baseline="0" dirty="0" err="1" smtClean="0"/>
            <a:t>IaaS</a:t>
          </a:r>
          <a:endParaRPr lang="en-US" altLang="zh-CN" sz="1600" baseline="0" dirty="0" smtClean="0"/>
        </a:p>
        <a:p>
          <a:r>
            <a:rPr lang="en-US" altLang="zh-CN" sz="1600" baseline="0" dirty="0" smtClean="0"/>
            <a:t>Eucalyptus</a:t>
          </a:r>
          <a:endParaRPr lang="zh-CN" altLang="en-US" sz="1600" baseline="0" dirty="0"/>
        </a:p>
      </dgm:t>
    </dgm:pt>
    <dgm:pt modelId="{147CFDEF-D735-41D0-B630-27D9A1B3E000}" type="parTrans" cxnId="{5C3AAEAC-7DF6-45B0-9AD2-1CE548CAB027}">
      <dgm:prSet/>
      <dgm:spPr/>
      <dgm:t>
        <a:bodyPr/>
        <a:lstStyle/>
        <a:p>
          <a:endParaRPr lang="zh-CN" altLang="en-US"/>
        </a:p>
      </dgm:t>
    </dgm:pt>
    <dgm:pt modelId="{0BA701C1-F973-4728-9495-EF21B20DF732}" type="sibTrans" cxnId="{5C3AAEAC-7DF6-45B0-9AD2-1CE548CAB027}">
      <dgm:prSet/>
      <dgm:spPr/>
      <dgm:t>
        <a:bodyPr/>
        <a:lstStyle/>
        <a:p>
          <a:endParaRPr lang="zh-CN" altLang="en-US"/>
        </a:p>
      </dgm:t>
    </dgm:pt>
    <dgm:pt modelId="{72C1BDAA-BC8E-4912-95B9-E9B151CEA8C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altLang="zh-CN" sz="1600" baseline="0" dirty="0" smtClean="0"/>
            <a:t>Public Cloud</a:t>
          </a:r>
        </a:p>
        <a:p>
          <a:r>
            <a:rPr lang="en-US" altLang="zh-CN" sz="1600" baseline="0" dirty="0" smtClean="0"/>
            <a:t>Amazon AWS</a:t>
          </a:r>
          <a:endParaRPr lang="zh-CN" altLang="en-US" sz="1600" baseline="0" dirty="0"/>
        </a:p>
      </dgm:t>
    </dgm:pt>
    <dgm:pt modelId="{A705043B-6DFB-4F8E-9109-82624BA09B6A}" type="parTrans" cxnId="{A3DDB1F1-366F-4D18-BCDF-65ECA234B31B}">
      <dgm:prSet/>
      <dgm:spPr/>
      <dgm:t>
        <a:bodyPr/>
        <a:lstStyle/>
        <a:p>
          <a:endParaRPr lang="zh-CN" altLang="en-US"/>
        </a:p>
      </dgm:t>
    </dgm:pt>
    <dgm:pt modelId="{2782B1EF-F402-4C3A-942E-3693B61D5623}" type="sibTrans" cxnId="{A3DDB1F1-366F-4D18-BCDF-65ECA234B31B}">
      <dgm:prSet/>
      <dgm:spPr/>
      <dgm:t>
        <a:bodyPr/>
        <a:lstStyle/>
        <a:p>
          <a:endParaRPr lang="zh-CN" altLang="en-US"/>
        </a:p>
      </dgm:t>
    </dgm:pt>
    <dgm:pt modelId="{25341DEB-0761-4B63-B78B-B1D3ED10BC02}" type="pres">
      <dgm:prSet presAssocID="{D2DCE713-2997-41A5-A23D-C1ACC7CD34F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74CB344-DF2D-46B5-A07C-B7D2E09A6F53}" type="pres">
      <dgm:prSet presAssocID="{9CB24159-1D2B-4E0D-B28B-610B101D5BA4}" presName="vertOne" presStyleCnt="0"/>
      <dgm:spPr/>
    </dgm:pt>
    <dgm:pt modelId="{9FD994B4-3240-4B05-84A5-6865D5ABCABA}" type="pres">
      <dgm:prSet presAssocID="{9CB24159-1D2B-4E0D-B28B-610B101D5BA4}" presName="txOne" presStyleLbl="node0" presStyleIdx="0" presStyleCnt="1" custScaleY="134390" custLinFactY="-1415" custLinFactNeighborX="-52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8EC602-B64A-4792-800E-267677BD7EFE}" type="pres">
      <dgm:prSet presAssocID="{9CB24159-1D2B-4E0D-B28B-610B101D5BA4}" presName="parTransOne" presStyleCnt="0"/>
      <dgm:spPr/>
    </dgm:pt>
    <dgm:pt modelId="{259E645C-1348-4509-838A-8DB2DC127A89}" type="pres">
      <dgm:prSet presAssocID="{9CB24159-1D2B-4E0D-B28B-610B101D5BA4}" presName="horzOne" presStyleCnt="0"/>
      <dgm:spPr/>
    </dgm:pt>
    <dgm:pt modelId="{3027E1A0-C322-4699-B299-DA7405B1AC57}" type="pres">
      <dgm:prSet presAssocID="{B6F01071-97CF-48BB-BC3E-00F967E759A2}" presName="vertTwo" presStyleCnt="0"/>
      <dgm:spPr/>
    </dgm:pt>
    <dgm:pt modelId="{B4448FD9-677B-4717-BD14-BE79D110CE4A}" type="pres">
      <dgm:prSet presAssocID="{B6F01071-97CF-48BB-BC3E-00F967E759A2}" presName="txTwo" presStyleLbl="node2" presStyleIdx="0" presStyleCnt="1" custScaleY="29381" custLinFactNeighborY="-327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074CFF-791C-4700-926C-676C6CD276C4}" type="pres">
      <dgm:prSet presAssocID="{B6F01071-97CF-48BB-BC3E-00F967E759A2}" presName="parTransTwo" presStyleCnt="0"/>
      <dgm:spPr/>
    </dgm:pt>
    <dgm:pt modelId="{88F0E1E8-4108-4A42-A2DB-543F473CF62B}" type="pres">
      <dgm:prSet presAssocID="{B6F01071-97CF-48BB-BC3E-00F967E759A2}" presName="horzTwo" presStyleCnt="0"/>
      <dgm:spPr/>
    </dgm:pt>
    <dgm:pt modelId="{133BED1E-5AA8-40A1-A047-FADF6FC07027}" type="pres">
      <dgm:prSet presAssocID="{E838B4B6-3557-416A-B1D3-7B9BF669949E}" presName="vertThree" presStyleCnt="0"/>
      <dgm:spPr/>
    </dgm:pt>
    <dgm:pt modelId="{70FAC54E-9E24-4646-8384-D6380120BF0B}" type="pres">
      <dgm:prSet presAssocID="{E838B4B6-3557-416A-B1D3-7B9BF669949E}" presName="txThree" presStyleLbl="node3" presStyleIdx="0" presStyleCnt="2" custScaleX="93985" custScaleY="31684" custLinFactNeighborY="-4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8DCC0-33BE-4A8A-A3E2-A3C7B9C3964B}" type="pres">
      <dgm:prSet presAssocID="{E838B4B6-3557-416A-B1D3-7B9BF669949E}" presName="horzThree" presStyleCnt="0"/>
      <dgm:spPr/>
    </dgm:pt>
    <dgm:pt modelId="{5C5E1DF8-C65E-4B2C-87A3-C1E709C44903}" type="pres">
      <dgm:prSet presAssocID="{0BA701C1-F973-4728-9495-EF21B20DF732}" presName="sibSpaceThree" presStyleCnt="0"/>
      <dgm:spPr/>
    </dgm:pt>
    <dgm:pt modelId="{67635F5B-E469-4161-B5B3-391F801B0E10}" type="pres">
      <dgm:prSet presAssocID="{72C1BDAA-BC8E-4912-95B9-E9B151CEA8C6}" presName="vertThree" presStyleCnt="0"/>
      <dgm:spPr/>
    </dgm:pt>
    <dgm:pt modelId="{04807A20-E2B8-4E41-A972-B9ADE5AAF9A2}" type="pres">
      <dgm:prSet presAssocID="{72C1BDAA-BC8E-4912-95B9-E9B151CEA8C6}" presName="txThree" presStyleLbl="node3" presStyleIdx="1" presStyleCnt="2" custScaleY="32849" custLinFactNeighborX="-2268" custLinFactNeighborY="-41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025198-78B8-48BF-BA4F-F39FB78ED383}" type="pres">
      <dgm:prSet presAssocID="{72C1BDAA-BC8E-4912-95B9-E9B151CEA8C6}" presName="horzThree" presStyleCnt="0"/>
      <dgm:spPr/>
    </dgm:pt>
  </dgm:ptLst>
  <dgm:cxnLst>
    <dgm:cxn modelId="{FBDFD3A5-CC0D-4FB1-9918-2DB0B81B1A66}" type="presOf" srcId="{9CB24159-1D2B-4E0D-B28B-610B101D5BA4}" destId="{9FD994B4-3240-4B05-84A5-6865D5ABCABA}" srcOrd="0" destOrd="0" presId="urn:microsoft.com/office/officeart/2005/8/layout/hierarchy4"/>
    <dgm:cxn modelId="{5C3AAEAC-7DF6-45B0-9AD2-1CE548CAB027}" srcId="{B6F01071-97CF-48BB-BC3E-00F967E759A2}" destId="{E838B4B6-3557-416A-B1D3-7B9BF669949E}" srcOrd="0" destOrd="0" parTransId="{147CFDEF-D735-41D0-B630-27D9A1B3E000}" sibTransId="{0BA701C1-F973-4728-9495-EF21B20DF732}"/>
    <dgm:cxn modelId="{AA2D561C-EA3B-4C6D-BB7F-E3F5B590C266}" srcId="{D2DCE713-2997-41A5-A23D-C1ACC7CD34F8}" destId="{9CB24159-1D2B-4E0D-B28B-610B101D5BA4}" srcOrd="0" destOrd="0" parTransId="{BD3512DB-E646-4B77-AB4D-A16E1E9308AC}" sibTransId="{0D5CE094-FA30-4C80-B5E7-F5B62389077B}"/>
    <dgm:cxn modelId="{026CFE0F-9D47-453A-8B64-51046964B376}" type="presOf" srcId="{E838B4B6-3557-416A-B1D3-7B9BF669949E}" destId="{70FAC54E-9E24-4646-8384-D6380120BF0B}" srcOrd="0" destOrd="0" presId="urn:microsoft.com/office/officeart/2005/8/layout/hierarchy4"/>
    <dgm:cxn modelId="{9AAADA0A-81C0-4377-BACD-0F47483BC007}" srcId="{9CB24159-1D2B-4E0D-B28B-610B101D5BA4}" destId="{B6F01071-97CF-48BB-BC3E-00F967E759A2}" srcOrd="0" destOrd="0" parTransId="{718F0B23-C971-4B88-9937-11B1E71BA53F}" sibTransId="{F5BDE88F-0BE8-4C52-B89E-7256ECC1B2DC}"/>
    <dgm:cxn modelId="{BF6F30CB-07EC-45F0-A35F-170B5CC035F1}" type="presOf" srcId="{72C1BDAA-BC8E-4912-95B9-E9B151CEA8C6}" destId="{04807A20-E2B8-4E41-A972-B9ADE5AAF9A2}" srcOrd="0" destOrd="0" presId="urn:microsoft.com/office/officeart/2005/8/layout/hierarchy4"/>
    <dgm:cxn modelId="{DDBE875C-C220-4A66-B37F-F545C9807D9B}" type="presOf" srcId="{B6F01071-97CF-48BB-BC3E-00F967E759A2}" destId="{B4448FD9-677B-4717-BD14-BE79D110CE4A}" srcOrd="0" destOrd="0" presId="urn:microsoft.com/office/officeart/2005/8/layout/hierarchy4"/>
    <dgm:cxn modelId="{A3DDB1F1-366F-4D18-BCDF-65ECA234B31B}" srcId="{B6F01071-97CF-48BB-BC3E-00F967E759A2}" destId="{72C1BDAA-BC8E-4912-95B9-E9B151CEA8C6}" srcOrd="1" destOrd="0" parTransId="{A705043B-6DFB-4F8E-9109-82624BA09B6A}" sibTransId="{2782B1EF-F402-4C3A-942E-3693B61D5623}"/>
    <dgm:cxn modelId="{5DC40DE6-7506-4AB6-A86B-B68F9E755FF2}" type="presOf" srcId="{D2DCE713-2997-41A5-A23D-C1ACC7CD34F8}" destId="{25341DEB-0761-4B63-B78B-B1D3ED10BC02}" srcOrd="0" destOrd="0" presId="urn:microsoft.com/office/officeart/2005/8/layout/hierarchy4"/>
    <dgm:cxn modelId="{7F8D0157-96B4-448B-BADE-961F17C7A268}" type="presParOf" srcId="{25341DEB-0761-4B63-B78B-B1D3ED10BC02}" destId="{574CB344-DF2D-46B5-A07C-B7D2E09A6F53}" srcOrd="0" destOrd="0" presId="urn:microsoft.com/office/officeart/2005/8/layout/hierarchy4"/>
    <dgm:cxn modelId="{458AEE27-2998-4AA4-A04D-FC0E79709B5F}" type="presParOf" srcId="{574CB344-DF2D-46B5-A07C-B7D2E09A6F53}" destId="{9FD994B4-3240-4B05-84A5-6865D5ABCABA}" srcOrd="0" destOrd="0" presId="urn:microsoft.com/office/officeart/2005/8/layout/hierarchy4"/>
    <dgm:cxn modelId="{7DDAB097-ABEC-4897-9871-B34FC3EBE52D}" type="presParOf" srcId="{574CB344-DF2D-46B5-A07C-B7D2E09A6F53}" destId="{438EC602-B64A-4792-800E-267677BD7EFE}" srcOrd="1" destOrd="0" presId="urn:microsoft.com/office/officeart/2005/8/layout/hierarchy4"/>
    <dgm:cxn modelId="{904DA545-81A5-4115-83F0-9EC014828556}" type="presParOf" srcId="{574CB344-DF2D-46B5-A07C-B7D2E09A6F53}" destId="{259E645C-1348-4509-838A-8DB2DC127A89}" srcOrd="2" destOrd="0" presId="urn:microsoft.com/office/officeart/2005/8/layout/hierarchy4"/>
    <dgm:cxn modelId="{5F879CE8-B365-4B9F-8A94-BEAEA4944039}" type="presParOf" srcId="{259E645C-1348-4509-838A-8DB2DC127A89}" destId="{3027E1A0-C322-4699-B299-DA7405B1AC57}" srcOrd="0" destOrd="0" presId="urn:microsoft.com/office/officeart/2005/8/layout/hierarchy4"/>
    <dgm:cxn modelId="{B3F5FBFE-D41F-43FA-B66C-951E7E3D76A9}" type="presParOf" srcId="{3027E1A0-C322-4699-B299-DA7405B1AC57}" destId="{B4448FD9-677B-4717-BD14-BE79D110CE4A}" srcOrd="0" destOrd="0" presId="urn:microsoft.com/office/officeart/2005/8/layout/hierarchy4"/>
    <dgm:cxn modelId="{3C73687D-325C-4010-BB7F-96AAEABC65C2}" type="presParOf" srcId="{3027E1A0-C322-4699-B299-DA7405B1AC57}" destId="{B1074CFF-791C-4700-926C-676C6CD276C4}" srcOrd="1" destOrd="0" presId="urn:microsoft.com/office/officeart/2005/8/layout/hierarchy4"/>
    <dgm:cxn modelId="{1E2D95F8-9BC4-460D-9A42-EABC60BBA0D6}" type="presParOf" srcId="{3027E1A0-C322-4699-B299-DA7405B1AC57}" destId="{88F0E1E8-4108-4A42-A2DB-543F473CF62B}" srcOrd="2" destOrd="0" presId="urn:microsoft.com/office/officeart/2005/8/layout/hierarchy4"/>
    <dgm:cxn modelId="{793F106E-A0C7-46EC-97BF-F8C1E045690A}" type="presParOf" srcId="{88F0E1E8-4108-4A42-A2DB-543F473CF62B}" destId="{133BED1E-5AA8-40A1-A047-FADF6FC07027}" srcOrd="0" destOrd="0" presId="urn:microsoft.com/office/officeart/2005/8/layout/hierarchy4"/>
    <dgm:cxn modelId="{B30863BE-16E9-4ED6-8632-39CC87C9A6A7}" type="presParOf" srcId="{133BED1E-5AA8-40A1-A047-FADF6FC07027}" destId="{70FAC54E-9E24-4646-8384-D6380120BF0B}" srcOrd="0" destOrd="0" presId="urn:microsoft.com/office/officeart/2005/8/layout/hierarchy4"/>
    <dgm:cxn modelId="{84DB0AAD-17BA-4518-995A-73B050CEE87C}" type="presParOf" srcId="{133BED1E-5AA8-40A1-A047-FADF6FC07027}" destId="{6FD8DCC0-33BE-4A8A-A3E2-A3C7B9C3964B}" srcOrd="1" destOrd="0" presId="urn:microsoft.com/office/officeart/2005/8/layout/hierarchy4"/>
    <dgm:cxn modelId="{7919FC38-1E60-4A71-909F-E779B1DED285}" type="presParOf" srcId="{88F0E1E8-4108-4A42-A2DB-543F473CF62B}" destId="{5C5E1DF8-C65E-4B2C-87A3-C1E709C44903}" srcOrd="1" destOrd="0" presId="urn:microsoft.com/office/officeart/2005/8/layout/hierarchy4"/>
    <dgm:cxn modelId="{E6545C3A-C2AE-4185-AD3A-58D9B9869C89}" type="presParOf" srcId="{88F0E1E8-4108-4A42-A2DB-543F473CF62B}" destId="{67635F5B-E469-4161-B5B3-391F801B0E10}" srcOrd="2" destOrd="0" presId="urn:microsoft.com/office/officeart/2005/8/layout/hierarchy4"/>
    <dgm:cxn modelId="{5059301F-0C55-457A-9BF5-12BEC684B6A8}" type="presParOf" srcId="{67635F5B-E469-4161-B5B3-391F801B0E10}" destId="{04807A20-E2B8-4E41-A972-B9ADE5AAF9A2}" srcOrd="0" destOrd="0" presId="urn:microsoft.com/office/officeart/2005/8/layout/hierarchy4"/>
    <dgm:cxn modelId="{DFAB7A82-7E3C-49E0-889D-6E6B08449687}" type="presParOf" srcId="{67635F5B-E469-4161-B5B3-391F801B0E10}" destId="{E0025198-78B8-48BF-BA4F-F39FB78ED38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task1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task2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task3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53366E-645C-43A4-9772-8DAB3889AEBB}" type="presOf" srcId="{7AE56F01-A13D-4543-A6E4-D423F2E0B805}" destId="{512F4811-1A16-40AF-B9DA-2E0C791F41D0}" srcOrd="0" destOrd="0" presId="urn:microsoft.com/office/officeart/2005/8/layout/process1"/>
    <dgm:cxn modelId="{6195D2E7-A5F2-4B93-9201-F7BE408323E2}" type="presOf" srcId="{2684BBC9-B55F-4C82-84E3-A473090AED6D}" destId="{B1D0C23C-C8F4-406D-A875-DBDD127FE545}" srcOrd="0" destOrd="0" presId="urn:microsoft.com/office/officeart/2005/8/layout/process1"/>
    <dgm:cxn modelId="{68F1FCD3-5BC5-4CE6-83E6-889E63BBFB26}" type="presOf" srcId="{C069085E-F3A8-45DB-83CA-5B4233C9684E}" destId="{59E22A6B-DBEF-43FE-BA4D-B2C196512A19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15FB2885-7848-4C4C-9B35-D4D319D2404C}" type="presOf" srcId="{C2FEBBE4-CB54-4143-9EBC-F6267CF9685A}" destId="{A90FC8D9-D713-49D3-811C-1F47D4822447}" srcOrd="1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8A802858-4A87-410E-BDF0-EE7FA8A332B7}" type="presOf" srcId="{C2FEBBE4-CB54-4143-9EBC-F6267CF9685A}" destId="{F5759F51-AEFA-4F0F-A357-3303CD7D8FF1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A276DB5D-9D0A-4AFB-AC40-ACE4F647CAD8}" type="presOf" srcId="{1C1A4CF2-CEFB-46AC-8EDC-9CB0824DC054}" destId="{68CB1748-4F60-494D-B3F6-9CCC85393A16}" srcOrd="1" destOrd="0" presId="urn:microsoft.com/office/officeart/2005/8/layout/process1"/>
    <dgm:cxn modelId="{194C2923-DE64-4E3E-B1C0-CEEA17A76ED6}" type="presOf" srcId="{C0AFF907-E723-4C5F-ABD6-215A5516E55F}" destId="{3D1BA830-3315-496F-A6CF-26EF3AC14371}" srcOrd="0" destOrd="0" presId="urn:microsoft.com/office/officeart/2005/8/layout/process1"/>
    <dgm:cxn modelId="{EF610479-AEB1-4E83-B4AA-8EB584B14327}" type="presOf" srcId="{1C1A4CF2-CEFB-46AC-8EDC-9CB0824DC054}" destId="{DBC93343-7BAA-4F0C-8126-D885FE0CCE1C}" srcOrd="0" destOrd="0" presId="urn:microsoft.com/office/officeart/2005/8/layout/process1"/>
    <dgm:cxn modelId="{BE1CAC9C-19B1-4993-BDDA-DA74BCC7A139}" type="presParOf" srcId="{3D1BA830-3315-496F-A6CF-26EF3AC14371}" destId="{B1D0C23C-C8F4-406D-A875-DBDD127FE545}" srcOrd="0" destOrd="0" presId="urn:microsoft.com/office/officeart/2005/8/layout/process1"/>
    <dgm:cxn modelId="{93B4316A-542E-4062-B879-D869E606ACB5}" type="presParOf" srcId="{3D1BA830-3315-496F-A6CF-26EF3AC14371}" destId="{F5759F51-AEFA-4F0F-A357-3303CD7D8FF1}" srcOrd="1" destOrd="0" presId="urn:microsoft.com/office/officeart/2005/8/layout/process1"/>
    <dgm:cxn modelId="{29FBB2BA-4267-4CF2-9992-2C8722220D5F}" type="presParOf" srcId="{F5759F51-AEFA-4F0F-A357-3303CD7D8FF1}" destId="{A90FC8D9-D713-49D3-811C-1F47D4822447}" srcOrd="0" destOrd="0" presId="urn:microsoft.com/office/officeart/2005/8/layout/process1"/>
    <dgm:cxn modelId="{F09D4065-10A0-446F-835E-92A7843CD38B}" type="presParOf" srcId="{3D1BA830-3315-496F-A6CF-26EF3AC14371}" destId="{59E22A6B-DBEF-43FE-BA4D-B2C196512A19}" srcOrd="2" destOrd="0" presId="urn:microsoft.com/office/officeart/2005/8/layout/process1"/>
    <dgm:cxn modelId="{9E9E04AD-0C6A-4D88-9C3B-0E4A35012DF1}" type="presParOf" srcId="{3D1BA830-3315-496F-A6CF-26EF3AC14371}" destId="{DBC93343-7BAA-4F0C-8126-D885FE0CCE1C}" srcOrd="3" destOrd="0" presId="urn:microsoft.com/office/officeart/2005/8/layout/process1"/>
    <dgm:cxn modelId="{FA6C7937-28D8-4D29-A827-BB66A8BE8C85}" type="presParOf" srcId="{DBC93343-7BAA-4F0C-8126-D885FE0CCE1C}" destId="{68CB1748-4F60-494D-B3F6-9CCC85393A16}" srcOrd="0" destOrd="0" presId="urn:microsoft.com/office/officeart/2005/8/layout/process1"/>
    <dgm:cxn modelId="{8356FB1D-4643-4347-8996-FD320A1329A7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task4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task5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task6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43FD81-6CA5-40B2-A3A6-8ED61DEED6E4}" type="presOf" srcId="{C069085E-F3A8-45DB-83CA-5B4233C9684E}" destId="{59E22A6B-DBEF-43FE-BA4D-B2C196512A19}" srcOrd="0" destOrd="0" presId="urn:microsoft.com/office/officeart/2005/8/layout/process1"/>
    <dgm:cxn modelId="{C242E56F-18E4-4CB0-A197-6357A3F2B486}" type="presOf" srcId="{C2FEBBE4-CB54-4143-9EBC-F6267CF9685A}" destId="{A90FC8D9-D713-49D3-811C-1F47D4822447}" srcOrd="1" destOrd="0" presId="urn:microsoft.com/office/officeart/2005/8/layout/process1"/>
    <dgm:cxn modelId="{D0525807-89A9-48AE-9E39-9069192D5377}" type="presOf" srcId="{7AE56F01-A13D-4543-A6E4-D423F2E0B805}" destId="{512F4811-1A16-40AF-B9DA-2E0C791F41D0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DF4C5020-09B5-40FE-BCB0-711B3EAFAE08}" type="presOf" srcId="{C2FEBBE4-CB54-4143-9EBC-F6267CF9685A}" destId="{F5759F51-AEFA-4F0F-A357-3303CD7D8FF1}" srcOrd="0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2E19D09A-DC42-4336-BADB-ABA038C65447}" type="presOf" srcId="{C0AFF907-E723-4C5F-ABD6-215A5516E55F}" destId="{3D1BA830-3315-496F-A6CF-26EF3AC14371}" srcOrd="0" destOrd="0" presId="urn:microsoft.com/office/officeart/2005/8/layout/process1"/>
    <dgm:cxn modelId="{F32144BC-65D7-4B92-AD8D-1B11C41C3053}" type="presOf" srcId="{2684BBC9-B55F-4C82-84E3-A473090AED6D}" destId="{B1D0C23C-C8F4-406D-A875-DBDD127FE545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00E5A2F5-2969-40B9-A9A9-23589A8C04C3}" type="presOf" srcId="{1C1A4CF2-CEFB-46AC-8EDC-9CB0824DC054}" destId="{68CB1748-4F60-494D-B3F6-9CCC85393A16}" srcOrd="1" destOrd="0" presId="urn:microsoft.com/office/officeart/2005/8/layout/process1"/>
    <dgm:cxn modelId="{30814ABA-ADB6-470C-83B4-7D2B6154446A}" type="presOf" srcId="{1C1A4CF2-CEFB-46AC-8EDC-9CB0824DC054}" destId="{DBC93343-7BAA-4F0C-8126-D885FE0CCE1C}" srcOrd="0" destOrd="0" presId="urn:microsoft.com/office/officeart/2005/8/layout/process1"/>
    <dgm:cxn modelId="{EFBB1C09-6339-4737-83C9-44C59FFDCFB6}" type="presParOf" srcId="{3D1BA830-3315-496F-A6CF-26EF3AC14371}" destId="{B1D0C23C-C8F4-406D-A875-DBDD127FE545}" srcOrd="0" destOrd="0" presId="urn:microsoft.com/office/officeart/2005/8/layout/process1"/>
    <dgm:cxn modelId="{19B0A660-ABF1-433D-869C-BB877FBE30A1}" type="presParOf" srcId="{3D1BA830-3315-496F-A6CF-26EF3AC14371}" destId="{F5759F51-AEFA-4F0F-A357-3303CD7D8FF1}" srcOrd="1" destOrd="0" presId="urn:microsoft.com/office/officeart/2005/8/layout/process1"/>
    <dgm:cxn modelId="{D646CC86-5B98-4480-8718-55276C29B52E}" type="presParOf" srcId="{F5759F51-AEFA-4F0F-A357-3303CD7D8FF1}" destId="{A90FC8D9-D713-49D3-811C-1F47D4822447}" srcOrd="0" destOrd="0" presId="urn:microsoft.com/office/officeart/2005/8/layout/process1"/>
    <dgm:cxn modelId="{37171262-E1EE-4818-9644-AF90433E2D75}" type="presParOf" srcId="{3D1BA830-3315-496F-A6CF-26EF3AC14371}" destId="{59E22A6B-DBEF-43FE-BA4D-B2C196512A19}" srcOrd="2" destOrd="0" presId="urn:microsoft.com/office/officeart/2005/8/layout/process1"/>
    <dgm:cxn modelId="{2F8FD1AC-8871-4957-BC26-8710B43D119D}" type="presParOf" srcId="{3D1BA830-3315-496F-A6CF-26EF3AC14371}" destId="{DBC93343-7BAA-4F0C-8126-D885FE0CCE1C}" srcOrd="3" destOrd="0" presId="urn:microsoft.com/office/officeart/2005/8/layout/process1"/>
    <dgm:cxn modelId="{B9AA08F7-5588-4B4A-9F67-E0102F8B184C}" type="presParOf" srcId="{DBC93343-7BAA-4F0C-8126-D885FE0CCE1C}" destId="{68CB1748-4F60-494D-B3F6-9CCC85393A16}" srcOrd="0" destOrd="0" presId="urn:microsoft.com/office/officeart/2005/8/layout/process1"/>
    <dgm:cxn modelId="{1E054DF3-94FE-4383-BC40-4F5BA4A077D6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task7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task8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task9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8FBAFC-D74C-4403-B4D1-89F9C66A91FA}" type="presOf" srcId="{C0AFF907-E723-4C5F-ABD6-215A5516E55F}" destId="{3D1BA830-3315-496F-A6CF-26EF3AC14371}" srcOrd="0" destOrd="0" presId="urn:microsoft.com/office/officeart/2005/8/layout/process1"/>
    <dgm:cxn modelId="{23A7EE42-8ED1-4F42-997A-848D89571950}" type="presOf" srcId="{2684BBC9-B55F-4C82-84E3-A473090AED6D}" destId="{B1D0C23C-C8F4-406D-A875-DBDD127FE545}" srcOrd="0" destOrd="0" presId="urn:microsoft.com/office/officeart/2005/8/layout/process1"/>
    <dgm:cxn modelId="{453CE6A8-D461-41CD-A907-CE47992252C8}" type="presOf" srcId="{C2FEBBE4-CB54-4143-9EBC-F6267CF9685A}" destId="{A90FC8D9-D713-49D3-811C-1F47D4822447}" srcOrd="1" destOrd="0" presId="urn:microsoft.com/office/officeart/2005/8/layout/process1"/>
    <dgm:cxn modelId="{18B35D86-AD15-4958-8C82-75AA09146CA3}" type="presOf" srcId="{7AE56F01-A13D-4543-A6E4-D423F2E0B805}" destId="{512F4811-1A16-40AF-B9DA-2E0C791F41D0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58E312D2-AD7F-458B-AF67-05D85E95B42D}" type="presOf" srcId="{1C1A4CF2-CEFB-46AC-8EDC-9CB0824DC054}" destId="{DBC93343-7BAA-4F0C-8126-D885FE0CCE1C}" srcOrd="0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49A1DD69-C191-4A18-BF1E-B5887C545A54}" type="presOf" srcId="{C069085E-F3A8-45DB-83CA-5B4233C9684E}" destId="{59E22A6B-DBEF-43FE-BA4D-B2C196512A19}" srcOrd="0" destOrd="0" presId="urn:microsoft.com/office/officeart/2005/8/layout/process1"/>
    <dgm:cxn modelId="{A878FC18-5AC1-4EE7-AC41-23275A17E0CB}" type="presOf" srcId="{C2FEBBE4-CB54-4143-9EBC-F6267CF9685A}" destId="{F5759F51-AEFA-4F0F-A357-3303CD7D8FF1}" srcOrd="0" destOrd="0" presId="urn:microsoft.com/office/officeart/2005/8/layout/process1"/>
    <dgm:cxn modelId="{A5111847-7025-496F-BF1D-18B52AB41826}" type="presOf" srcId="{1C1A4CF2-CEFB-46AC-8EDC-9CB0824DC054}" destId="{68CB1748-4F60-494D-B3F6-9CCC85393A16}" srcOrd="1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13A91213-D48C-4C66-B8A1-A525EFC56E3A}" type="presParOf" srcId="{3D1BA830-3315-496F-A6CF-26EF3AC14371}" destId="{B1D0C23C-C8F4-406D-A875-DBDD127FE545}" srcOrd="0" destOrd="0" presId="urn:microsoft.com/office/officeart/2005/8/layout/process1"/>
    <dgm:cxn modelId="{784A4E26-6A1C-4B6C-A99D-C4B0A9B6EFBA}" type="presParOf" srcId="{3D1BA830-3315-496F-A6CF-26EF3AC14371}" destId="{F5759F51-AEFA-4F0F-A357-3303CD7D8FF1}" srcOrd="1" destOrd="0" presId="urn:microsoft.com/office/officeart/2005/8/layout/process1"/>
    <dgm:cxn modelId="{BE35A44A-6644-4021-B795-B62DDD67CD44}" type="presParOf" srcId="{F5759F51-AEFA-4F0F-A357-3303CD7D8FF1}" destId="{A90FC8D9-D713-49D3-811C-1F47D4822447}" srcOrd="0" destOrd="0" presId="urn:microsoft.com/office/officeart/2005/8/layout/process1"/>
    <dgm:cxn modelId="{A4F7471B-731B-4FE7-9B02-9343CFB47669}" type="presParOf" srcId="{3D1BA830-3315-496F-A6CF-26EF3AC14371}" destId="{59E22A6B-DBEF-43FE-BA4D-B2C196512A19}" srcOrd="2" destOrd="0" presId="urn:microsoft.com/office/officeart/2005/8/layout/process1"/>
    <dgm:cxn modelId="{51533E77-8BD3-4D89-B17D-FEB679472445}" type="presParOf" srcId="{3D1BA830-3315-496F-A6CF-26EF3AC14371}" destId="{DBC93343-7BAA-4F0C-8126-D885FE0CCE1C}" srcOrd="3" destOrd="0" presId="urn:microsoft.com/office/officeart/2005/8/layout/process1"/>
    <dgm:cxn modelId="{6E0D6970-CE34-41B9-A153-054C91C01631}" type="presParOf" srcId="{DBC93343-7BAA-4F0C-8126-D885FE0CCE1C}" destId="{68CB1748-4F60-494D-B3F6-9CCC85393A16}" srcOrd="0" destOrd="0" presId="urn:microsoft.com/office/officeart/2005/8/layout/process1"/>
    <dgm:cxn modelId="{72B357AD-02B6-401F-BB48-F52FC136790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C9D37-3B1A-4949-9BEE-EFCF058AE08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53FFED7-628F-4A9B-9D92-B19B04A485B5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88D2106D-DECE-43DE-B6BB-FE7AC16D2DBE}" type="parTrans" cxnId="{E1094BFB-4B15-4D50-8DDC-FF09C9DADFCF}">
      <dgm:prSet/>
      <dgm:spPr/>
      <dgm:t>
        <a:bodyPr/>
        <a:lstStyle/>
        <a:p>
          <a:endParaRPr lang="zh-CN" altLang="en-US"/>
        </a:p>
      </dgm:t>
    </dgm:pt>
    <dgm:pt modelId="{FD4A5C15-2ACB-4E46-9423-66AAF81344F3}" type="sibTrans" cxnId="{E1094BFB-4B15-4D50-8DDC-FF09C9DADFCF}">
      <dgm:prSet/>
      <dgm:spPr/>
      <dgm:t>
        <a:bodyPr/>
        <a:lstStyle/>
        <a:p>
          <a:endParaRPr lang="zh-CN" altLang="en-US"/>
        </a:p>
      </dgm:t>
    </dgm:pt>
    <dgm:pt modelId="{30EEAF49-E84B-4D1A-B377-1E333BD6846F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1F649BE0-3C87-40C7-AA54-3EAB36F2D40C}" type="parTrans" cxnId="{227371AE-BA0C-463A-A190-74FC45AB34B0}">
      <dgm:prSet/>
      <dgm:spPr/>
      <dgm:t>
        <a:bodyPr/>
        <a:lstStyle/>
        <a:p>
          <a:endParaRPr lang="zh-CN" altLang="en-US"/>
        </a:p>
      </dgm:t>
    </dgm:pt>
    <dgm:pt modelId="{53A5813E-C4A2-404F-B7D7-73F9E32AAC06}" type="sibTrans" cxnId="{227371AE-BA0C-463A-A190-74FC45AB34B0}">
      <dgm:prSet/>
      <dgm:spPr/>
      <dgm:t>
        <a:bodyPr/>
        <a:lstStyle/>
        <a:p>
          <a:endParaRPr lang="zh-CN" altLang="en-US"/>
        </a:p>
      </dgm:t>
    </dgm:pt>
    <dgm:pt modelId="{222C32FC-A9F6-40F1-95BE-C90A1549B77D}">
      <dgm:prSet phldrT="[Text]"/>
      <dgm:spPr/>
      <dgm:t>
        <a:bodyPr/>
        <a:lstStyle/>
        <a:p>
          <a:r>
            <a:rPr lang="en-US" altLang="zh-CN" dirty="0" smtClean="0"/>
            <a:t>Agent</a:t>
          </a:r>
          <a:endParaRPr lang="zh-CN" altLang="en-US" dirty="0"/>
        </a:p>
      </dgm:t>
    </dgm:pt>
    <dgm:pt modelId="{0CB26F36-5E99-4F64-A6E6-1931AEDE593F}" type="parTrans" cxnId="{58C931ED-D04B-4D68-8E1D-1B7E504D7E9E}">
      <dgm:prSet/>
      <dgm:spPr/>
      <dgm:t>
        <a:bodyPr/>
        <a:lstStyle/>
        <a:p>
          <a:endParaRPr lang="zh-CN" altLang="en-US"/>
        </a:p>
      </dgm:t>
    </dgm:pt>
    <dgm:pt modelId="{5D71B15E-4F80-4C63-A045-00F8FBE1319B}" type="sibTrans" cxnId="{58C931ED-D04B-4D68-8E1D-1B7E504D7E9E}">
      <dgm:prSet/>
      <dgm:spPr/>
      <dgm:t>
        <a:bodyPr/>
        <a:lstStyle/>
        <a:p>
          <a:endParaRPr lang="zh-CN" altLang="en-US"/>
        </a:p>
      </dgm:t>
    </dgm:pt>
    <dgm:pt modelId="{93380C29-29FE-4747-8A30-018B6D7F7F6F}" type="pres">
      <dgm:prSet presAssocID="{64CC9D37-3B1A-4949-9BEE-EFCF058AE0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11F0020-B6E3-4944-9198-2DFC4C4578C0}" type="pres">
      <dgm:prSet presAssocID="{753FFED7-628F-4A9B-9D92-B19B04A485B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A4366E-0B15-4946-B208-E3140A13CC37}" type="pres">
      <dgm:prSet presAssocID="{753FFED7-628F-4A9B-9D92-B19B04A485B5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F567162C-5277-4D30-956F-52F2B3B13465}" type="pres">
      <dgm:prSet presAssocID="{753FFED7-628F-4A9B-9D92-B19B04A485B5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B4776C29-9596-4520-851A-C17C6EA3A681}" type="pres">
      <dgm:prSet presAssocID="{30EEAF49-E84B-4D1A-B377-1E333BD6846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141ECE-74B6-491C-AF92-EA7C9CD6CE49}" type="pres">
      <dgm:prSet presAssocID="{30EEAF49-E84B-4D1A-B377-1E333BD6846F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6FCA8686-5E18-4330-B58B-FF972EE20566}" type="pres">
      <dgm:prSet presAssocID="{30EEAF49-E84B-4D1A-B377-1E333BD6846F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6653041A-0A64-4411-8713-BB4658961586}" type="pres">
      <dgm:prSet presAssocID="{222C32FC-A9F6-40F1-95BE-C90A1549B77D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A01C52F7-618C-44C8-9E8C-7EC4A11252AD}" type="pres">
      <dgm:prSet presAssocID="{222C32FC-A9F6-40F1-95BE-C90A1549B7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2E7FD3-CFE2-42DF-B79D-BCB25D06056C}" type="pres">
      <dgm:prSet presAssocID="{222C32FC-A9F6-40F1-95BE-C90A1549B77D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0E1D699F-B3F0-4B45-8C89-434136FDF304}" type="pres">
      <dgm:prSet presAssocID="{222C32FC-A9F6-40F1-95BE-C90A1549B77D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304A908A-759D-468D-887B-5F594CF819E0}" type="pres">
      <dgm:prSet presAssocID="{FD4A5C15-2ACB-4E46-9423-66AAF81344F3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757E1F3D-862E-4B8E-B066-D462408F1F47}" type="pres">
      <dgm:prSet presAssocID="{53A5813E-C4A2-404F-B7D7-73F9E32AAC06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5E154B95-EFD1-49D8-B0A1-A0C886B8B106}" type="pres">
      <dgm:prSet presAssocID="{5D71B15E-4F80-4C63-A045-00F8FBE1319B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E50ADD9-13EB-478F-82D8-9C68572AF38B}" type="presOf" srcId="{53A5813E-C4A2-404F-B7D7-73F9E32AAC06}" destId="{757E1F3D-862E-4B8E-B066-D462408F1F47}" srcOrd="0" destOrd="0" presId="urn:microsoft.com/office/officeart/2005/8/layout/gear1"/>
    <dgm:cxn modelId="{DF59716D-EA54-4147-9042-F01346EBABCA}" type="presOf" srcId="{30EEAF49-E84B-4D1A-B377-1E333BD6846F}" destId="{69141ECE-74B6-491C-AF92-EA7C9CD6CE49}" srcOrd="1" destOrd="0" presId="urn:microsoft.com/office/officeart/2005/8/layout/gear1"/>
    <dgm:cxn modelId="{76C7A056-F949-4B46-9854-C90C55A57A7C}" type="presOf" srcId="{FD4A5C15-2ACB-4E46-9423-66AAF81344F3}" destId="{304A908A-759D-468D-887B-5F594CF819E0}" srcOrd="0" destOrd="0" presId="urn:microsoft.com/office/officeart/2005/8/layout/gear1"/>
    <dgm:cxn modelId="{B3707F27-56B9-451E-98FA-627B0CA6BC50}" type="presOf" srcId="{753FFED7-628F-4A9B-9D92-B19B04A485B5}" destId="{25A4366E-0B15-4946-B208-E3140A13CC37}" srcOrd="1" destOrd="0" presId="urn:microsoft.com/office/officeart/2005/8/layout/gear1"/>
    <dgm:cxn modelId="{227371AE-BA0C-463A-A190-74FC45AB34B0}" srcId="{64CC9D37-3B1A-4949-9BEE-EFCF058AE089}" destId="{30EEAF49-E84B-4D1A-B377-1E333BD6846F}" srcOrd="1" destOrd="0" parTransId="{1F649BE0-3C87-40C7-AA54-3EAB36F2D40C}" sibTransId="{53A5813E-C4A2-404F-B7D7-73F9E32AAC06}"/>
    <dgm:cxn modelId="{47B476DC-122E-4793-8B2B-8A91BEF89216}" type="presOf" srcId="{64CC9D37-3B1A-4949-9BEE-EFCF058AE089}" destId="{93380C29-29FE-4747-8A30-018B6D7F7F6F}" srcOrd="0" destOrd="0" presId="urn:microsoft.com/office/officeart/2005/8/layout/gear1"/>
    <dgm:cxn modelId="{52B03D01-6709-45C6-8581-F317529C062D}" type="presOf" srcId="{222C32FC-A9F6-40F1-95BE-C90A1549B77D}" destId="{6653041A-0A64-4411-8713-BB4658961586}" srcOrd="0" destOrd="0" presId="urn:microsoft.com/office/officeart/2005/8/layout/gear1"/>
    <dgm:cxn modelId="{E1094BFB-4B15-4D50-8DDC-FF09C9DADFCF}" srcId="{64CC9D37-3B1A-4949-9BEE-EFCF058AE089}" destId="{753FFED7-628F-4A9B-9D92-B19B04A485B5}" srcOrd="0" destOrd="0" parTransId="{88D2106D-DECE-43DE-B6BB-FE7AC16D2DBE}" sibTransId="{FD4A5C15-2ACB-4E46-9423-66AAF81344F3}"/>
    <dgm:cxn modelId="{C188CDB4-2D4B-48AA-944D-E19CD9332F02}" type="presOf" srcId="{753FFED7-628F-4A9B-9D92-B19B04A485B5}" destId="{011F0020-B6E3-4944-9198-2DFC4C4578C0}" srcOrd="0" destOrd="0" presId="urn:microsoft.com/office/officeart/2005/8/layout/gear1"/>
    <dgm:cxn modelId="{28611427-6B60-4CF4-9637-E37E50D8E2DC}" type="presOf" srcId="{222C32FC-A9F6-40F1-95BE-C90A1549B77D}" destId="{CE2E7FD3-CFE2-42DF-B79D-BCB25D06056C}" srcOrd="2" destOrd="0" presId="urn:microsoft.com/office/officeart/2005/8/layout/gear1"/>
    <dgm:cxn modelId="{58C931ED-D04B-4D68-8E1D-1B7E504D7E9E}" srcId="{64CC9D37-3B1A-4949-9BEE-EFCF058AE089}" destId="{222C32FC-A9F6-40F1-95BE-C90A1549B77D}" srcOrd="2" destOrd="0" parTransId="{0CB26F36-5E99-4F64-A6E6-1931AEDE593F}" sibTransId="{5D71B15E-4F80-4C63-A045-00F8FBE1319B}"/>
    <dgm:cxn modelId="{3D25DE7B-268A-4314-8B7A-EC3ABF1C3A7C}" type="presOf" srcId="{30EEAF49-E84B-4D1A-B377-1E333BD6846F}" destId="{B4776C29-9596-4520-851A-C17C6EA3A681}" srcOrd="0" destOrd="0" presId="urn:microsoft.com/office/officeart/2005/8/layout/gear1"/>
    <dgm:cxn modelId="{FC091DB0-8FA9-4CAE-92AA-5575985B4227}" type="presOf" srcId="{753FFED7-628F-4A9B-9D92-B19B04A485B5}" destId="{F567162C-5277-4D30-956F-52F2B3B13465}" srcOrd="2" destOrd="0" presId="urn:microsoft.com/office/officeart/2005/8/layout/gear1"/>
    <dgm:cxn modelId="{4ED37F98-7BD4-4591-AD8B-787BF9DC0934}" type="presOf" srcId="{222C32FC-A9F6-40F1-95BE-C90A1549B77D}" destId="{0E1D699F-B3F0-4B45-8C89-434136FDF304}" srcOrd="3" destOrd="0" presId="urn:microsoft.com/office/officeart/2005/8/layout/gear1"/>
    <dgm:cxn modelId="{0AD3F5E7-28FE-46C0-8685-8C0E8E78BAC6}" type="presOf" srcId="{30EEAF49-E84B-4D1A-B377-1E333BD6846F}" destId="{6FCA8686-5E18-4330-B58B-FF972EE20566}" srcOrd="2" destOrd="0" presId="urn:microsoft.com/office/officeart/2005/8/layout/gear1"/>
    <dgm:cxn modelId="{0D8C69DA-25E4-4A7F-83AA-59BF47EAFB5C}" type="presOf" srcId="{222C32FC-A9F6-40F1-95BE-C90A1549B77D}" destId="{A01C52F7-618C-44C8-9E8C-7EC4A11252AD}" srcOrd="1" destOrd="0" presId="urn:microsoft.com/office/officeart/2005/8/layout/gear1"/>
    <dgm:cxn modelId="{E519D0CF-CF52-4B2F-9A66-A256FD43B636}" type="presOf" srcId="{5D71B15E-4F80-4C63-A045-00F8FBE1319B}" destId="{5E154B95-EFD1-49D8-B0A1-A0C886B8B106}" srcOrd="0" destOrd="0" presId="urn:microsoft.com/office/officeart/2005/8/layout/gear1"/>
    <dgm:cxn modelId="{5AE14114-2695-4106-8398-24654B37E376}" type="presParOf" srcId="{93380C29-29FE-4747-8A30-018B6D7F7F6F}" destId="{011F0020-B6E3-4944-9198-2DFC4C4578C0}" srcOrd="0" destOrd="0" presId="urn:microsoft.com/office/officeart/2005/8/layout/gear1"/>
    <dgm:cxn modelId="{BEDDD0E6-7D8C-43E6-A3A1-41FC72643383}" type="presParOf" srcId="{93380C29-29FE-4747-8A30-018B6D7F7F6F}" destId="{25A4366E-0B15-4946-B208-E3140A13CC37}" srcOrd="1" destOrd="0" presId="urn:microsoft.com/office/officeart/2005/8/layout/gear1"/>
    <dgm:cxn modelId="{FD0F54FF-D2D9-4657-90C2-6ADAC8CE4E71}" type="presParOf" srcId="{93380C29-29FE-4747-8A30-018B6D7F7F6F}" destId="{F567162C-5277-4D30-956F-52F2B3B13465}" srcOrd="2" destOrd="0" presId="urn:microsoft.com/office/officeart/2005/8/layout/gear1"/>
    <dgm:cxn modelId="{C00F54AC-9B4A-46E2-9F9C-79EF9F578C33}" type="presParOf" srcId="{93380C29-29FE-4747-8A30-018B6D7F7F6F}" destId="{B4776C29-9596-4520-851A-C17C6EA3A681}" srcOrd="3" destOrd="0" presId="urn:microsoft.com/office/officeart/2005/8/layout/gear1"/>
    <dgm:cxn modelId="{7A275E14-EF6A-40F2-9F90-C87464901BE9}" type="presParOf" srcId="{93380C29-29FE-4747-8A30-018B6D7F7F6F}" destId="{69141ECE-74B6-491C-AF92-EA7C9CD6CE49}" srcOrd="4" destOrd="0" presId="urn:microsoft.com/office/officeart/2005/8/layout/gear1"/>
    <dgm:cxn modelId="{D69A4010-6ACB-4D42-851A-FB355255034E}" type="presParOf" srcId="{93380C29-29FE-4747-8A30-018B6D7F7F6F}" destId="{6FCA8686-5E18-4330-B58B-FF972EE20566}" srcOrd="5" destOrd="0" presId="urn:microsoft.com/office/officeart/2005/8/layout/gear1"/>
    <dgm:cxn modelId="{6E861365-AF31-468F-9FF0-4BF8A0E99463}" type="presParOf" srcId="{93380C29-29FE-4747-8A30-018B6D7F7F6F}" destId="{6653041A-0A64-4411-8713-BB4658961586}" srcOrd="6" destOrd="0" presId="urn:microsoft.com/office/officeart/2005/8/layout/gear1"/>
    <dgm:cxn modelId="{116E23C0-5000-4354-998F-C0E2BBF484DF}" type="presParOf" srcId="{93380C29-29FE-4747-8A30-018B6D7F7F6F}" destId="{A01C52F7-618C-44C8-9E8C-7EC4A11252AD}" srcOrd="7" destOrd="0" presId="urn:microsoft.com/office/officeart/2005/8/layout/gear1"/>
    <dgm:cxn modelId="{CB7C33DC-FECC-45EB-A2EE-886580E5DF20}" type="presParOf" srcId="{93380C29-29FE-4747-8A30-018B6D7F7F6F}" destId="{CE2E7FD3-CFE2-42DF-B79D-BCB25D06056C}" srcOrd="8" destOrd="0" presId="urn:microsoft.com/office/officeart/2005/8/layout/gear1"/>
    <dgm:cxn modelId="{03CED0ED-5989-4DD8-A874-D3642D6FE9AA}" type="presParOf" srcId="{93380C29-29FE-4747-8A30-018B6D7F7F6F}" destId="{0E1D699F-B3F0-4B45-8C89-434136FDF304}" srcOrd="9" destOrd="0" presId="urn:microsoft.com/office/officeart/2005/8/layout/gear1"/>
    <dgm:cxn modelId="{F5F4F90D-1BD0-4A80-BFE7-C208CBF90F77}" type="presParOf" srcId="{93380C29-29FE-4747-8A30-018B6D7F7F6F}" destId="{304A908A-759D-468D-887B-5F594CF819E0}" srcOrd="10" destOrd="0" presId="urn:microsoft.com/office/officeart/2005/8/layout/gear1"/>
    <dgm:cxn modelId="{213DA5F1-944E-437F-BB9C-FDD22B3D1A6F}" type="presParOf" srcId="{93380C29-29FE-4747-8A30-018B6D7F7F6F}" destId="{757E1F3D-862E-4B8E-B066-D462408F1F47}" srcOrd="11" destOrd="0" presId="urn:microsoft.com/office/officeart/2005/8/layout/gear1"/>
    <dgm:cxn modelId="{CA34A101-AFCB-497C-868C-FFF6564306F1}" type="presParOf" srcId="{93380C29-29FE-4747-8A30-018B6D7F7F6F}" destId="{5E154B95-EFD1-49D8-B0A1-A0C886B8B1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task1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task2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task3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A148BE-7940-488C-B303-B84BAF572EA9}" type="presOf" srcId="{C2FEBBE4-CB54-4143-9EBC-F6267CF9685A}" destId="{A90FC8D9-D713-49D3-811C-1F47D4822447}" srcOrd="1" destOrd="0" presId="urn:microsoft.com/office/officeart/2005/8/layout/process1"/>
    <dgm:cxn modelId="{2DD8CB1A-24FB-4011-98F2-B052E0B1F610}" type="presOf" srcId="{1C1A4CF2-CEFB-46AC-8EDC-9CB0824DC054}" destId="{DBC93343-7BAA-4F0C-8126-D885FE0CCE1C}" srcOrd="0" destOrd="0" presId="urn:microsoft.com/office/officeart/2005/8/layout/process1"/>
    <dgm:cxn modelId="{ACD58E49-924B-44BF-8EBB-7D2E0CFA6C7D}" type="presOf" srcId="{1C1A4CF2-CEFB-46AC-8EDC-9CB0824DC054}" destId="{68CB1748-4F60-494D-B3F6-9CCC85393A16}" srcOrd="1" destOrd="0" presId="urn:microsoft.com/office/officeart/2005/8/layout/process1"/>
    <dgm:cxn modelId="{59B35FE7-6B48-4DC2-A9E1-B815E87AEDF2}" type="presOf" srcId="{2684BBC9-B55F-4C82-84E3-A473090AED6D}" destId="{B1D0C23C-C8F4-406D-A875-DBDD127FE545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4F889087-F65F-4FC1-B940-B7B19C132898}" type="presOf" srcId="{7AE56F01-A13D-4543-A6E4-D423F2E0B805}" destId="{512F4811-1A16-40AF-B9DA-2E0C791F41D0}" srcOrd="0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F3788C19-77B4-4970-89B4-7CA5EE26B476}" type="presOf" srcId="{C069085E-F3A8-45DB-83CA-5B4233C9684E}" destId="{59E22A6B-DBEF-43FE-BA4D-B2C196512A19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BB4419F9-D9E4-46DF-B9C2-6D32DBA7A67F}" type="presOf" srcId="{C0AFF907-E723-4C5F-ABD6-215A5516E55F}" destId="{3D1BA830-3315-496F-A6CF-26EF3AC14371}" srcOrd="0" destOrd="0" presId="urn:microsoft.com/office/officeart/2005/8/layout/process1"/>
    <dgm:cxn modelId="{DBE5FE7C-EDFB-4650-A73C-C9F1281D87C7}" type="presOf" srcId="{C2FEBBE4-CB54-4143-9EBC-F6267CF9685A}" destId="{F5759F51-AEFA-4F0F-A357-3303CD7D8FF1}" srcOrd="0" destOrd="0" presId="urn:microsoft.com/office/officeart/2005/8/layout/process1"/>
    <dgm:cxn modelId="{FEB8D146-70DE-4C0C-A6E5-192A9DD241C0}" type="presParOf" srcId="{3D1BA830-3315-496F-A6CF-26EF3AC14371}" destId="{B1D0C23C-C8F4-406D-A875-DBDD127FE545}" srcOrd="0" destOrd="0" presId="urn:microsoft.com/office/officeart/2005/8/layout/process1"/>
    <dgm:cxn modelId="{1C663098-18FD-49E6-B736-985CBE4AC7CE}" type="presParOf" srcId="{3D1BA830-3315-496F-A6CF-26EF3AC14371}" destId="{F5759F51-AEFA-4F0F-A357-3303CD7D8FF1}" srcOrd="1" destOrd="0" presId="urn:microsoft.com/office/officeart/2005/8/layout/process1"/>
    <dgm:cxn modelId="{593E345A-242C-4B1D-8F75-BD4359CFF68F}" type="presParOf" srcId="{F5759F51-AEFA-4F0F-A357-3303CD7D8FF1}" destId="{A90FC8D9-D713-49D3-811C-1F47D4822447}" srcOrd="0" destOrd="0" presId="urn:microsoft.com/office/officeart/2005/8/layout/process1"/>
    <dgm:cxn modelId="{58B0041A-702E-4C83-A221-904EC5DC9E33}" type="presParOf" srcId="{3D1BA830-3315-496F-A6CF-26EF3AC14371}" destId="{59E22A6B-DBEF-43FE-BA4D-B2C196512A19}" srcOrd="2" destOrd="0" presId="urn:microsoft.com/office/officeart/2005/8/layout/process1"/>
    <dgm:cxn modelId="{765C84D4-3412-4C8A-B801-DB3A6FCD701B}" type="presParOf" srcId="{3D1BA830-3315-496F-A6CF-26EF3AC14371}" destId="{DBC93343-7BAA-4F0C-8126-D885FE0CCE1C}" srcOrd="3" destOrd="0" presId="urn:microsoft.com/office/officeart/2005/8/layout/process1"/>
    <dgm:cxn modelId="{AE694454-3A6C-45CD-A3DF-1C271CDA92A5}" type="presParOf" srcId="{DBC93343-7BAA-4F0C-8126-D885FE0CCE1C}" destId="{68CB1748-4F60-494D-B3F6-9CCC85393A16}" srcOrd="0" destOrd="0" presId="urn:microsoft.com/office/officeart/2005/8/layout/process1"/>
    <dgm:cxn modelId="{C6EAD32E-72FA-4C8B-9F91-0F9C876F388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task4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task5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task6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A829CC-9E16-49C4-AE12-64CC7DEFBC70}" type="presOf" srcId="{C069085E-F3A8-45DB-83CA-5B4233C9684E}" destId="{59E22A6B-DBEF-43FE-BA4D-B2C196512A19}" srcOrd="0" destOrd="0" presId="urn:microsoft.com/office/officeart/2005/8/layout/process1"/>
    <dgm:cxn modelId="{852CC1F8-2857-482E-BF5D-50D2739D4E74}" type="presOf" srcId="{1C1A4CF2-CEFB-46AC-8EDC-9CB0824DC054}" destId="{DBC93343-7BAA-4F0C-8126-D885FE0CCE1C}" srcOrd="0" destOrd="0" presId="urn:microsoft.com/office/officeart/2005/8/layout/process1"/>
    <dgm:cxn modelId="{AFA254C6-8279-4D6F-A9D8-6E50937D7E6E}" type="presOf" srcId="{C2FEBBE4-CB54-4143-9EBC-F6267CF9685A}" destId="{F5759F51-AEFA-4F0F-A357-3303CD7D8FF1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2E883044-02D9-4F6B-BDF5-9DA60B7B5ABD}" type="presOf" srcId="{7AE56F01-A13D-4543-A6E4-D423F2E0B805}" destId="{512F4811-1A16-40AF-B9DA-2E0C791F41D0}" srcOrd="0" destOrd="0" presId="urn:microsoft.com/office/officeart/2005/8/layout/process1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1F9F2302-1E8D-4E62-A29D-6CDCDD3E3A83}" type="presOf" srcId="{1C1A4CF2-CEFB-46AC-8EDC-9CB0824DC054}" destId="{68CB1748-4F60-494D-B3F6-9CCC85393A16}" srcOrd="1" destOrd="0" presId="urn:microsoft.com/office/officeart/2005/8/layout/process1"/>
    <dgm:cxn modelId="{C9CD97D0-30E5-4BA6-B115-2203F57EE0AD}" type="presOf" srcId="{C0AFF907-E723-4C5F-ABD6-215A5516E55F}" destId="{3D1BA830-3315-496F-A6CF-26EF3AC14371}" srcOrd="0" destOrd="0" presId="urn:microsoft.com/office/officeart/2005/8/layout/process1"/>
    <dgm:cxn modelId="{B4739699-D7CE-4DE2-B63D-997C303DE0B3}" type="presOf" srcId="{2684BBC9-B55F-4C82-84E3-A473090AED6D}" destId="{B1D0C23C-C8F4-406D-A875-DBDD127FE545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6275BF33-472A-4EE9-B4AE-75A309C9168A}" type="presOf" srcId="{C2FEBBE4-CB54-4143-9EBC-F6267CF9685A}" destId="{A90FC8D9-D713-49D3-811C-1F47D4822447}" srcOrd="1" destOrd="0" presId="urn:microsoft.com/office/officeart/2005/8/layout/process1"/>
    <dgm:cxn modelId="{9AE3EF8A-F569-496C-B54E-25D3F304A223}" type="presParOf" srcId="{3D1BA830-3315-496F-A6CF-26EF3AC14371}" destId="{B1D0C23C-C8F4-406D-A875-DBDD127FE545}" srcOrd="0" destOrd="0" presId="urn:microsoft.com/office/officeart/2005/8/layout/process1"/>
    <dgm:cxn modelId="{5999B747-633B-47C0-9946-3712213A8569}" type="presParOf" srcId="{3D1BA830-3315-496F-A6CF-26EF3AC14371}" destId="{F5759F51-AEFA-4F0F-A357-3303CD7D8FF1}" srcOrd="1" destOrd="0" presId="urn:microsoft.com/office/officeart/2005/8/layout/process1"/>
    <dgm:cxn modelId="{D312737A-3BE4-4E62-9E76-D0733AC1187C}" type="presParOf" srcId="{F5759F51-AEFA-4F0F-A357-3303CD7D8FF1}" destId="{A90FC8D9-D713-49D3-811C-1F47D4822447}" srcOrd="0" destOrd="0" presId="urn:microsoft.com/office/officeart/2005/8/layout/process1"/>
    <dgm:cxn modelId="{06B43B36-4905-44BF-B0C4-1F5F6363CA97}" type="presParOf" srcId="{3D1BA830-3315-496F-A6CF-26EF3AC14371}" destId="{59E22A6B-DBEF-43FE-BA4D-B2C196512A19}" srcOrd="2" destOrd="0" presId="urn:microsoft.com/office/officeart/2005/8/layout/process1"/>
    <dgm:cxn modelId="{DFE17D8F-29DB-47F9-BB81-48CCF22D5394}" type="presParOf" srcId="{3D1BA830-3315-496F-A6CF-26EF3AC14371}" destId="{DBC93343-7BAA-4F0C-8126-D885FE0CCE1C}" srcOrd="3" destOrd="0" presId="urn:microsoft.com/office/officeart/2005/8/layout/process1"/>
    <dgm:cxn modelId="{5013257C-C118-4662-A0BC-FE6F2A2703C8}" type="presParOf" srcId="{DBC93343-7BAA-4F0C-8126-D885FE0CCE1C}" destId="{68CB1748-4F60-494D-B3F6-9CCC85393A16}" srcOrd="0" destOrd="0" presId="urn:microsoft.com/office/officeart/2005/8/layout/process1"/>
    <dgm:cxn modelId="{5DAE4236-9890-4200-AC22-9B4668EA8ABB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AFF907-E723-4C5F-ABD6-215A5516E5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84BBC9-B55F-4C82-84E3-A473090AED6D}">
      <dgm:prSet phldrT="[Text]"/>
      <dgm:spPr/>
      <dgm:t>
        <a:bodyPr/>
        <a:lstStyle/>
        <a:p>
          <a:r>
            <a:rPr lang="en-US" altLang="zh-CN" dirty="0" smtClean="0"/>
            <a:t>task7</a:t>
          </a:r>
          <a:endParaRPr lang="zh-CN" altLang="en-US" dirty="0"/>
        </a:p>
      </dgm:t>
    </dgm:pt>
    <dgm:pt modelId="{7EDBFAD0-FCEF-4329-AE3A-21D48B9E1087}" type="par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2FEBBE4-CB54-4143-9EBC-F6267CF9685A}" type="sibTrans" cxnId="{4F90D9FA-1CB5-4760-9B4E-D379553C235C}">
      <dgm:prSet/>
      <dgm:spPr/>
      <dgm:t>
        <a:bodyPr/>
        <a:lstStyle/>
        <a:p>
          <a:endParaRPr lang="zh-CN" altLang="en-US"/>
        </a:p>
      </dgm:t>
    </dgm:pt>
    <dgm:pt modelId="{C069085E-F3A8-45DB-83CA-5B4233C9684E}">
      <dgm:prSet phldrT="[Text]"/>
      <dgm:spPr/>
      <dgm:t>
        <a:bodyPr/>
        <a:lstStyle/>
        <a:p>
          <a:r>
            <a:rPr lang="en-US" altLang="zh-CN" dirty="0" smtClean="0"/>
            <a:t>task8</a:t>
          </a:r>
          <a:endParaRPr lang="zh-CN" altLang="en-US" dirty="0"/>
        </a:p>
      </dgm:t>
    </dgm:pt>
    <dgm:pt modelId="{A221FAE6-03E5-45C1-994D-1CB34D5E0EDC}" type="par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1C1A4CF2-CEFB-46AC-8EDC-9CB0824DC054}" type="sibTrans" cxnId="{C0D92EB1-434C-49AC-9F0D-B01737D99387}">
      <dgm:prSet/>
      <dgm:spPr/>
      <dgm:t>
        <a:bodyPr/>
        <a:lstStyle/>
        <a:p>
          <a:endParaRPr lang="zh-CN" altLang="en-US"/>
        </a:p>
      </dgm:t>
    </dgm:pt>
    <dgm:pt modelId="{7AE56F01-A13D-4543-A6E4-D423F2E0B805}">
      <dgm:prSet phldrT="[Text]"/>
      <dgm:spPr/>
      <dgm:t>
        <a:bodyPr/>
        <a:lstStyle/>
        <a:p>
          <a:r>
            <a:rPr lang="en-US" altLang="zh-CN" dirty="0" smtClean="0"/>
            <a:t>task9</a:t>
          </a:r>
          <a:endParaRPr lang="zh-CN" altLang="en-US" dirty="0"/>
        </a:p>
      </dgm:t>
    </dgm:pt>
    <dgm:pt modelId="{6569DCAA-B301-4587-93F2-57D03EF370B0}" type="par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13C85940-0F24-4E64-B1D5-F05CF34ABD1E}" type="sibTrans" cxnId="{A8989F92-6D81-42C2-89DB-B1060DD7E23E}">
      <dgm:prSet/>
      <dgm:spPr/>
      <dgm:t>
        <a:bodyPr/>
        <a:lstStyle/>
        <a:p>
          <a:endParaRPr lang="zh-CN" altLang="en-US"/>
        </a:p>
      </dgm:t>
    </dgm:pt>
    <dgm:pt modelId="{3D1BA830-3315-496F-A6CF-26EF3AC14371}" type="pres">
      <dgm:prSet presAssocID="{C0AFF907-E723-4C5F-ABD6-215A5516E55F}" presName="Name0" presStyleCnt="0">
        <dgm:presLayoutVars>
          <dgm:dir/>
          <dgm:resizeHandles val="exact"/>
        </dgm:presLayoutVars>
      </dgm:prSet>
      <dgm:spPr/>
    </dgm:pt>
    <dgm:pt modelId="{B1D0C23C-C8F4-406D-A875-DBDD127FE545}" type="pres">
      <dgm:prSet presAssocID="{2684BBC9-B55F-4C82-84E3-A473090AED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759F51-AEFA-4F0F-A357-3303CD7D8FF1}" type="pres">
      <dgm:prSet presAssocID="{C2FEBBE4-CB54-4143-9EBC-F6267CF9685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0FC8D9-D713-49D3-811C-1F47D4822447}" type="pres">
      <dgm:prSet presAssocID="{C2FEBBE4-CB54-4143-9EBC-F6267CF9685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9E22A6B-DBEF-43FE-BA4D-B2C196512A19}" type="pres">
      <dgm:prSet presAssocID="{C069085E-F3A8-45DB-83CA-5B4233C96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3343-7BAA-4F0C-8126-D885FE0CCE1C}" type="pres">
      <dgm:prSet presAssocID="{1C1A4CF2-CEFB-46AC-8EDC-9CB0824DC05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8CB1748-4F60-494D-B3F6-9CCC85393A16}" type="pres">
      <dgm:prSet presAssocID="{1C1A4CF2-CEFB-46AC-8EDC-9CB0824DC05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12F4811-1A16-40AF-B9DA-2E0C791F41D0}" type="pres">
      <dgm:prSet presAssocID="{7AE56F01-A13D-4543-A6E4-D423F2E0B8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5001B-0FBF-4715-94C3-7F137CD0B661}" type="presOf" srcId="{C0AFF907-E723-4C5F-ABD6-215A5516E55F}" destId="{3D1BA830-3315-496F-A6CF-26EF3AC14371}" srcOrd="0" destOrd="0" presId="urn:microsoft.com/office/officeart/2005/8/layout/process1"/>
    <dgm:cxn modelId="{A1C6C9B3-4542-412C-95A6-6D3899EC8735}" type="presOf" srcId="{C069085E-F3A8-45DB-83CA-5B4233C9684E}" destId="{59E22A6B-DBEF-43FE-BA4D-B2C196512A19}" srcOrd="0" destOrd="0" presId="urn:microsoft.com/office/officeart/2005/8/layout/process1"/>
    <dgm:cxn modelId="{397ED761-6EC3-4EFD-B7CE-C2A0FC73EA08}" type="presOf" srcId="{7AE56F01-A13D-4543-A6E4-D423F2E0B805}" destId="{512F4811-1A16-40AF-B9DA-2E0C791F41D0}" srcOrd="0" destOrd="0" presId="urn:microsoft.com/office/officeart/2005/8/layout/process1"/>
    <dgm:cxn modelId="{4F90D9FA-1CB5-4760-9B4E-D379553C235C}" srcId="{C0AFF907-E723-4C5F-ABD6-215A5516E55F}" destId="{2684BBC9-B55F-4C82-84E3-A473090AED6D}" srcOrd="0" destOrd="0" parTransId="{7EDBFAD0-FCEF-4329-AE3A-21D48B9E1087}" sibTransId="{C2FEBBE4-CB54-4143-9EBC-F6267CF9685A}"/>
    <dgm:cxn modelId="{C0D92EB1-434C-49AC-9F0D-B01737D99387}" srcId="{C0AFF907-E723-4C5F-ABD6-215A5516E55F}" destId="{C069085E-F3A8-45DB-83CA-5B4233C9684E}" srcOrd="1" destOrd="0" parTransId="{A221FAE6-03E5-45C1-994D-1CB34D5E0EDC}" sibTransId="{1C1A4CF2-CEFB-46AC-8EDC-9CB0824DC054}"/>
    <dgm:cxn modelId="{D31BF46F-70AF-443E-BF27-6099B9AAAD9E}" type="presOf" srcId="{1C1A4CF2-CEFB-46AC-8EDC-9CB0824DC054}" destId="{68CB1748-4F60-494D-B3F6-9CCC85393A16}" srcOrd="1" destOrd="0" presId="urn:microsoft.com/office/officeart/2005/8/layout/process1"/>
    <dgm:cxn modelId="{12FCDAF6-051E-421A-A128-D781D1CC71D7}" type="presOf" srcId="{C2FEBBE4-CB54-4143-9EBC-F6267CF9685A}" destId="{F5759F51-AEFA-4F0F-A357-3303CD7D8FF1}" srcOrd="0" destOrd="0" presId="urn:microsoft.com/office/officeart/2005/8/layout/process1"/>
    <dgm:cxn modelId="{1719959B-4D41-4E9F-9220-2BAE64D6217C}" type="presOf" srcId="{2684BBC9-B55F-4C82-84E3-A473090AED6D}" destId="{B1D0C23C-C8F4-406D-A875-DBDD127FE545}" srcOrd="0" destOrd="0" presId="urn:microsoft.com/office/officeart/2005/8/layout/process1"/>
    <dgm:cxn modelId="{A8989F92-6D81-42C2-89DB-B1060DD7E23E}" srcId="{C0AFF907-E723-4C5F-ABD6-215A5516E55F}" destId="{7AE56F01-A13D-4543-A6E4-D423F2E0B805}" srcOrd="2" destOrd="0" parTransId="{6569DCAA-B301-4587-93F2-57D03EF370B0}" sibTransId="{13C85940-0F24-4E64-B1D5-F05CF34ABD1E}"/>
    <dgm:cxn modelId="{AF75C4F5-FB6B-496A-8C60-D08808DED98F}" type="presOf" srcId="{C2FEBBE4-CB54-4143-9EBC-F6267CF9685A}" destId="{A90FC8D9-D713-49D3-811C-1F47D4822447}" srcOrd="1" destOrd="0" presId="urn:microsoft.com/office/officeart/2005/8/layout/process1"/>
    <dgm:cxn modelId="{FD5839EA-07BE-417B-AE01-C1C73C8A3CD2}" type="presOf" srcId="{1C1A4CF2-CEFB-46AC-8EDC-9CB0824DC054}" destId="{DBC93343-7BAA-4F0C-8126-D885FE0CCE1C}" srcOrd="0" destOrd="0" presId="urn:microsoft.com/office/officeart/2005/8/layout/process1"/>
    <dgm:cxn modelId="{81345BA9-F410-4D6F-B190-DD1A9DBE7EAE}" type="presParOf" srcId="{3D1BA830-3315-496F-A6CF-26EF3AC14371}" destId="{B1D0C23C-C8F4-406D-A875-DBDD127FE545}" srcOrd="0" destOrd="0" presId="urn:microsoft.com/office/officeart/2005/8/layout/process1"/>
    <dgm:cxn modelId="{C0090C65-2B35-4728-A6D1-519661EB8937}" type="presParOf" srcId="{3D1BA830-3315-496F-A6CF-26EF3AC14371}" destId="{F5759F51-AEFA-4F0F-A357-3303CD7D8FF1}" srcOrd="1" destOrd="0" presId="urn:microsoft.com/office/officeart/2005/8/layout/process1"/>
    <dgm:cxn modelId="{547AB76A-8B20-46C6-8278-9A7F8DAD2638}" type="presParOf" srcId="{F5759F51-AEFA-4F0F-A357-3303CD7D8FF1}" destId="{A90FC8D9-D713-49D3-811C-1F47D4822447}" srcOrd="0" destOrd="0" presId="urn:microsoft.com/office/officeart/2005/8/layout/process1"/>
    <dgm:cxn modelId="{7DF5443D-B53E-45DA-864C-8F7F9B258BAD}" type="presParOf" srcId="{3D1BA830-3315-496F-A6CF-26EF3AC14371}" destId="{59E22A6B-DBEF-43FE-BA4D-B2C196512A19}" srcOrd="2" destOrd="0" presId="urn:microsoft.com/office/officeart/2005/8/layout/process1"/>
    <dgm:cxn modelId="{52949508-DA3F-476A-843B-327F613AEA88}" type="presParOf" srcId="{3D1BA830-3315-496F-A6CF-26EF3AC14371}" destId="{DBC93343-7BAA-4F0C-8126-D885FE0CCE1C}" srcOrd="3" destOrd="0" presId="urn:microsoft.com/office/officeart/2005/8/layout/process1"/>
    <dgm:cxn modelId="{D0FBCA12-357E-459E-9AC4-954BFBE328E9}" type="presParOf" srcId="{DBC93343-7BAA-4F0C-8126-D885FE0CCE1C}" destId="{68CB1748-4F60-494D-B3F6-9CCC85393A16}" srcOrd="0" destOrd="0" presId="urn:microsoft.com/office/officeart/2005/8/layout/process1"/>
    <dgm:cxn modelId="{CE9B78B9-5E5F-46D7-ACC9-1C032B0D78C8}" type="presParOf" srcId="{3D1BA830-3315-496F-A6CF-26EF3AC14371}" destId="{512F4811-1A16-40AF-B9DA-2E0C791F41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4B4-3240-4B05-84A5-6865D5ABCABA}">
      <dsp:nvSpPr>
        <dsp:cNvPr id="0" name=""/>
        <dsp:cNvSpPr/>
      </dsp:nvSpPr>
      <dsp:spPr>
        <a:xfrm>
          <a:off x="0" y="0"/>
          <a:ext cx="6473143" cy="2315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Cloud Test Services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Runtime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67806" y="67806"/>
        <a:ext cx="6337531" cy="2179445"/>
      </dsp:txXfrm>
    </dsp:sp>
    <dsp:sp modelId="{B4448FD9-677B-4717-BD14-BE79D110CE4A}">
      <dsp:nvSpPr>
        <dsp:cNvPr id="0" name=""/>
        <dsp:cNvSpPr/>
      </dsp:nvSpPr>
      <dsp:spPr>
        <a:xfrm>
          <a:off x="4321" y="2429271"/>
          <a:ext cx="6473143" cy="5061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Common API &amp; Format (EC2, EBS, S3/Walrus)</a:t>
          </a:r>
          <a:endParaRPr lang="zh-CN" altLang="en-US" sz="2100" kern="1200" dirty="0"/>
        </a:p>
      </dsp:txBody>
      <dsp:txXfrm>
        <a:off x="19145" y="2444095"/>
        <a:ext cx="6443495" cy="476481"/>
      </dsp:txXfrm>
    </dsp:sp>
    <dsp:sp modelId="{70FAC54E-9E24-4646-8384-D6380120BF0B}">
      <dsp:nvSpPr>
        <dsp:cNvPr id="0" name=""/>
        <dsp:cNvSpPr/>
      </dsp:nvSpPr>
      <dsp:spPr>
        <a:xfrm>
          <a:off x="4321" y="3077348"/>
          <a:ext cx="3069749" cy="54580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Private Cloud </a:t>
          </a:r>
          <a:r>
            <a:rPr lang="en-US" altLang="zh-CN" sz="1600" kern="1200" baseline="0" dirty="0" err="1" smtClean="0"/>
            <a:t>IaaS</a:t>
          </a:r>
          <a:endParaRPr lang="en-US" altLang="zh-CN" sz="1600" kern="1200" baseline="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Eucalyptus</a:t>
          </a:r>
          <a:endParaRPr lang="zh-CN" altLang="en-US" sz="1600" kern="1200" baseline="0" dirty="0"/>
        </a:p>
      </dsp:txBody>
      <dsp:txXfrm>
        <a:off x="20307" y="3093334"/>
        <a:ext cx="3037777" cy="513829"/>
      </dsp:txXfrm>
    </dsp:sp>
    <dsp:sp modelId="{04807A20-E2B8-4E41-A972-B9ADE5AAF9A2}">
      <dsp:nvSpPr>
        <dsp:cNvPr id="0" name=""/>
        <dsp:cNvSpPr/>
      </dsp:nvSpPr>
      <dsp:spPr>
        <a:xfrm>
          <a:off x="3137174" y="3087546"/>
          <a:ext cx="3266212" cy="56587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Public Cloud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baseline="0" dirty="0" smtClean="0"/>
            <a:t>Amazon AWS</a:t>
          </a:r>
          <a:endParaRPr lang="zh-CN" altLang="en-US" sz="1600" kern="1200" baseline="0" dirty="0"/>
        </a:p>
      </dsp:txBody>
      <dsp:txXfrm>
        <a:off x="3153748" y="3104120"/>
        <a:ext cx="3233064" cy="532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task1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task2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task3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task4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task5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task6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task7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task8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task9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F0020-B6E3-4944-9198-2DFC4C4578C0}">
      <dsp:nvSpPr>
        <dsp:cNvPr id="0" name=""/>
        <dsp:cNvSpPr/>
      </dsp:nvSpPr>
      <dsp:spPr>
        <a:xfrm>
          <a:off x="1036915" y="1036915"/>
          <a:ext cx="1267340" cy="12673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Agent</a:t>
          </a:r>
          <a:endParaRPr lang="zh-CN" altLang="en-US" sz="1100" kern="1200" dirty="0"/>
        </a:p>
      </dsp:txBody>
      <dsp:txXfrm>
        <a:off x="1291707" y="1333783"/>
        <a:ext cx="757756" cy="651439"/>
      </dsp:txXfrm>
    </dsp:sp>
    <dsp:sp modelId="{B4776C29-9596-4520-851A-C17C6EA3A681}">
      <dsp:nvSpPr>
        <dsp:cNvPr id="0" name=""/>
        <dsp:cNvSpPr/>
      </dsp:nvSpPr>
      <dsp:spPr>
        <a:xfrm>
          <a:off x="299553" y="737361"/>
          <a:ext cx="921702" cy="92170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Agent</a:t>
          </a:r>
          <a:endParaRPr lang="zh-CN" altLang="en-US" sz="1100" kern="1200" dirty="0"/>
        </a:p>
      </dsp:txBody>
      <dsp:txXfrm>
        <a:off x="531594" y="970805"/>
        <a:ext cx="457620" cy="454814"/>
      </dsp:txXfrm>
    </dsp:sp>
    <dsp:sp modelId="{6653041A-0A64-4411-8713-BB4658961586}">
      <dsp:nvSpPr>
        <dsp:cNvPr id="0" name=""/>
        <dsp:cNvSpPr/>
      </dsp:nvSpPr>
      <dsp:spPr>
        <a:xfrm rot="20700000">
          <a:off x="815800" y="101481"/>
          <a:ext cx="903080" cy="9030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Agent</a:t>
          </a:r>
          <a:endParaRPr lang="zh-CN" altLang="en-US" sz="1100" kern="1200" dirty="0"/>
        </a:p>
      </dsp:txBody>
      <dsp:txXfrm rot="-20700000">
        <a:off x="1013872" y="299553"/>
        <a:ext cx="506936" cy="506936"/>
      </dsp:txXfrm>
    </dsp:sp>
    <dsp:sp modelId="{304A908A-759D-468D-887B-5F594CF819E0}">
      <dsp:nvSpPr>
        <dsp:cNvPr id="0" name=""/>
        <dsp:cNvSpPr/>
      </dsp:nvSpPr>
      <dsp:spPr>
        <a:xfrm>
          <a:off x="920098" y="856428"/>
          <a:ext cx="1622196" cy="1622196"/>
        </a:xfrm>
        <a:prstGeom prst="circularArrow">
          <a:avLst>
            <a:gd name="adj1" fmla="val 4688"/>
            <a:gd name="adj2" fmla="val 299029"/>
            <a:gd name="adj3" fmla="val 2442808"/>
            <a:gd name="adj4" fmla="val 160294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1F3D-862E-4B8E-B066-D462408F1F47}">
      <dsp:nvSpPr>
        <dsp:cNvPr id="0" name=""/>
        <dsp:cNvSpPr/>
      </dsp:nvSpPr>
      <dsp:spPr>
        <a:xfrm>
          <a:off x="136321" y="541535"/>
          <a:ext cx="1178626" cy="11786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54B95-EFD1-49D8-B0A1-A0C886B8B106}">
      <dsp:nvSpPr>
        <dsp:cNvPr id="0" name=""/>
        <dsp:cNvSpPr/>
      </dsp:nvSpPr>
      <dsp:spPr>
        <a:xfrm>
          <a:off x="606908" y="-88216"/>
          <a:ext cx="1270797" cy="127079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task1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task2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task3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task4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task5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task6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C23C-C8F4-406D-A875-DBDD127FE545}">
      <dsp:nvSpPr>
        <dsp:cNvPr id="0" name=""/>
        <dsp:cNvSpPr/>
      </dsp:nvSpPr>
      <dsp:spPr>
        <a:xfrm>
          <a:off x="2847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task7</a:t>
          </a:r>
          <a:endParaRPr lang="zh-CN" altLang="en-US" sz="1900" kern="1200" dirty="0"/>
        </a:p>
      </dsp:txBody>
      <dsp:txXfrm>
        <a:off x="17806" y="191638"/>
        <a:ext cx="821309" cy="480818"/>
      </dsp:txXfrm>
    </dsp:sp>
    <dsp:sp modelId="{F5759F51-AEFA-4F0F-A357-3303CD7D8FF1}">
      <dsp:nvSpPr>
        <dsp:cNvPr id="0" name=""/>
        <dsp:cNvSpPr/>
      </dsp:nvSpPr>
      <dsp:spPr>
        <a:xfrm>
          <a:off x="939198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39198" y="368716"/>
        <a:ext cx="126322" cy="126662"/>
      </dsp:txXfrm>
    </dsp:sp>
    <dsp:sp modelId="{59E22A6B-DBEF-43FE-BA4D-B2C196512A19}">
      <dsp:nvSpPr>
        <dsp:cNvPr id="0" name=""/>
        <dsp:cNvSpPr/>
      </dsp:nvSpPr>
      <dsp:spPr>
        <a:xfrm>
          <a:off x="1194566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task8</a:t>
          </a:r>
          <a:endParaRPr lang="zh-CN" altLang="en-US" sz="1900" kern="1200" dirty="0"/>
        </a:p>
      </dsp:txBody>
      <dsp:txXfrm>
        <a:off x="1209525" y="191638"/>
        <a:ext cx="821309" cy="480818"/>
      </dsp:txXfrm>
    </dsp:sp>
    <dsp:sp modelId="{DBC93343-7BAA-4F0C-8126-D885FE0CCE1C}">
      <dsp:nvSpPr>
        <dsp:cNvPr id="0" name=""/>
        <dsp:cNvSpPr/>
      </dsp:nvSpPr>
      <dsp:spPr>
        <a:xfrm>
          <a:off x="2130916" y="326495"/>
          <a:ext cx="180460" cy="211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30916" y="368716"/>
        <a:ext cx="126322" cy="126662"/>
      </dsp:txXfrm>
    </dsp:sp>
    <dsp:sp modelId="{512F4811-1A16-40AF-B9DA-2E0C791F41D0}">
      <dsp:nvSpPr>
        <dsp:cNvPr id="0" name=""/>
        <dsp:cNvSpPr/>
      </dsp:nvSpPr>
      <dsp:spPr>
        <a:xfrm>
          <a:off x="2386284" y="176679"/>
          <a:ext cx="851227" cy="510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task9</a:t>
          </a:r>
          <a:endParaRPr lang="zh-CN" altLang="en-US" sz="1900" kern="1200" dirty="0"/>
        </a:p>
      </dsp:txBody>
      <dsp:txXfrm>
        <a:off x="2401243" y="191638"/>
        <a:ext cx="821309" cy="48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6" name="Picture 36" descr="I-device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8113" y="0"/>
            <a:ext cx="5195887" cy="6878638"/>
          </a:xfrm>
          <a:prstGeom prst="rect">
            <a:avLst/>
          </a:prstGeom>
          <a:noFill/>
        </p:spPr>
      </p:pic>
      <p:pic>
        <p:nvPicPr>
          <p:cNvPr id="307208" name="Picture 8" descr="intel_rgb_100-lg"/>
          <p:cNvPicPr>
            <a:picLocks noChangeAspect="1" noChangeArrowheads="1"/>
          </p:cNvPicPr>
          <p:nvPr/>
        </p:nvPicPr>
        <p:blipFill>
          <a:blip r:embed="rId4" cstate="print">
            <a:lum bright="80000"/>
          </a:blip>
          <a:srcRect/>
          <a:stretch>
            <a:fillRect/>
          </a:stretch>
        </p:blipFill>
        <p:spPr bwMode="invGray">
          <a:xfrm>
            <a:off x="7246938" y="111125"/>
            <a:ext cx="1808162" cy="1368425"/>
          </a:xfrm>
          <a:prstGeom prst="rect">
            <a:avLst/>
          </a:prstGeom>
          <a:noFill/>
        </p:spPr>
      </p:pic>
      <p:sp>
        <p:nvSpPr>
          <p:cNvPr id="30720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1524000"/>
            <a:ext cx="4683125" cy="20764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0" y="3886200"/>
            <a:ext cx="4073525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latin typeface="Arial" charset="0"/>
              </a:rPr>
              <a:t>Intel Confidential</a:t>
            </a:r>
            <a:br>
              <a:rPr lang="en-US" sz="1000">
                <a:latin typeface="Arial" charset="0"/>
              </a:rPr>
            </a:br>
            <a:r>
              <a:rPr lang="en-US" sz="1000">
                <a:latin typeface="Arial" charset="0"/>
              </a:rPr>
              <a:t>Internal Use Only – Do Not Distribute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7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7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38238"/>
            <a:ext cx="4038600" cy="236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38600" cy="237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248400"/>
            <a:ext cx="450850" cy="242888"/>
          </a:xfrm>
        </p:spPr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867400" y="6081713"/>
            <a:ext cx="2057400" cy="447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0" y="6477000"/>
            <a:ext cx="1828800" cy="225425"/>
          </a:xfrm>
        </p:spPr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2438400"/>
            <a:ext cx="21336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5300" y="1066800"/>
            <a:ext cx="11049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066800"/>
            <a:ext cx="31623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Month Day, yyyy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238"/>
            <a:ext cx="403860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it.intel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8238"/>
            <a:ext cx="8229600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06184" name="Picture 8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</p:spPr>
      </p:pic>
      <p:sp>
        <p:nvSpPr>
          <p:cNvPr id="30619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8400"/>
            <a:ext cx="4508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98CF8E8C-4E87-4BD0-BD1D-A5DB70B85AC1}" type="slidenum">
              <a:rPr lang="en-US" smtClean="0"/>
              <a:t>‹#›</a:t>
            </a:fld>
            <a:endParaRPr lang="en-US"/>
          </a:p>
        </p:txBody>
      </p:sp>
      <p:sp>
        <p:nvSpPr>
          <p:cNvPr id="3061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081713"/>
            <a:ext cx="2057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618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88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fld id="{BD27918D-67E2-44C0-B5ED-054D10EAB2FD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</a:rPr>
              <a:t>Intel Confidential</a:t>
            </a:r>
            <a:br>
              <a:rPr lang="en-US" sz="1000">
                <a:solidFill>
                  <a:schemeClr val="bg1"/>
                </a:solidFill>
                <a:latin typeface="Arial" charset="0"/>
              </a:rPr>
            </a:br>
            <a:r>
              <a:rPr lang="en-US" sz="1000">
                <a:solidFill>
                  <a:schemeClr val="bg1"/>
                </a:solidFill>
                <a:latin typeface="Arial" charset="0"/>
              </a:rPr>
              <a:t>Internal Use Only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4384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0668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invGray">
          <a:xfrm>
            <a:off x="-4763" y="6029325"/>
            <a:ext cx="9148763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55688" name="Picture 8" descr="Intel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8089900" y="6191250"/>
            <a:ext cx="811213" cy="541338"/>
          </a:xfrm>
          <a:prstGeom prst="rect">
            <a:avLst/>
          </a:prstGeom>
          <a:noFill/>
        </p:spPr>
      </p:pic>
      <p:sp>
        <p:nvSpPr>
          <p:cNvPr id="455702" name="Rectangle 22"/>
          <p:cNvSpPr>
            <a:spLocks noChangeArrowheads="1"/>
          </p:cNvSpPr>
          <p:nvPr/>
        </p:nvSpPr>
        <p:spPr bwMode="auto">
          <a:xfrm>
            <a:off x="860425" y="838200"/>
            <a:ext cx="4778375" cy="477837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372" tIns="45688" rIns="91372" bIns="45688" anchor="ctr">
            <a:spAutoFit/>
          </a:bodyPr>
          <a:lstStyle/>
          <a:p>
            <a:endParaRPr lang="en-US"/>
          </a:p>
        </p:txBody>
      </p:sp>
      <p:sp>
        <p:nvSpPr>
          <p:cNvPr id="45570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096000"/>
            <a:ext cx="182562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Organization name</a:t>
            </a:r>
          </a:p>
        </p:txBody>
      </p:sp>
      <p:sp>
        <p:nvSpPr>
          <p:cNvPr id="45570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77000"/>
            <a:ext cx="18256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Month Day, yyyy</a:t>
            </a:r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3351213" y="6308725"/>
            <a:ext cx="24479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</a:rPr>
              <a:t>Intel Confidential</a:t>
            </a:r>
            <a:br>
              <a:rPr lang="en-US" sz="1000">
                <a:solidFill>
                  <a:schemeClr val="bg1"/>
                </a:solidFill>
                <a:latin typeface="Arial" charset="0"/>
              </a:rPr>
            </a:br>
            <a:r>
              <a:rPr lang="en-US" sz="1000">
                <a:solidFill>
                  <a:schemeClr val="bg1"/>
                </a:solidFill>
                <a:latin typeface="Arial" charset="0"/>
              </a:rPr>
              <a:t>Internal Use Only – Do Not Distribute</a:t>
            </a:r>
          </a:p>
        </p:txBody>
      </p:sp>
      <p:pic>
        <p:nvPicPr>
          <p:cNvPr id="455708" name="Picture 28" descr="IT-TT-+-URL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1975" y="6043613"/>
            <a:ext cx="2314575" cy="809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576263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2pPr>
      <a:lvl3pPr marL="914400" indent="-2238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bg2"/>
          </a:solidFill>
          <a:latin typeface="+mn-lt"/>
        </a:defRPr>
      </a:lvl3pPr>
      <a:lvl4pPr marL="1265238" indent="-2365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3848" y="1524000"/>
            <a:ext cx="5441677" cy="2076450"/>
          </a:xfrm>
        </p:spPr>
        <p:txBody>
          <a:bodyPr/>
          <a:lstStyle/>
          <a:p>
            <a:r>
              <a:rPr lang="en-US" dirty="0" smtClean="0"/>
              <a:t>Cloud Test Services Design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067944" y="3886200"/>
            <a:ext cx="4577581" cy="1752600"/>
          </a:xfrm>
        </p:spPr>
        <p:txBody>
          <a:bodyPr/>
          <a:lstStyle/>
          <a:p>
            <a:r>
              <a:rPr lang="en-US" dirty="0" smtClean="0"/>
              <a:t>Reloading tests to cloud 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could provide its own test report implementation</a:t>
            </a:r>
          </a:p>
          <a:p>
            <a:r>
              <a:rPr lang="en-US" dirty="0" smtClean="0"/>
              <a:t>Feature could provide its own progress presentation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Feature application is required to implement various interface for the customizations:</a:t>
            </a:r>
          </a:p>
          <a:p>
            <a:pPr lvl="1"/>
            <a:r>
              <a:rPr lang="en-US" dirty="0" err="1" smtClean="0"/>
              <a:t>ITaskItemProvider</a:t>
            </a:r>
            <a:r>
              <a:rPr lang="en-US" dirty="0" smtClean="0"/>
              <a:t>    /* to provide </a:t>
            </a:r>
            <a:r>
              <a:rPr lang="en-US" dirty="0" err="1" smtClean="0"/>
              <a:t>TaskItems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IReportProvider</a:t>
            </a:r>
            <a:r>
              <a:rPr lang="en-US" dirty="0" smtClean="0"/>
              <a:t>        /* to provide a customized report */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91087"/>
          </a:xfrm>
        </p:spPr>
        <p:txBody>
          <a:bodyPr/>
          <a:lstStyle/>
          <a:p>
            <a:r>
              <a:rPr lang="en-US" sz="1800" dirty="0" smtClean="0"/>
              <a:t>Infrastructure setup</a:t>
            </a:r>
          </a:p>
          <a:p>
            <a:pPr lvl="1"/>
            <a:r>
              <a:rPr lang="en-US" sz="1800" dirty="0" smtClean="0"/>
              <a:t>Bootstrap Eucalyptus                       DONE</a:t>
            </a:r>
          </a:p>
          <a:p>
            <a:pPr lvl="1"/>
            <a:r>
              <a:rPr lang="en-US" sz="1800" dirty="0" smtClean="0"/>
              <a:t>Network configuration                      DONE</a:t>
            </a:r>
          </a:p>
          <a:p>
            <a:pPr lvl="1"/>
            <a:r>
              <a:rPr lang="en-US" sz="1800" dirty="0" smtClean="0"/>
              <a:t>Machine Image preparation              </a:t>
            </a:r>
            <a:r>
              <a:rPr lang="en-US" sz="1800" dirty="0" smtClean="0"/>
              <a:t>DONE</a:t>
            </a:r>
            <a:endParaRPr lang="en-US" sz="1800" dirty="0" smtClean="0"/>
          </a:p>
          <a:p>
            <a:pPr lvl="1"/>
            <a:r>
              <a:rPr lang="en-US" sz="1800" dirty="0" smtClean="0"/>
              <a:t>Remote agent implementation          </a:t>
            </a:r>
            <a:r>
              <a:rPr lang="en-US" sz="1800" dirty="0" smtClean="0"/>
              <a:t>DONE</a:t>
            </a:r>
            <a:endParaRPr lang="en-US" sz="1800" dirty="0" smtClean="0"/>
          </a:p>
          <a:p>
            <a:r>
              <a:rPr lang="en-US" sz="1800" dirty="0" smtClean="0"/>
              <a:t>Cloud Management</a:t>
            </a:r>
          </a:p>
          <a:p>
            <a:pPr lvl="1"/>
            <a:r>
              <a:rPr lang="en-US" sz="1800" dirty="0" smtClean="0"/>
              <a:t>Web UI                                           Partially Done</a:t>
            </a:r>
          </a:p>
          <a:p>
            <a:pPr lvl="1"/>
            <a:r>
              <a:rPr lang="en-US" sz="1800" dirty="0" smtClean="0"/>
              <a:t>User Manager</a:t>
            </a:r>
          </a:p>
          <a:p>
            <a:pPr lvl="1"/>
            <a:r>
              <a:rPr lang="en-US" sz="1800" dirty="0" smtClean="0"/>
              <a:t>Data model construction                   </a:t>
            </a:r>
            <a:r>
              <a:rPr lang="en-US" sz="1800" dirty="0" smtClean="0"/>
              <a:t>Done</a:t>
            </a:r>
            <a:endParaRPr lang="en-US" sz="1800" dirty="0" smtClean="0"/>
          </a:p>
          <a:p>
            <a:pPr lvl="1"/>
            <a:r>
              <a:rPr lang="en-US" sz="1800" dirty="0" smtClean="0"/>
              <a:t>Abstract Cloud Management API        </a:t>
            </a:r>
            <a:r>
              <a:rPr lang="en-US" sz="1800" dirty="0" smtClean="0"/>
              <a:t>Done</a:t>
            </a:r>
            <a:endParaRPr lang="en-US" sz="1800" dirty="0" smtClean="0"/>
          </a:p>
          <a:p>
            <a:pPr lvl="1"/>
            <a:r>
              <a:rPr lang="en-US" sz="1800" dirty="0" smtClean="0"/>
              <a:t>Abstract Storage Management </a:t>
            </a:r>
            <a:r>
              <a:rPr lang="en-US" sz="1800" dirty="0" smtClean="0"/>
              <a:t>API     Done</a:t>
            </a:r>
            <a:endParaRPr lang="en-US" sz="1800" dirty="0" smtClean="0"/>
          </a:p>
          <a:p>
            <a:r>
              <a:rPr lang="en-US" sz="1800" dirty="0" smtClean="0"/>
              <a:t>Test Management</a:t>
            </a:r>
          </a:p>
          <a:p>
            <a:pPr lvl="1"/>
            <a:r>
              <a:rPr lang="en-US" sz="1800" dirty="0" smtClean="0"/>
              <a:t>Web </a:t>
            </a:r>
            <a:r>
              <a:rPr lang="en-US" sz="1800" dirty="0" smtClean="0"/>
              <a:t>UI                                            Done</a:t>
            </a:r>
            <a:endParaRPr lang="en-US" sz="1800" dirty="0" smtClean="0"/>
          </a:p>
          <a:p>
            <a:pPr lvl="1"/>
            <a:r>
              <a:rPr lang="en-US" sz="1800" dirty="0" smtClean="0"/>
              <a:t>Feature Application </a:t>
            </a:r>
            <a:r>
              <a:rPr lang="en-US" sz="1800" dirty="0" smtClean="0"/>
              <a:t>Management        Done</a:t>
            </a:r>
            <a:endParaRPr lang="en-US" sz="1800" dirty="0" smtClean="0"/>
          </a:p>
          <a:p>
            <a:pPr lvl="1"/>
            <a:r>
              <a:rPr lang="en-US" sz="1800" dirty="0" smtClean="0"/>
              <a:t>Extensible </a:t>
            </a:r>
            <a:r>
              <a:rPr lang="en-US" sz="1800" dirty="0" smtClean="0"/>
              <a:t>Runtime                           Done</a:t>
            </a:r>
            <a:endParaRPr lang="en-US" sz="1800" dirty="0" smtClean="0"/>
          </a:p>
          <a:p>
            <a:pPr lvl="1"/>
            <a:r>
              <a:rPr lang="en-US" sz="1800" dirty="0" smtClean="0"/>
              <a:t>Instance </a:t>
            </a:r>
            <a:r>
              <a:rPr lang="en-US" sz="1800" dirty="0" smtClean="0"/>
              <a:t>Management                       Partially Done</a:t>
            </a:r>
            <a:endParaRPr lang="en-US" sz="18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Cloud node installation</a:t>
            </a:r>
          </a:p>
          <a:p>
            <a:r>
              <a:rPr lang="en-US" dirty="0" smtClean="0"/>
              <a:t>Automatic physical server installation</a:t>
            </a:r>
          </a:p>
          <a:p>
            <a:r>
              <a:rPr lang="en-US" dirty="0" smtClean="0"/>
              <a:t>Web UI to manage shared storage</a:t>
            </a:r>
          </a:p>
          <a:p>
            <a:r>
              <a:rPr lang="en-US" dirty="0" smtClean="0"/>
              <a:t>Web UI to install OS on virtual machine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Selfhelp</a:t>
            </a:r>
            <a:r>
              <a:rPr lang="en-US" altLang="zh-CN" dirty="0" smtClean="0"/>
              <a:t> Engine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7037385"/>
              </p:ext>
            </p:extLst>
          </p:nvPr>
        </p:nvGraphicFramePr>
        <p:xfrm>
          <a:off x="899592" y="2060848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3940374"/>
              </p:ext>
            </p:extLst>
          </p:nvPr>
        </p:nvGraphicFramePr>
        <p:xfrm>
          <a:off x="899592" y="3068960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9791298"/>
              </p:ext>
            </p:extLst>
          </p:nvPr>
        </p:nvGraphicFramePr>
        <p:xfrm>
          <a:off x="899592" y="4005064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61832" y="1700808"/>
            <a:ext cx="4608512" cy="3456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Engine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08924514"/>
              </p:ext>
            </p:extLst>
          </p:nvPr>
        </p:nvGraphicFramePr>
        <p:xfrm>
          <a:off x="5652120" y="2109028"/>
          <a:ext cx="230425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4" name="Straight Arrow Connector 13"/>
          <p:cNvCxnSpPr>
            <a:stCxn id="5" idx="3"/>
          </p:cNvCxnSpPr>
          <p:nvPr/>
        </p:nvCxnSpPr>
        <p:spPr bwMode="auto">
          <a:xfrm>
            <a:off x="4139952" y="2492896"/>
            <a:ext cx="2376264" cy="720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211960" y="3356992"/>
            <a:ext cx="1872208" cy="108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3"/>
          </p:cNvCxnSpPr>
          <p:nvPr/>
        </p:nvCxnSpPr>
        <p:spPr bwMode="auto">
          <a:xfrm flipV="1">
            <a:off x="4139952" y="3933056"/>
            <a:ext cx="2808312" cy="50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23528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2712" y="3815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2424" y="29249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1020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Extensive Engine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5105761"/>
              </p:ext>
            </p:extLst>
          </p:nvPr>
        </p:nvGraphicFramePr>
        <p:xfrm>
          <a:off x="4921728" y="1844824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8344629"/>
              </p:ext>
            </p:extLst>
          </p:nvPr>
        </p:nvGraphicFramePr>
        <p:xfrm>
          <a:off x="4921728" y="2852936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5140140"/>
              </p:ext>
            </p:extLst>
          </p:nvPr>
        </p:nvGraphicFramePr>
        <p:xfrm>
          <a:off x="4921728" y="3789040"/>
          <a:ext cx="32403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283968" y="1484784"/>
            <a:ext cx="4608512" cy="3456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792" y="155679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Agent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5664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4848" y="3599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C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4560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Type B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79512" y="2277076"/>
            <a:ext cx="3816424" cy="18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395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Engine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5556" y="282622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75556" y="3356992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979712" y="282622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979712" y="3374994"/>
            <a:ext cx="1224136" cy="3867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test4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547664" y="2636912"/>
            <a:ext cx="2736304" cy="3826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21" idx="3"/>
          </p:cNvCxnSpPr>
          <p:nvPr/>
        </p:nvCxnSpPr>
        <p:spPr bwMode="auto">
          <a:xfrm flipV="1">
            <a:off x="3203848" y="3550368"/>
            <a:ext cx="1080120" cy="18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355917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Cloud Test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Main defects of team’s test services: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 hoc resource allocation for various projects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Machine resource is not balanced across projects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resource suffers overloaded for some demanding projects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test framework for various projects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QA developers must be experts of several main stream programming languages: Java, C++, Perl, Shell …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Difficult to support reporting, </a:t>
            </a:r>
            <a:r>
              <a:rPr lang="en-US" dirty="0">
                <a:ea typeface="+mn-ea"/>
                <a:cs typeface="+mn-cs"/>
              </a:rPr>
              <a:t>r</a:t>
            </a:r>
            <a:r>
              <a:rPr lang="en-US" dirty="0" smtClean="0">
                <a:ea typeface="+mn-ea"/>
                <a:cs typeface="+mn-cs"/>
              </a:rPr>
              <a:t>e-producing, </a:t>
            </a:r>
            <a:r>
              <a:rPr lang="en-US" dirty="0">
                <a:ea typeface="+mn-ea"/>
                <a:cs typeface="+mn-cs"/>
              </a:rPr>
              <a:t>o</a:t>
            </a:r>
            <a:r>
              <a:rPr lang="en-US" dirty="0" smtClean="0">
                <a:ea typeface="+mn-ea"/>
                <a:cs typeface="+mn-cs"/>
              </a:rPr>
              <a:t>n-demanding, regression checking…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Test Service</a:t>
            </a:r>
            <a:br>
              <a:rPr lang="en-US" dirty="0" smtClean="0"/>
            </a:br>
            <a:r>
              <a:rPr lang="en-US" sz="2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--- </a:t>
            </a:r>
            <a:r>
              <a:rPr lang="en-US" sz="2800" b="0" dirty="0" smtClean="0">
                <a:latin typeface="+mn-lt"/>
              </a:rPr>
              <a:t>not only a cloud</a:t>
            </a:r>
            <a:endParaRPr lang="en-US" sz="2800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hardware resources agilely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Design for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multiple computing clouds</a:t>
            </a:r>
          </a:p>
          <a:p>
            <a:pPr lvl="1"/>
            <a:r>
              <a:rPr lang="en-US" dirty="0"/>
              <a:t>Connect both public clouds and corporate private </a:t>
            </a:r>
            <a:r>
              <a:rPr lang="en-US" dirty="0" smtClean="0"/>
              <a:t>clouds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>
                <a:ea typeface="+mn-ea"/>
                <a:cs typeface="+mn-cs"/>
              </a:rPr>
              <a:t>Unified server pool for virtual and physical machines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Selfhelp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testing service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Design for extensible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>
                <a:ea typeface="+mn-ea"/>
                <a:cs typeface="+mn-cs"/>
              </a:rPr>
              <a:t>On-demand testing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Unified storage </a:t>
            </a:r>
            <a:r>
              <a:rPr lang="en-US" dirty="0" smtClean="0">
                <a:ea typeface="+mn-ea"/>
                <a:cs typeface="+mn-cs"/>
              </a:rPr>
              <a:t>service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Automatic computing/storage resource management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Automatic test scripts distributing and updating</a:t>
            </a:r>
            <a:endParaRPr lang="en-US" dirty="0" smtClean="0">
              <a:ea typeface="+mn-ea"/>
              <a:cs typeface="+mn-cs"/>
            </a:endParaRPr>
          </a:p>
          <a:p>
            <a:pPr lvl="1"/>
            <a:r>
              <a:rPr lang="en-US" dirty="0" smtClean="0">
                <a:ea typeface="+mn-ea"/>
                <a:cs typeface="+mn-cs"/>
              </a:rPr>
              <a:t>Common framework for reporting, failure reproducing, etc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Develop and deploy customized tests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Test Service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33490"/>
            <a:ext cx="8229600" cy="43005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Test Services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2123726" y="2132853"/>
            <a:ext cx="288034" cy="2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1290614" y="2295872"/>
          <a:ext cx="6481786" cy="372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7"/>
          <p:cNvGrpSpPr/>
          <p:nvPr/>
        </p:nvGrpSpPr>
        <p:grpSpPr>
          <a:xfrm>
            <a:off x="1547665" y="1340766"/>
            <a:ext cx="1368151" cy="648071"/>
            <a:chOff x="9352" y="1882249"/>
            <a:chExt cx="3165073" cy="1163835"/>
          </a:xfrm>
        </p:grpSpPr>
        <p:sp>
          <p:nvSpPr>
            <p:cNvPr id="10" name="Rounded Rectangle 9"/>
            <p:cNvSpPr/>
            <p:nvPr/>
          </p:nvSpPr>
          <p:spPr>
            <a:xfrm>
              <a:off x="9352" y="1882249"/>
              <a:ext cx="3165073" cy="1163835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9352" y="2077505"/>
              <a:ext cx="3053296" cy="74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/>
                <a:t>Managed Virtual Instance</a:t>
              </a:r>
              <a:endParaRPr lang="en-US" altLang="zh-CN" sz="1400" kern="1200" dirty="0" smtClean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644008" y="3717032"/>
            <a:ext cx="1368152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Extensive Engine</a:t>
            </a:r>
            <a:endParaRPr lang="zh-CN" alt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3059832" y="3717032"/>
            <a:ext cx="1440160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Instance</a:t>
            </a:r>
          </a:p>
          <a:p>
            <a:pPr algn="ctr"/>
            <a:r>
              <a:rPr lang="en-US" altLang="zh-CN" sz="1600" dirty="0" smtClean="0"/>
              <a:t>Scheduler</a:t>
            </a:r>
            <a:endParaRPr lang="zh-CN" altLang="en-US" sz="1600" dirty="0" smtClean="0"/>
          </a:p>
          <a:p>
            <a:pPr algn="ctr"/>
            <a:endParaRPr lang="zh-CN" altLang="en-US" sz="3200" dirty="0"/>
          </a:p>
        </p:txBody>
      </p:sp>
      <p:sp>
        <p:nvSpPr>
          <p:cNvPr id="29" name="Rounded Rectangle 28"/>
          <p:cNvSpPr/>
          <p:nvPr/>
        </p:nvSpPr>
        <p:spPr>
          <a:xfrm>
            <a:off x="6156176" y="3717032"/>
            <a:ext cx="1435224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Storage</a:t>
            </a:r>
          </a:p>
          <a:p>
            <a:pPr algn="ctr"/>
            <a:r>
              <a:rPr lang="en-US" altLang="zh-CN" sz="1600" dirty="0" smtClean="0"/>
              <a:t>Manager</a:t>
            </a:r>
            <a:endParaRPr lang="zh-CN" altLang="en-US" sz="1600" dirty="0" smtClean="0"/>
          </a:p>
          <a:p>
            <a:pPr algn="ctr"/>
            <a:endParaRPr lang="zh-CN" altLang="en-US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1475656" y="2780928"/>
            <a:ext cx="1440160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User</a:t>
            </a:r>
          </a:p>
          <a:p>
            <a:pPr algn="ctr"/>
            <a:r>
              <a:rPr lang="en-US" altLang="zh-CN" sz="1600" dirty="0" smtClean="0"/>
              <a:t>Manager</a:t>
            </a:r>
            <a:endParaRPr lang="zh-CN" altLang="en-US" sz="1600" dirty="0" smtClean="0"/>
          </a:p>
          <a:p>
            <a:pPr algn="ctr"/>
            <a:endParaRPr lang="zh-CN" altLang="en-US" sz="3200" dirty="0"/>
          </a:p>
        </p:txBody>
      </p:sp>
      <p:sp>
        <p:nvSpPr>
          <p:cNvPr id="32" name="Rounded Rectangle 31"/>
          <p:cNvSpPr/>
          <p:nvPr/>
        </p:nvSpPr>
        <p:spPr>
          <a:xfrm>
            <a:off x="1475656" y="3717032"/>
            <a:ext cx="1440160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Instance Manager</a:t>
            </a:r>
            <a:endParaRPr lang="zh-CN" altLang="en-US" sz="1600" dirty="0" smtClean="0"/>
          </a:p>
          <a:p>
            <a:pPr algn="ctr"/>
            <a:endParaRPr lang="zh-CN" altLang="en-US" sz="32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3707904" y="2132854"/>
            <a:ext cx="288034" cy="2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Group 7"/>
          <p:cNvGrpSpPr/>
          <p:nvPr/>
        </p:nvGrpSpPr>
        <p:grpSpPr>
          <a:xfrm>
            <a:off x="3203848" y="1340765"/>
            <a:ext cx="1368151" cy="648071"/>
            <a:chOff x="9352" y="1882249"/>
            <a:chExt cx="3165073" cy="1163835"/>
          </a:xfrm>
        </p:grpSpPr>
        <p:sp>
          <p:nvSpPr>
            <p:cNvPr id="49" name="Rounded Rectangle 48"/>
            <p:cNvSpPr/>
            <p:nvPr/>
          </p:nvSpPr>
          <p:spPr>
            <a:xfrm>
              <a:off x="9352" y="1882249"/>
              <a:ext cx="3165073" cy="1163835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9352" y="2077506"/>
              <a:ext cx="3053297" cy="74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/>
                <a:t>Managed Virtual Instance</a:t>
              </a:r>
              <a:endParaRPr lang="en-US" altLang="zh-CN" sz="1400" kern="1200" dirty="0" smtClean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rot="16200000" flipH="1">
            <a:off x="5220070" y="2132854"/>
            <a:ext cx="288034" cy="2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2" name="Group 7"/>
          <p:cNvGrpSpPr/>
          <p:nvPr/>
        </p:nvGrpSpPr>
        <p:grpSpPr>
          <a:xfrm>
            <a:off x="4716016" y="1340765"/>
            <a:ext cx="1368151" cy="648071"/>
            <a:chOff x="9352" y="1882249"/>
            <a:chExt cx="3165073" cy="1163835"/>
          </a:xfrm>
        </p:grpSpPr>
        <p:sp>
          <p:nvSpPr>
            <p:cNvPr id="53" name="Rounded Rectangle 52"/>
            <p:cNvSpPr/>
            <p:nvPr/>
          </p:nvSpPr>
          <p:spPr>
            <a:xfrm>
              <a:off x="9352" y="1882249"/>
              <a:ext cx="3165073" cy="1163835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9352" y="2077505"/>
              <a:ext cx="3053296" cy="74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/>
                <a:t>Un-Managed Virtual Instance</a:t>
              </a:r>
              <a:endParaRPr lang="en-US" altLang="zh-CN" sz="1400" kern="1200" dirty="0" smtClean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6200000" flipH="1">
            <a:off x="6876253" y="2132852"/>
            <a:ext cx="288034" cy="2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6" name="Group 7"/>
          <p:cNvGrpSpPr/>
          <p:nvPr/>
        </p:nvGrpSpPr>
        <p:grpSpPr>
          <a:xfrm>
            <a:off x="6300192" y="1340765"/>
            <a:ext cx="1368151" cy="648071"/>
            <a:chOff x="9352" y="1882249"/>
            <a:chExt cx="3165073" cy="1163835"/>
          </a:xfrm>
        </p:grpSpPr>
        <p:sp>
          <p:nvSpPr>
            <p:cNvPr id="57" name="Rounded Rectangle 56"/>
            <p:cNvSpPr/>
            <p:nvPr/>
          </p:nvSpPr>
          <p:spPr>
            <a:xfrm>
              <a:off x="9352" y="1882249"/>
              <a:ext cx="3165073" cy="1163835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9352" y="2077505"/>
              <a:ext cx="3053296" cy="746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/>
                <a:t>Un-Managed Virtual Instance</a:t>
              </a:r>
              <a:endParaRPr lang="en-US" altLang="zh-CN" sz="1400" kern="1200" dirty="0" smtClean="0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6156176" y="2780928"/>
            <a:ext cx="1440160" cy="609600"/>
          </a:xfrm>
          <a:prstGeom prst="roundRect">
            <a:avLst>
              <a:gd name="adj" fmla="val 10000"/>
            </a:avLst>
          </a:prstGeom>
          <a:solidFill>
            <a:srgbClr val="00B050">
              <a:alpha val="68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/>
          <a:lstStyle/>
          <a:p>
            <a:pPr algn="ctr"/>
            <a:r>
              <a:rPr lang="en-US" altLang="zh-CN" sz="1600" dirty="0" smtClean="0"/>
              <a:t>Cloud Manager</a:t>
            </a:r>
            <a:endParaRPr lang="zh-CN" altLang="en-US" sz="1600" dirty="0" smtClean="0"/>
          </a:p>
          <a:p>
            <a:pPr algn="ctr"/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449206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Test Services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6237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and </a:t>
            </a:r>
            <a:r>
              <a:rPr lang="en-US" dirty="0" err="1" smtClean="0"/>
              <a:t>Tasklet</a:t>
            </a:r>
            <a:endParaRPr lang="en-US" dirty="0" smtClean="0"/>
          </a:p>
          <a:p>
            <a:pPr lvl="1"/>
            <a:r>
              <a:rPr lang="en-US" dirty="0" smtClean="0"/>
              <a:t>Feature is a manageable application to implement a test</a:t>
            </a:r>
          </a:p>
          <a:p>
            <a:pPr lvl="1"/>
            <a:r>
              <a:rPr lang="en-US" dirty="0" err="1" smtClean="0"/>
              <a:t>Tasklets</a:t>
            </a:r>
            <a:r>
              <a:rPr lang="en-US" dirty="0" smtClean="0"/>
              <a:t> are the executable entities to compose tasks</a:t>
            </a:r>
          </a:p>
          <a:p>
            <a:pPr lvl="1"/>
            <a:r>
              <a:rPr lang="en-US" dirty="0" smtClean="0"/>
              <a:t>Feature has UI and task descriptions</a:t>
            </a:r>
            <a:endParaRPr lang="en-US" dirty="0"/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Managed Virtual Instance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Started/terminated by the engine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hared across running tests determined by scheduler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Rich control functions  e.g. remote file access, automatic software install/uninstall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Unmanaged Virtual Instance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Started/terminated  by user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anaged by the Eucalyptus or AWS cloud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application both for the engine and virtual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application is required to implement pre-defined </a:t>
            </a:r>
            <a:r>
              <a:rPr lang="en-US" dirty="0" err="1" smtClean="0"/>
              <a:t>ITaskRunner</a:t>
            </a:r>
            <a:r>
              <a:rPr lang="en-US" dirty="0" smtClean="0"/>
              <a:t> interface</a:t>
            </a:r>
            <a:endParaRPr lang="en-US" dirty="0" smtClean="0"/>
          </a:p>
          <a:p>
            <a:r>
              <a:rPr lang="en-US" dirty="0" smtClean="0"/>
              <a:t>Dispatched by the engine, and runs on the </a:t>
            </a:r>
            <a:r>
              <a:rPr lang="en-US" smtClean="0"/>
              <a:t>virtual </a:t>
            </a:r>
            <a:r>
              <a:rPr lang="en-US" smtClean="0"/>
              <a:t>instance</a:t>
            </a:r>
            <a:endParaRPr lang="en-US" dirty="0" smtClean="0"/>
          </a:p>
          <a:p>
            <a:r>
              <a:rPr lang="en-US" altLang="zh-CN" dirty="0" smtClean="0"/>
              <a:t>XML specification:</a:t>
            </a:r>
          </a:p>
          <a:p>
            <a:pPr marL="339725" lvl="1" indent="0">
              <a:buNone/>
            </a:pPr>
            <a:r>
              <a:rPr lang="en-US" altLang="zh-CN" sz="1000" dirty="0"/>
              <a:t>	&lt;</a:t>
            </a:r>
            <a:r>
              <a:rPr lang="en-US" altLang="zh-CN" sz="1000" dirty="0" err="1"/>
              <a:t>tasklet</a:t>
            </a:r>
            <a:r>
              <a:rPr lang="en-US" altLang="zh-CN" sz="1000" dirty="0"/>
              <a:t> public="true" id="</a:t>
            </a:r>
            <a:r>
              <a:rPr lang="en-US" altLang="zh-CN" sz="1000" dirty="0" err="1"/>
              <a:t>xml.cpp.conformance.runner</a:t>
            </a:r>
            <a:r>
              <a:rPr lang="en-US" altLang="zh-CN" sz="1000" dirty="0"/>
              <a:t>" sharable="full"&gt;</a:t>
            </a:r>
          </a:p>
          <a:p>
            <a:pPr marL="339725" lvl="1" indent="0">
              <a:buNone/>
            </a:pPr>
            <a:r>
              <a:rPr lang="en-US" altLang="zh-CN" sz="1000" dirty="0"/>
              <a:t>		&lt;</a:t>
            </a:r>
            <a:r>
              <a:rPr lang="en-US" altLang="zh-CN" sz="1000" dirty="0" err="1"/>
              <a:t>desc</a:t>
            </a:r>
            <a:r>
              <a:rPr lang="en-US" altLang="zh-CN" sz="1000" dirty="0"/>
              <a:t>&gt;XML Library (C++) Conformance Tester&lt;/</a:t>
            </a:r>
            <a:r>
              <a:rPr lang="en-US" altLang="zh-CN" sz="1000" dirty="0" err="1"/>
              <a:t>desc</a:t>
            </a:r>
            <a:r>
              <a:rPr lang="en-US" altLang="zh-CN" sz="1000" dirty="0"/>
              <a:t>&gt;</a:t>
            </a:r>
          </a:p>
          <a:p>
            <a:pPr marL="339725" lvl="1" indent="0">
              <a:buNone/>
            </a:pPr>
            <a:r>
              <a:rPr lang="en-US" altLang="zh-CN" sz="1000" dirty="0"/>
              <a:t>		&lt;</a:t>
            </a:r>
            <a:r>
              <a:rPr lang="en-US" altLang="zh-CN" sz="1000" dirty="0" err="1"/>
              <a:t>contributer</a:t>
            </a:r>
            <a:r>
              <a:rPr lang="en-US" altLang="zh-CN" sz="1000" dirty="0"/>
              <a:t>&gt;SOAP Conformance and Performance Team&lt;/</a:t>
            </a:r>
            <a:r>
              <a:rPr lang="en-US" altLang="zh-CN" sz="1000" dirty="0" err="1"/>
              <a:t>contributer</a:t>
            </a:r>
            <a:r>
              <a:rPr lang="en-US" altLang="zh-CN" sz="1000" dirty="0"/>
              <a:t>&gt;</a:t>
            </a:r>
          </a:p>
          <a:p>
            <a:pPr marL="339725" lvl="1" indent="0">
              <a:buNone/>
            </a:pPr>
            <a:r>
              <a:rPr lang="en-US" altLang="zh-CN" sz="1000" dirty="0"/>
              <a:t>		&lt;provider&gt;</a:t>
            </a:r>
            <a:r>
              <a:rPr lang="en-US" altLang="zh-CN" sz="1000" dirty="0" err="1"/>
              <a:t>com.intel.cedar.features.cppConf.XMLCppConformanceRunner</a:t>
            </a:r>
            <a:r>
              <a:rPr lang="en-US" altLang="zh-CN" sz="1000" dirty="0"/>
              <a:t>&lt;/provider&gt;</a:t>
            </a:r>
          </a:p>
          <a:p>
            <a:pPr marL="339725" lvl="1" indent="0">
              <a:buNone/>
            </a:pPr>
            <a:r>
              <a:rPr lang="en-US" altLang="zh-CN" sz="1000" dirty="0"/>
              <a:t>	&lt;/</a:t>
            </a:r>
            <a:r>
              <a:rPr lang="en-US" altLang="zh-CN" sz="1000" dirty="0" err="1"/>
              <a:t>tasklet</a:t>
            </a:r>
            <a:r>
              <a:rPr lang="en-US" altLang="zh-CN" sz="1000" dirty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600" dirty="0" smtClean="0"/>
              <a:t>UI descriptor </a:t>
            </a:r>
            <a:r>
              <a:rPr lang="en-US" sz="1600" dirty="0" smtClean="0"/>
              <a:t>(simplified):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&lt;parameters&gt;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&lt;input name=“</a:t>
            </a:r>
            <a:r>
              <a:rPr lang="en-US" sz="1600" dirty="0" err="1" smtClean="0"/>
              <a:t>os</a:t>
            </a:r>
            <a:r>
              <a:rPr lang="en-US" sz="1600" dirty="0" smtClean="0"/>
              <a:t>” init=“Windows”/&gt;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&lt;list name=“components” type=“multiple” init=“</a:t>
            </a:r>
            <a:r>
              <a:rPr lang="en-US" sz="1600" dirty="0" err="1" smtClean="0"/>
              <a:t>parser|validator|transfomer|xpath</a:t>
            </a:r>
            <a:r>
              <a:rPr lang="en-US" sz="1600" dirty="0" smtClean="0"/>
              <a:t>”/&gt;</a:t>
            </a:r>
          </a:p>
          <a:p>
            <a:pPr lvl="1">
              <a:buNone/>
            </a:pPr>
            <a:r>
              <a:rPr lang="en-US" sz="1600" dirty="0" smtClean="0"/>
              <a:t>   &lt;/parameters&gt;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Task descriptor </a:t>
            </a:r>
            <a:r>
              <a:rPr lang="en-US" sz="1600" dirty="0" smtClean="0"/>
              <a:t>(</a:t>
            </a:r>
            <a:r>
              <a:rPr lang="en-US" altLang="zh-CN" sz="1600" dirty="0"/>
              <a:t>simplified</a:t>
            </a:r>
            <a:r>
              <a:rPr lang="en-US" sz="1600" dirty="0" smtClean="0"/>
              <a:t>):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	&lt;feature&gt;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&lt;sequence&gt;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smtClean="0"/>
              <a:t>	   &lt;</a:t>
            </a:r>
            <a:r>
              <a:rPr lang="en-US" sz="1600" dirty="0" err="1" smtClean="0"/>
              <a:t>tasklet</a:t>
            </a:r>
            <a:r>
              <a:rPr lang="en-US" sz="1600" dirty="0" smtClean="0"/>
              <a:t> id=“</a:t>
            </a:r>
            <a:r>
              <a:rPr lang="en-US" sz="1600" dirty="0" err="1" smtClean="0"/>
              <a:t>core.builder</a:t>
            </a:r>
            <a:r>
              <a:rPr lang="en-US" sz="1600" dirty="0" smtClean="0"/>
              <a:t>”/&gt;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&lt;parallel&gt;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&lt;</a:t>
            </a:r>
            <a:r>
              <a:rPr lang="en-US" sz="1600" dirty="0" err="1" smtClean="0"/>
              <a:t>tasklet</a:t>
            </a:r>
            <a:r>
              <a:rPr lang="en-US" sz="1600" dirty="0" smtClean="0"/>
              <a:t> id=“</a:t>
            </a:r>
            <a:r>
              <a:rPr lang="en-US" sz="1600" dirty="0" err="1" smtClean="0"/>
              <a:t>cpp.conformance.test</a:t>
            </a:r>
            <a:r>
              <a:rPr lang="en-US" sz="1600" dirty="0" smtClean="0"/>
              <a:t>”/&gt;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&lt;/parallel&gt;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&lt;/sequence&gt;</a:t>
            </a:r>
          </a:p>
          <a:p>
            <a:pPr lvl="1">
              <a:buNone/>
            </a:pPr>
            <a:r>
              <a:rPr lang="en-US" sz="1600" dirty="0"/>
              <a:t> 	</a:t>
            </a:r>
            <a:r>
              <a:rPr lang="en-US" sz="1600" dirty="0" smtClean="0"/>
              <a:t>&lt;/feature&gt;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white_intel_only">
  <a:themeElements>
    <a:clrScheme name="5_white_intel_only 11">
      <a:dk1>
        <a:srgbClr val="000000"/>
      </a:dk1>
      <a:lt1>
        <a:srgbClr val="FFFFFF"/>
      </a:lt1>
      <a:dk2>
        <a:srgbClr val="0860A8"/>
      </a:dk2>
      <a:lt2>
        <a:srgbClr val="808080"/>
      </a:lt2>
      <a:accent1>
        <a:srgbClr val="6AADE4"/>
      </a:accent1>
      <a:accent2>
        <a:srgbClr val="FDB605"/>
      </a:accent2>
      <a:accent3>
        <a:srgbClr val="FFFFFF"/>
      </a:accent3>
      <a:accent4>
        <a:srgbClr val="000000"/>
      </a:accent4>
      <a:accent5>
        <a:srgbClr val="B9D3EF"/>
      </a:accent5>
      <a:accent6>
        <a:srgbClr val="E5A504"/>
      </a:accent6>
      <a:hlink>
        <a:srgbClr val="007DC6"/>
      </a:hlink>
      <a:folHlink>
        <a:srgbClr val="610179"/>
      </a:folHlink>
    </a:clrScheme>
    <a:fontScheme name="5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5_white_intel_only 1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CEC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2">
        <a:dk1>
          <a:srgbClr val="111111"/>
        </a:dk1>
        <a:lt1>
          <a:srgbClr val="FFFFFF"/>
        </a:lt1>
        <a:dk2>
          <a:srgbClr val="087EB9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0066FF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3">
        <a:dk1>
          <a:srgbClr val="111111"/>
        </a:dk1>
        <a:lt1>
          <a:srgbClr val="FFFFFF"/>
        </a:lt1>
        <a:dk2>
          <a:srgbClr val="0860A8"/>
        </a:dk2>
        <a:lt2>
          <a:srgbClr val="777777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D0D0D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4">
        <a:dk1>
          <a:srgbClr val="333333"/>
        </a:dk1>
        <a:lt1>
          <a:srgbClr val="FFFFFF"/>
        </a:lt1>
        <a:dk2>
          <a:srgbClr val="0860A8"/>
        </a:dk2>
        <a:lt2>
          <a:srgbClr val="00000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2A2A2A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5">
        <a:dk1>
          <a:srgbClr val="080808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60606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6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C7015B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7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8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9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D5D6D8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C1C2C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0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B4CFED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D6E4F4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1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6AADE4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E5A504"/>
        </a:accent6>
        <a:hlink>
          <a:srgbClr val="007DC6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_intel_only 12">
        <a:dk1>
          <a:srgbClr val="000000"/>
        </a:dk1>
        <a:lt1>
          <a:srgbClr val="FFFFFF"/>
        </a:lt1>
        <a:dk2>
          <a:srgbClr val="0860A8"/>
        </a:dk2>
        <a:lt2>
          <a:srgbClr val="808080"/>
        </a:lt2>
        <a:accent1>
          <a:srgbClr val="007DC6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AABFDF"/>
        </a:accent5>
        <a:accent6>
          <a:srgbClr val="E5A504"/>
        </a:accent6>
        <a:hlink>
          <a:srgbClr val="6AADE4"/>
        </a:hlink>
        <a:folHlink>
          <a:srgbClr val="6101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IT_White</Template>
  <TotalTime>182</TotalTime>
  <Words>484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2_white_intel_only</vt:lpstr>
      <vt:lpstr>5_white_intel_only</vt:lpstr>
      <vt:lpstr>Cloud Test Services Design Overview</vt:lpstr>
      <vt:lpstr>Why Cloud Test Service</vt:lpstr>
      <vt:lpstr>Cloud Test Service --- not only a cloud</vt:lpstr>
      <vt:lpstr>Cloud Test Service Overview</vt:lpstr>
      <vt:lpstr>Cloud Test Services</vt:lpstr>
      <vt:lpstr>Cloud Test Services Runtime</vt:lpstr>
      <vt:lpstr>Extensive Engine</vt:lpstr>
      <vt:lpstr>Tasklet</vt:lpstr>
      <vt:lpstr>Feature Application</vt:lpstr>
      <vt:lpstr>Customized Feature</vt:lpstr>
      <vt:lpstr>Planned Functionalities</vt:lpstr>
      <vt:lpstr>More ideas</vt:lpstr>
      <vt:lpstr>Selfhelp Engine</vt:lpstr>
      <vt:lpstr>Extensive Engine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Test Services Design Overview</dc:title>
  <dc:creator>xzhan27</dc:creator>
  <cp:lastModifiedBy>Zhang, Xiaomin</cp:lastModifiedBy>
  <cp:revision>49</cp:revision>
  <dcterms:created xsi:type="dcterms:W3CDTF">2010-09-03T02:50:54Z</dcterms:created>
  <dcterms:modified xsi:type="dcterms:W3CDTF">2010-12-07T07:14:28Z</dcterms:modified>
</cp:coreProperties>
</file>