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8"/>
  </p:notesMasterIdLst>
  <p:sldIdLst>
    <p:sldId id="256" r:id="rId3"/>
    <p:sldId id="271" r:id="rId4"/>
    <p:sldId id="272" r:id="rId5"/>
    <p:sldId id="273" r:id="rId6"/>
    <p:sldId id="279" r:id="rId7"/>
    <p:sldId id="275" r:id="rId8"/>
    <p:sldId id="274" r:id="rId9"/>
    <p:sldId id="281" r:id="rId10"/>
    <p:sldId id="276" r:id="rId11"/>
    <p:sldId id="278" r:id="rId12"/>
    <p:sldId id="282" r:id="rId13"/>
    <p:sldId id="288" r:id="rId14"/>
    <p:sldId id="285" r:id="rId15"/>
    <p:sldId id="286" r:id="rId16"/>
    <p:sldId id="283" r:id="rId17"/>
    <p:sldId id="263" r:id="rId18"/>
    <p:sldId id="264" r:id="rId19"/>
    <p:sldId id="287" r:id="rId20"/>
    <p:sldId id="294" r:id="rId21"/>
    <p:sldId id="289" r:id="rId22"/>
    <p:sldId id="280" r:id="rId23"/>
    <p:sldId id="291" r:id="rId24"/>
    <p:sldId id="290" r:id="rId25"/>
    <p:sldId id="292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5932" autoAdjust="0"/>
  </p:normalViewPr>
  <p:slideViewPr>
    <p:cSldViewPr>
      <p:cViewPr varScale="1">
        <p:scale>
          <a:sx n="77" d="100"/>
          <a:sy n="77" d="100"/>
        </p:scale>
        <p:origin x="-8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C1A0D-901F-42CB-AEC8-6740722D700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3774D12-0DE6-437A-B873-3B14B8CF2208}">
      <dgm:prSet phldrT="[Text]"/>
      <dgm:spPr/>
      <dgm:t>
        <a:bodyPr/>
        <a:lstStyle/>
        <a:p>
          <a:r>
            <a:rPr lang="en-US" dirty="0" smtClean="0"/>
            <a:t>Prepare and Build</a:t>
          </a:r>
          <a:endParaRPr lang="en-US" dirty="0"/>
        </a:p>
      </dgm:t>
    </dgm:pt>
    <dgm:pt modelId="{FDEEF085-AE87-46C4-A0E8-A29F5771DA53}" type="parTrans" cxnId="{A44E870C-2EA8-43AB-8CCA-DDE90504E780}">
      <dgm:prSet/>
      <dgm:spPr/>
      <dgm:t>
        <a:bodyPr/>
        <a:lstStyle/>
        <a:p>
          <a:endParaRPr lang="en-US"/>
        </a:p>
      </dgm:t>
    </dgm:pt>
    <dgm:pt modelId="{67724AFF-7609-4879-AB54-52B57603BBBE}" type="sibTrans" cxnId="{A44E870C-2EA8-43AB-8CCA-DDE90504E780}">
      <dgm:prSet/>
      <dgm:spPr/>
      <dgm:t>
        <a:bodyPr/>
        <a:lstStyle/>
        <a:p>
          <a:endParaRPr lang="en-US"/>
        </a:p>
      </dgm:t>
    </dgm:pt>
    <dgm:pt modelId="{67743C51-E218-4064-9C36-0A3666100145}">
      <dgm:prSet phldrT="[Text]"/>
      <dgm:spPr/>
      <dgm:t>
        <a:bodyPr/>
        <a:lstStyle/>
        <a:p>
          <a:r>
            <a:rPr lang="en-US" dirty="0" smtClean="0"/>
            <a:t>Install and Startup</a:t>
          </a:r>
          <a:endParaRPr lang="en-US" dirty="0"/>
        </a:p>
      </dgm:t>
    </dgm:pt>
    <dgm:pt modelId="{711E6509-0F66-4248-8188-3FE3040EDF3C}" type="parTrans" cxnId="{E30B7576-E9C3-4C2D-8F9A-FB3B84D6EDF1}">
      <dgm:prSet/>
      <dgm:spPr/>
      <dgm:t>
        <a:bodyPr/>
        <a:lstStyle/>
        <a:p>
          <a:endParaRPr lang="en-US"/>
        </a:p>
      </dgm:t>
    </dgm:pt>
    <dgm:pt modelId="{1565820D-B045-44B8-8A82-CFF5D684CDF4}" type="sibTrans" cxnId="{E30B7576-E9C3-4C2D-8F9A-FB3B84D6EDF1}">
      <dgm:prSet/>
      <dgm:spPr/>
      <dgm:t>
        <a:bodyPr/>
        <a:lstStyle/>
        <a:p>
          <a:endParaRPr lang="en-US"/>
        </a:p>
      </dgm:t>
    </dgm:pt>
    <dgm:pt modelId="{8C2DC99D-371D-4123-8FC2-0D1CE9C3CCA8}">
      <dgm:prSet phldrT="[Text]"/>
      <dgm:spPr/>
      <dgm:t>
        <a:bodyPr/>
        <a:lstStyle/>
        <a:p>
          <a:r>
            <a:rPr lang="en-US" dirty="0" smtClean="0"/>
            <a:t>Execute specified test cases</a:t>
          </a:r>
          <a:endParaRPr lang="en-US" dirty="0"/>
        </a:p>
      </dgm:t>
    </dgm:pt>
    <dgm:pt modelId="{650CFB6A-8C5A-43AB-A233-B3F0E94C9281}" type="parTrans" cxnId="{C1A52AE3-70BC-42EC-BBFB-260D806F48FB}">
      <dgm:prSet/>
      <dgm:spPr/>
      <dgm:t>
        <a:bodyPr/>
        <a:lstStyle/>
        <a:p>
          <a:endParaRPr lang="en-US"/>
        </a:p>
      </dgm:t>
    </dgm:pt>
    <dgm:pt modelId="{B69B2BFA-C60E-4B16-A998-7F4B41140D3B}" type="sibTrans" cxnId="{C1A52AE3-70BC-42EC-BBFB-260D806F48FB}">
      <dgm:prSet/>
      <dgm:spPr/>
      <dgm:t>
        <a:bodyPr/>
        <a:lstStyle/>
        <a:p>
          <a:endParaRPr lang="en-US"/>
        </a:p>
      </dgm:t>
    </dgm:pt>
    <dgm:pt modelId="{A8DC02BD-72E6-4F19-96E6-3A8B0E02CF85}">
      <dgm:prSet phldrT="[Text]"/>
      <dgm:spPr/>
      <dgm:t>
        <a:bodyPr/>
        <a:lstStyle/>
        <a:p>
          <a:r>
            <a:rPr lang="en-US" dirty="0" smtClean="0"/>
            <a:t>Terminate and Uninstall</a:t>
          </a:r>
          <a:endParaRPr lang="en-US" dirty="0"/>
        </a:p>
      </dgm:t>
    </dgm:pt>
    <dgm:pt modelId="{0615AA8B-1EC2-4DC8-BAC0-3B61AF464087}" type="parTrans" cxnId="{2A4F9957-BB72-4DD4-8248-E5D2BF8391DF}">
      <dgm:prSet/>
      <dgm:spPr/>
      <dgm:t>
        <a:bodyPr/>
        <a:lstStyle/>
        <a:p>
          <a:endParaRPr lang="en-US"/>
        </a:p>
      </dgm:t>
    </dgm:pt>
    <dgm:pt modelId="{1C0337D1-9D6B-4E5F-B113-5E6C0E817B57}" type="sibTrans" cxnId="{2A4F9957-BB72-4DD4-8248-E5D2BF8391DF}">
      <dgm:prSet/>
      <dgm:spPr/>
      <dgm:t>
        <a:bodyPr/>
        <a:lstStyle/>
        <a:p>
          <a:endParaRPr lang="en-US"/>
        </a:p>
      </dgm:t>
    </dgm:pt>
    <dgm:pt modelId="{4B4B470C-A6E5-4967-8DE8-B5B73CB30EE5}">
      <dgm:prSet phldrT="[Text]"/>
      <dgm:spPr/>
      <dgm:t>
        <a:bodyPr/>
        <a:lstStyle/>
        <a:p>
          <a:r>
            <a:rPr lang="en-US" dirty="0" smtClean="0"/>
            <a:t>Collect Result</a:t>
          </a:r>
          <a:endParaRPr lang="en-US" dirty="0"/>
        </a:p>
      </dgm:t>
    </dgm:pt>
    <dgm:pt modelId="{0F54CED4-0194-4FD4-9DD6-5CADAD7933E7}" type="parTrans" cxnId="{BE8537B7-002C-4234-9967-F2B0A57EC6E7}">
      <dgm:prSet/>
      <dgm:spPr/>
      <dgm:t>
        <a:bodyPr/>
        <a:lstStyle/>
        <a:p>
          <a:endParaRPr lang="en-US"/>
        </a:p>
      </dgm:t>
    </dgm:pt>
    <dgm:pt modelId="{A32D1BF1-E1F3-4F6E-8F3B-C46C76E6BD29}" type="sibTrans" cxnId="{BE8537B7-002C-4234-9967-F2B0A57EC6E7}">
      <dgm:prSet/>
      <dgm:spPr/>
      <dgm:t>
        <a:bodyPr/>
        <a:lstStyle/>
        <a:p>
          <a:endParaRPr lang="en-US"/>
        </a:p>
      </dgm:t>
    </dgm:pt>
    <dgm:pt modelId="{6003728A-44A9-4C5E-B08D-87698B9556E5}" type="pres">
      <dgm:prSet presAssocID="{12BC1A0D-901F-42CB-AEC8-6740722D7003}" presName="linearFlow" presStyleCnt="0">
        <dgm:presLayoutVars>
          <dgm:resizeHandles val="exact"/>
        </dgm:presLayoutVars>
      </dgm:prSet>
      <dgm:spPr/>
    </dgm:pt>
    <dgm:pt modelId="{5684DD90-37DE-4D80-854B-B6D3AD99EBB5}" type="pres">
      <dgm:prSet presAssocID="{73774D12-0DE6-437A-B873-3B14B8CF220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19DD6-02E7-4DC4-B8CF-B09817444715}" type="pres">
      <dgm:prSet presAssocID="{67724AFF-7609-4879-AB54-52B57603BBB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9C602D6-2AB7-4694-9364-F36976E9997F}" type="pres">
      <dgm:prSet presAssocID="{67724AFF-7609-4879-AB54-52B57603BBB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D29A0F-F71A-42DB-8CA0-9F223ECC5D56}" type="pres">
      <dgm:prSet presAssocID="{67743C51-E218-4064-9C36-0A366610014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38276-D59C-402C-A10E-406C2571E091}" type="pres">
      <dgm:prSet presAssocID="{1565820D-B045-44B8-8A82-CFF5D684CDF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7A0CC0F-E852-4C70-A580-90AB7E959187}" type="pres">
      <dgm:prSet presAssocID="{1565820D-B045-44B8-8A82-CFF5D684CDF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5A5BE62-E46C-4A7B-B999-D7C821471592}" type="pres">
      <dgm:prSet presAssocID="{8C2DC99D-371D-4123-8FC2-0D1CE9C3CC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5580D-BB35-43CD-9984-E66321F04C7B}" type="pres">
      <dgm:prSet presAssocID="{B69B2BFA-C60E-4B16-A998-7F4B41140D3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D9CAB93-3DF5-4D44-8014-A63BCED3BB3A}" type="pres">
      <dgm:prSet presAssocID="{B69B2BFA-C60E-4B16-A998-7F4B41140D3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BAB5C84-212E-49E1-9EA9-140F3FD398B6}" type="pres">
      <dgm:prSet presAssocID="{A8DC02BD-72E6-4F19-96E6-3A8B0E02CF8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C0FF9-397B-47D1-A450-7DA0B3E13E65}" type="pres">
      <dgm:prSet presAssocID="{1C0337D1-9D6B-4E5F-B113-5E6C0E817B5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1EA86FD-FFCD-4835-8B2E-FF5509AACBB4}" type="pres">
      <dgm:prSet presAssocID="{1C0337D1-9D6B-4E5F-B113-5E6C0E817B5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33F5BA0-395B-45B9-8DDE-33BBC306CB72}" type="pres">
      <dgm:prSet presAssocID="{4B4B470C-A6E5-4967-8DE8-B5B73CB30EE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237719-27BA-40E1-B3A5-7F9F3B6D66C6}" type="presOf" srcId="{A8DC02BD-72E6-4F19-96E6-3A8B0E02CF85}" destId="{5BAB5C84-212E-49E1-9EA9-140F3FD398B6}" srcOrd="0" destOrd="0" presId="urn:microsoft.com/office/officeart/2005/8/layout/process2"/>
    <dgm:cxn modelId="{C3B67B02-C2FC-48DB-A612-F35B3ED99CEB}" type="presOf" srcId="{12BC1A0D-901F-42CB-AEC8-6740722D7003}" destId="{6003728A-44A9-4C5E-B08D-87698B9556E5}" srcOrd="0" destOrd="0" presId="urn:microsoft.com/office/officeart/2005/8/layout/process2"/>
    <dgm:cxn modelId="{8E8F522B-9CAD-4FEB-9368-7DD1891CAE19}" type="presOf" srcId="{4B4B470C-A6E5-4967-8DE8-B5B73CB30EE5}" destId="{433F5BA0-395B-45B9-8DDE-33BBC306CB72}" srcOrd="0" destOrd="0" presId="urn:microsoft.com/office/officeart/2005/8/layout/process2"/>
    <dgm:cxn modelId="{28A7721B-D67B-4695-B521-27F1D5B72DB1}" type="presOf" srcId="{67724AFF-7609-4879-AB54-52B57603BBBE}" destId="{C8E19DD6-02E7-4DC4-B8CF-B09817444715}" srcOrd="0" destOrd="0" presId="urn:microsoft.com/office/officeart/2005/8/layout/process2"/>
    <dgm:cxn modelId="{BE8537B7-002C-4234-9967-F2B0A57EC6E7}" srcId="{12BC1A0D-901F-42CB-AEC8-6740722D7003}" destId="{4B4B470C-A6E5-4967-8DE8-B5B73CB30EE5}" srcOrd="4" destOrd="0" parTransId="{0F54CED4-0194-4FD4-9DD6-5CADAD7933E7}" sibTransId="{A32D1BF1-E1F3-4F6E-8F3B-C46C76E6BD29}"/>
    <dgm:cxn modelId="{1F854DFC-A31C-449E-9863-A25D34108A0C}" type="presOf" srcId="{73774D12-0DE6-437A-B873-3B14B8CF2208}" destId="{5684DD90-37DE-4D80-854B-B6D3AD99EBB5}" srcOrd="0" destOrd="0" presId="urn:microsoft.com/office/officeart/2005/8/layout/process2"/>
    <dgm:cxn modelId="{A44E870C-2EA8-43AB-8CCA-DDE90504E780}" srcId="{12BC1A0D-901F-42CB-AEC8-6740722D7003}" destId="{73774D12-0DE6-437A-B873-3B14B8CF2208}" srcOrd="0" destOrd="0" parTransId="{FDEEF085-AE87-46C4-A0E8-A29F5771DA53}" sibTransId="{67724AFF-7609-4879-AB54-52B57603BBBE}"/>
    <dgm:cxn modelId="{3EB6DD8F-17A8-487D-B8FE-3A00F68E4720}" type="presOf" srcId="{1C0337D1-9D6B-4E5F-B113-5E6C0E817B57}" destId="{61EA86FD-FFCD-4835-8B2E-FF5509AACBB4}" srcOrd="1" destOrd="0" presId="urn:microsoft.com/office/officeart/2005/8/layout/process2"/>
    <dgm:cxn modelId="{BA55D09F-E779-4F32-9764-D535C8E72A85}" type="presOf" srcId="{67743C51-E218-4064-9C36-0A3666100145}" destId="{A8D29A0F-F71A-42DB-8CA0-9F223ECC5D56}" srcOrd="0" destOrd="0" presId="urn:microsoft.com/office/officeart/2005/8/layout/process2"/>
    <dgm:cxn modelId="{2A4F9957-BB72-4DD4-8248-E5D2BF8391DF}" srcId="{12BC1A0D-901F-42CB-AEC8-6740722D7003}" destId="{A8DC02BD-72E6-4F19-96E6-3A8B0E02CF85}" srcOrd="3" destOrd="0" parTransId="{0615AA8B-1EC2-4DC8-BAC0-3B61AF464087}" sibTransId="{1C0337D1-9D6B-4E5F-B113-5E6C0E817B57}"/>
    <dgm:cxn modelId="{C1A52AE3-70BC-42EC-BBFB-260D806F48FB}" srcId="{12BC1A0D-901F-42CB-AEC8-6740722D7003}" destId="{8C2DC99D-371D-4123-8FC2-0D1CE9C3CCA8}" srcOrd="2" destOrd="0" parTransId="{650CFB6A-8C5A-43AB-A233-B3F0E94C9281}" sibTransId="{B69B2BFA-C60E-4B16-A998-7F4B41140D3B}"/>
    <dgm:cxn modelId="{E7E54153-72C5-4264-AF63-977710A84240}" type="presOf" srcId="{67724AFF-7609-4879-AB54-52B57603BBBE}" destId="{29C602D6-2AB7-4694-9364-F36976E9997F}" srcOrd="1" destOrd="0" presId="urn:microsoft.com/office/officeart/2005/8/layout/process2"/>
    <dgm:cxn modelId="{2B056F45-5241-4020-B4B0-E434498AF837}" type="presOf" srcId="{1565820D-B045-44B8-8A82-CFF5D684CDF4}" destId="{C7A0CC0F-E852-4C70-A580-90AB7E959187}" srcOrd="1" destOrd="0" presId="urn:microsoft.com/office/officeart/2005/8/layout/process2"/>
    <dgm:cxn modelId="{80F9B776-44D1-4795-828B-5C88E0CD93B6}" type="presOf" srcId="{B69B2BFA-C60E-4B16-A998-7F4B41140D3B}" destId="{B815580D-BB35-43CD-9984-E66321F04C7B}" srcOrd="0" destOrd="0" presId="urn:microsoft.com/office/officeart/2005/8/layout/process2"/>
    <dgm:cxn modelId="{E30B7576-E9C3-4C2D-8F9A-FB3B84D6EDF1}" srcId="{12BC1A0D-901F-42CB-AEC8-6740722D7003}" destId="{67743C51-E218-4064-9C36-0A3666100145}" srcOrd="1" destOrd="0" parTransId="{711E6509-0F66-4248-8188-3FE3040EDF3C}" sibTransId="{1565820D-B045-44B8-8A82-CFF5D684CDF4}"/>
    <dgm:cxn modelId="{F092F6FA-0E8B-414D-BFF9-89C50E3E6A00}" type="presOf" srcId="{1C0337D1-9D6B-4E5F-B113-5E6C0E817B57}" destId="{E43C0FF9-397B-47D1-A450-7DA0B3E13E65}" srcOrd="0" destOrd="0" presId="urn:microsoft.com/office/officeart/2005/8/layout/process2"/>
    <dgm:cxn modelId="{9FF92F02-A803-4B66-A661-847EFD528C51}" type="presOf" srcId="{1565820D-B045-44B8-8A82-CFF5D684CDF4}" destId="{64138276-D59C-402C-A10E-406C2571E091}" srcOrd="0" destOrd="0" presId="urn:microsoft.com/office/officeart/2005/8/layout/process2"/>
    <dgm:cxn modelId="{EB84728E-A6BA-4E32-8CEB-418C41072711}" type="presOf" srcId="{B69B2BFA-C60E-4B16-A998-7F4B41140D3B}" destId="{6D9CAB93-3DF5-4D44-8014-A63BCED3BB3A}" srcOrd="1" destOrd="0" presId="urn:microsoft.com/office/officeart/2005/8/layout/process2"/>
    <dgm:cxn modelId="{68317F9F-5A6B-497C-B3F1-F4C8CD0F6B9E}" type="presOf" srcId="{8C2DC99D-371D-4123-8FC2-0D1CE9C3CCA8}" destId="{75A5BE62-E46C-4A7B-B999-D7C821471592}" srcOrd="0" destOrd="0" presId="urn:microsoft.com/office/officeart/2005/8/layout/process2"/>
    <dgm:cxn modelId="{69C8CF98-02D9-4025-936B-FA3947458E53}" type="presParOf" srcId="{6003728A-44A9-4C5E-B08D-87698B9556E5}" destId="{5684DD90-37DE-4D80-854B-B6D3AD99EBB5}" srcOrd="0" destOrd="0" presId="urn:microsoft.com/office/officeart/2005/8/layout/process2"/>
    <dgm:cxn modelId="{A521FE77-AA55-45E6-9434-E282295A1B1C}" type="presParOf" srcId="{6003728A-44A9-4C5E-B08D-87698B9556E5}" destId="{C8E19DD6-02E7-4DC4-B8CF-B09817444715}" srcOrd="1" destOrd="0" presId="urn:microsoft.com/office/officeart/2005/8/layout/process2"/>
    <dgm:cxn modelId="{CF466FA5-3FCB-4CF7-82B0-4D84D38701C3}" type="presParOf" srcId="{C8E19DD6-02E7-4DC4-B8CF-B09817444715}" destId="{29C602D6-2AB7-4694-9364-F36976E9997F}" srcOrd="0" destOrd="0" presId="urn:microsoft.com/office/officeart/2005/8/layout/process2"/>
    <dgm:cxn modelId="{1E90C627-5660-41D2-B436-A98D221B6965}" type="presParOf" srcId="{6003728A-44A9-4C5E-B08D-87698B9556E5}" destId="{A8D29A0F-F71A-42DB-8CA0-9F223ECC5D56}" srcOrd="2" destOrd="0" presId="urn:microsoft.com/office/officeart/2005/8/layout/process2"/>
    <dgm:cxn modelId="{C0FF1388-F21F-4F57-BBA0-F93C86A39880}" type="presParOf" srcId="{6003728A-44A9-4C5E-B08D-87698B9556E5}" destId="{64138276-D59C-402C-A10E-406C2571E091}" srcOrd="3" destOrd="0" presId="urn:microsoft.com/office/officeart/2005/8/layout/process2"/>
    <dgm:cxn modelId="{8A815E27-3BA8-469A-B746-660978E58A3B}" type="presParOf" srcId="{64138276-D59C-402C-A10E-406C2571E091}" destId="{C7A0CC0F-E852-4C70-A580-90AB7E959187}" srcOrd="0" destOrd="0" presId="urn:microsoft.com/office/officeart/2005/8/layout/process2"/>
    <dgm:cxn modelId="{115330AA-20BA-4B6E-AB07-48D1D99DD416}" type="presParOf" srcId="{6003728A-44A9-4C5E-B08D-87698B9556E5}" destId="{75A5BE62-E46C-4A7B-B999-D7C821471592}" srcOrd="4" destOrd="0" presId="urn:microsoft.com/office/officeart/2005/8/layout/process2"/>
    <dgm:cxn modelId="{7728104C-4688-41BB-B6EF-30DF04CE4FD7}" type="presParOf" srcId="{6003728A-44A9-4C5E-B08D-87698B9556E5}" destId="{B815580D-BB35-43CD-9984-E66321F04C7B}" srcOrd="5" destOrd="0" presId="urn:microsoft.com/office/officeart/2005/8/layout/process2"/>
    <dgm:cxn modelId="{A7C84113-36E9-4641-8AAE-BFAE093AF62C}" type="presParOf" srcId="{B815580D-BB35-43CD-9984-E66321F04C7B}" destId="{6D9CAB93-3DF5-4D44-8014-A63BCED3BB3A}" srcOrd="0" destOrd="0" presId="urn:microsoft.com/office/officeart/2005/8/layout/process2"/>
    <dgm:cxn modelId="{C6ABB101-8B7B-4092-8063-85E80C704CB2}" type="presParOf" srcId="{6003728A-44A9-4C5E-B08D-87698B9556E5}" destId="{5BAB5C84-212E-49E1-9EA9-140F3FD398B6}" srcOrd="6" destOrd="0" presId="urn:microsoft.com/office/officeart/2005/8/layout/process2"/>
    <dgm:cxn modelId="{66F6B75E-B98A-4703-A645-F506AB025A88}" type="presParOf" srcId="{6003728A-44A9-4C5E-B08D-87698B9556E5}" destId="{E43C0FF9-397B-47D1-A450-7DA0B3E13E65}" srcOrd="7" destOrd="0" presId="urn:microsoft.com/office/officeart/2005/8/layout/process2"/>
    <dgm:cxn modelId="{29D05072-BC44-4091-B477-4FF74DD9A4F3}" type="presParOf" srcId="{E43C0FF9-397B-47D1-A450-7DA0B3E13E65}" destId="{61EA86FD-FFCD-4835-8B2E-FF5509AACBB4}" srcOrd="0" destOrd="0" presId="urn:microsoft.com/office/officeart/2005/8/layout/process2"/>
    <dgm:cxn modelId="{87ACBA7D-5492-4E9A-9298-C016FD7E7AA9}" type="presParOf" srcId="{6003728A-44A9-4C5E-B08D-87698B9556E5}" destId="{433F5BA0-395B-45B9-8DDE-33BBC306CB7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6DCBF-D5F5-40A7-B0A9-99E13D78B8B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04707-55A9-4F5D-BD1A-1914327ED14B}">
      <dgm:prSet phldrT="[Text]" phldr="1"/>
      <dgm:spPr/>
      <dgm:t>
        <a:bodyPr/>
        <a:lstStyle/>
        <a:p>
          <a:endParaRPr lang="en-US" dirty="0"/>
        </a:p>
      </dgm:t>
    </dgm:pt>
    <dgm:pt modelId="{FF75EB06-EBEB-4551-A361-9B72F68F1767}" type="parTrans" cxnId="{E19E9102-A291-4259-9381-C1A00B5AE9F0}">
      <dgm:prSet/>
      <dgm:spPr/>
      <dgm:t>
        <a:bodyPr/>
        <a:lstStyle/>
        <a:p>
          <a:endParaRPr lang="en-US"/>
        </a:p>
      </dgm:t>
    </dgm:pt>
    <dgm:pt modelId="{EC2200CB-C789-4268-93DF-B0680D6BA103}" type="sibTrans" cxnId="{E19E9102-A291-4259-9381-C1A00B5AE9F0}">
      <dgm:prSet/>
      <dgm:spPr/>
      <dgm:t>
        <a:bodyPr/>
        <a:lstStyle/>
        <a:p>
          <a:endParaRPr lang="en-US"/>
        </a:p>
      </dgm:t>
    </dgm:pt>
    <dgm:pt modelId="{0D2D2FB1-B43C-4D92-A426-94E2BA427119}">
      <dgm:prSet phldrT="[Text]"/>
      <dgm:spPr/>
      <dgm:t>
        <a:bodyPr/>
        <a:lstStyle/>
        <a:p>
          <a:r>
            <a:rPr lang="en-US" dirty="0" smtClean="0"/>
            <a:t>test cases</a:t>
          </a:r>
          <a:endParaRPr lang="en-US" dirty="0"/>
        </a:p>
      </dgm:t>
    </dgm:pt>
    <dgm:pt modelId="{2A081228-93E5-4DF3-9803-C31BD52A1EC5}" type="parTrans" cxnId="{6E830157-FE74-446B-803E-15C58853B1A7}">
      <dgm:prSet/>
      <dgm:spPr/>
      <dgm:t>
        <a:bodyPr/>
        <a:lstStyle/>
        <a:p>
          <a:endParaRPr lang="en-US"/>
        </a:p>
      </dgm:t>
    </dgm:pt>
    <dgm:pt modelId="{4E049D6E-9E6D-44B0-9201-CAAD5697732D}" type="sibTrans" cxnId="{6E830157-FE74-446B-803E-15C58853B1A7}">
      <dgm:prSet/>
      <dgm:spPr/>
      <dgm:t>
        <a:bodyPr/>
        <a:lstStyle/>
        <a:p>
          <a:endParaRPr lang="en-US"/>
        </a:p>
      </dgm:t>
    </dgm:pt>
    <dgm:pt modelId="{AE771B13-4F59-42AD-A050-49CC627409F8}">
      <dgm:prSet phldrT="[Text]" phldr="1"/>
      <dgm:spPr/>
      <dgm:t>
        <a:bodyPr/>
        <a:lstStyle/>
        <a:p>
          <a:endParaRPr lang="en-US" dirty="0"/>
        </a:p>
      </dgm:t>
    </dgm:pt>
    <dgm:pt modelId="{E4C455E5-2639-45D0-A312-4CEBE80A3905}" type="parTrans" cxnId="{90098D34-4FA0-4384-8102-B46D4721092D}">
      <dgm:prSet/>
      <dgm:spPr/>
      <dgm:t>
        <a:bodyPr/>
        <a:lstStyle/>
        <a:p>
          <a:endParaRPr lang="en-US"/>
        </a:p>
      </dgm:t>
    </dgm:pt>
    <dgm:pt modelId="{B95BEF44-4E6B-4C61-B1B5-B23790F9693A}" type="sibTrans" cxnId="{90098D34-4FA0-4384-8102-B46D4721092D}">
      <dgm:prSet/>
      <dgm:spPr/>
      <dgm:t>
        <a:bodyPr/>
        <a:lstStyle/>
        <a:p>
          <a:endParaRPr lang="en-US"/>
        </a:p>
      </dgm:t>
    </dgm:pt>
    <dgm:pt modelId="{F5926ABD-BE60-4400-B6EB-96E410EF1FFD}">
      <dgm:prSet phldrT="[Text]"/>
      <dgm:spPr/>
      <dgm:t>
        <a:bodyPr/>
        <a:lstStyle/>
        <a:p>
          <a:r>
            <a:rPr lang="en-US" dirty="0" smtClean="0"/>
            <a:t>Engine</a:t>
          </a:r>
          <a:endParaRPr lang="en-US" dirty="0"/>
        </a:p>
      </dgm:t>
    </dgm:pt>
    <dgm:pt modelId="{DB7A7F8F-3873-4C79-8FAB-F60464826025}" type="parTrans" cxnId="{383A5101-8745-4D0A-8B56-11B83700BF43}">
      <dgm:prSet/>
      <dgm:spPr/>
      <dgm:t>
        <a:bodyPr/>
        <a:lstStyle/>
        <a:p>
          <a:endParaRPr lang="en-US"/>
        </a:p>
      </dgm:t>
    </dgm:pt>
    <dgm:pt modelId="{2366F2FB-A211-4EA9-967B-89D2CB2EB846}" type="sibTrans" cxnId="{383A5101-8745-4D0A-8B56-11B83700BF43}">
      <dgm:prSet/>
      <dgm:spPr/>
      <dgm:t>
        <a:bodyPr/>
        <a:lstStyle/>
        <a:p>
          <a:endParaRPr lang="en-US"/>
        </a:p>
      </dgm:t>
    </dgm:pt>
    <dgm:pt modelId="{12B301E2-EF3B-472F-911E-800265971F16}" type="pres">
      <dgm:prSet presAssocID="{0866DCBF-D5F5-40A7-B0A9-99E13D78B8B2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C9995A-30EE-4868-93C3-373C6DACB706}" type="pres">
      <dgm:prSet presAssocID="{52004707-55A9-4F5D-BD1A-1914327ED14B}" presName="chaos" presStyleCnt="0"/>
      <dgm:spPr/>
    </dgm:pt>
    <dgm:pt modelId="{38B0CFB4-F7BE-4171-9046-15B0DA185AC9}" type="pres">
      <dgm:prSet presAssocID="{52004707-55A9-4F5D-BD1A-1914327ED14B}" presName="parTx1" presStyleLbl="revTx" presStyleIdx="0" presStyleCnt="3"/>
      <dgm:spPr/>
      <dgm:t>
        <a:bodyPr/>
        <a:lstStyle/>
        <a:p>
          <a:endParaRPr lang="en-US"/>
        </a:p>
      </dgm:t>
    </dgm:pt>
    <dgm:pt modelId="{3368DFBA-55EC-4C65-994C-8BF804237CA1}" type="pres">
      <dgm:prSet presAssocID="{52004707-55A9-4F5D-BD1A-1914327ED14B}" presName="desTx1" presStyleLbl="revTx" presStyleIdx="1" presStyleCnt="3" custScaleX="159914" custLinFactNeighborX="6953" custLinFactNeighborY="-46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569AE-4C89-4829-878E-BC5B5870AD9B}" type="pres">
      <dgm:prSet presAssocID="{52004707-55A9-4F5D-BD1A-1914327ED14B}" presName="c1" presStyleLbl="node1" presStyleIdx="0" presStyleCnt="19"/>
      <dgm:spPr/>
    </dgm:pt>
    <dgm:pt modelId="{E4CF6260-CBC8-40D1-8DE1-A3D380AC3B54}" type="pres">
      <dgm:prSet presAssocID="{52004707-55A9-4F5D-BD1A-1914327ED14B}" presName="c2" presStyleLbl="node1" presStyleIdx="1" presStyleCnt="19"/>
      <dgm:spPr/>
    </dgm:pt>
    <dgm:pt modelId="{805D5AC4-DDE5-4E94-A60B-9B1D2321C02C}" type="pres">
      <dgm:prSet presAssocID="{52004707-55A9-4F5D-BD1A-1914327ED14B}" presName="c3" presStyleLbl="node1" presStyleIdx="2" presStyleCnt="19"/>
      <dgm:spPr/>
    </dgm:pt>
    <dgm:pt modelId="{99956802-D4B3-49F5-B874-F62258919ECC}" type="pres">
      <dgm:prSet presAssocID="{52004707-55A9-4F5D-BD1A-1914327ED14B}" presName="c4" presStyleLbl="node1" presStyleIdx="3" presStyleCnt="19"/>
      <dgm:spPr/>
    </dgm:pt>
    <dgm:pt modelId="{C745F9EB-6213-4233-9730-10D709655218}" type="pres">
      <dgm:prSet presAssocID="{52004707-55A9-4F5D-BD1A-1914327ED14B}" presName="c5" presStyleLbl="node1" presStyleIdx="4" presStyleCnt="19"/>
      <dgm:spPr/>
    </dgm:pt>
    <dgm:pt modelId="{5B8F7ACF-CA26-40B0-BF8C-E9C5AE36D444}" type="pres">
      <dgm:prSet presAssocID="{52004707-55A9-4F5D-BD1A-1914327ED14B}" presName="c6" presStyleLbl="node1" presStyleIdx="5" presStyleCnt="19"/>
      <dgm:spPr/>
    </dgm:pt>
    <dgm:pt modelId="{6AE325A2-2367-480A-8B4E-75E0BF5C690F}" type="pres">
      <dgm:prSet presAssocID="{52004707-55A9-4F5D-BD1A-1914327ED14B}" presName="c7" presStyleLbl="node1" presStyleIdx="6" presStyleCnt="19"/>
      <dgm:spPr/>
    </dgm:pt>
    <dgm:pt modelId="{CF8445E6-4C52-4DA4-B21F-A41BF925609B}" type="pres">
      <dgm:prSet presAssocID="{52004707-55A9-4F5D-BD1A-1914327ED14B}" presName="c8" presStyleLbl="node1" presStyleIdx="7" presStyleCnt="19"/>
      <dgm:spPr/>
    </dgm:pt>
    <dgm:pt modelId="{B33BB905-6CCC-4CD7-9511-6D60D4D37478}" type="pres">
      <dgm:prSet presAssocID="{52004707-55A9-4F5D-BD1A-1914327ED14B}" presName="c9" presStyleLbl="node1" presStyleIdx="8" presStyleCnt="19"/>
      <dgm:spPr/>
    </dgm:pt>
    <dgm:pt modelId="{7CE0E939-FC95-4EF4-9102-D06F41D25EBE}" type="pres">
      <dgm:prSet presAssocID="{52004707-55A9-4F5D-BD1A-1914327ED14B}" presName="c10" presStyleLbl="node1" presStyleIdx="9" presStyleCnt="19"/>
      <dgm:spPr/>
    </dgm:pt>
    <dgm:pt modelId="{B5602682-3F92-49EE-ACFC-4AA7A4D651FD}" type="pres">
      <dgm:prSet presAssocID="{52004707-55A9-4F5D-BD1A-1914327ED14B}" presName="c11" presStyleLbl="node1" presStyleIdx="10" presStyleCnt="19"/>
      <dgm:spPr/>
    </dgm:pt>
    <dgm:pt modelId="{17A765A0-5DC3-48F9-A70F-6548C30D69EB}" type="pres">
      <dgm:prSet presAssocID="{52004707-55A9-4F5D-BD1A-1914327ED14B}" presName="c12" presStyleLbl="node1" presStyleIdx="11" presStyleCnt="19"/>
      <dgm:spPr/>
    </dgm:pt>
    <dgm:pt modelId="{36D89505-A6AD-4C92-9B50-9BF43F7E18E4}" type="pres">
      <dgm:prSet presAssocID="{52004707-55A9-4F5D-BD1A-1914327ED14B}" presName="c13" presStyleLbl="node1" presStyleIdx="12" presStyleCnt="19"/>
      <dgm:spPr/>
    </dgm:pt>
    <dgm:pt modelId="{A811C690-2D7C-40A6-B560-7A060F7A3BC1}" type="pres">
      <dgm:prSet presAssocID="{52004707-55A9-4F5D-BD1A-1914327ED14B}" presName="c14" presStyleLbl="node1" presStyleIdx="13" presStyleCnt="19"/>
      <dgm:spPr/>
    </dgm:pt>
    <dgm:pt modelId="{35B9C7C7-7972-4962-874C-E477F9F72458}" type="pres">
      <dgm:prSet presAssocID="{52004707-55A9-4F5D-BD1A-1914327ED14B}" presName="c15" presStyleLbl="node1" presStyleIdx="14" presStyleCnt="19"/>
      <dgm:spPr/>
    </dgm:pt>
    <dgm:pt modelId="{C4A0140D-8301-4B48-A459-499E808B6B66}" type="pres">
      <dgm:prSet presAssocID="{52004707-55A9-4F5D-BD1A-1914327ED14B}" presName="c16" presStyleLbl="node1" presStyleIdx="15" presStyleCnt="19"/>
      <dgm:spPr/>
    </dgm:pt>
    <dgm:pt modelId="{BA5247CA-DDD1-4F38-B45B-6300F779FD21}" type="pres">
      <dgm:prSet presAssocID="{52004707-55A9-4F5D-BD1A-1914327ED14B}" presName="c17" presStyleLbl="node1" presStyleIdx="16" presStyleCnt="19"/>
      <dgm:spPr/>
    </dgm:pt>
    <dgm:pt modelId="{17F6F1E1-89B6-4274-9B87-282AB3FFB54D}" type="pres">
      <dgm:prSet presAssocID="{52004707-55A9-4F5D-BD1A-1914327ED14B}" presName="c18" presStyleLbl="node1" presStyleIdx="17" presStyleCnt="19"/>
      <dgm:spPr/>
    </dgm:pt>
    <dgm:pt modelId="{5F200E5A-E7C6-4D08-881A-DD56D60BD9F6}" type="pres">
      <dgm:prSet presAssocID="{EC2200CB-C789-4268-93DF-B0680D6BA103}" presName="chevronComposite1" presStyleCnt="0"/>
      <dgm:spPr/>
    </dgm:pt>
    <dgm:pt modelId="{40782F54-1D94-45BE-8A93-23193F9F69E1}" type="pres">
      <dgm:prSet presAssocID="{EC2200CB-C789-4268-93DF-B0680D6BA103}" presName="chevron1" presStyleLbl="sibTrans2D1" presStyleIdx="0" presStyleCnt="2"/>
      <dgm:spPr/>
    </dgm:pt>
    <dgm:pt modelId="{53EF2F0A-D3FC-4621-ACB6-1233B1E3F017}" type="pres">
      <dgm:prSet presAssocID="{EC2200CB-C789-4268-93DF-B0680D6BA103}" presName="spChevron1" presStyleCnt="0"/>
      <dgm:spPr/>
    </dgm:pt>
    <dgm:pt modelId="{B6D38246-CC8E-4AF3-B50A-9D9C27FBB6C9}" type="pres">
      <dgm:prSet presAssocID="{EC2200CB-C789-4268-93DF-B0680D6BA103}" presName="overlap" presStyleCnt="0"/>
      <dgm:spPr/>
    </dgm:pt>
    <dgm:pt modelId="{44FB8662-81BE-4F6A-8151-1B5AE9003D34}" type="pres">
      <dgm:prSet presAssocID="{EC2200CB-C789-4268-93DF-B0680D6BA103}" presName="chevronComposite2" presStyleCnt="0"/>
      <dgm:spPr/>
    </dgm:pt>
    <dgm:pt modelId="{BB9B57CA-A8C6-4B6C-AB4C-D90636CC7E09}" type="pres">
      <dgm:prSet presAssocID="{EC2200CB-C789-4268-93DF-B0680D6BA103}" presName="chevron2" presStyleLbl="sibTrans2D1" presStyleIdx="1" presStyleCnt="2"/>
      <dgm:spPr/>
    </dgm:pt>
    <dgm:pt modelId="{F16444F3-4E37-4396-ABB8-D74F4F733459}" type="pres">
      <dgm:prSet presAssocID="{EC2200CB-C789-4268-93DF-B0680D6BA103}" presName="spChevron2" presStyleCnt="0"/>
      <dgm:spPr/>
    </dgm:pt>
    <dgm:pt modelId="{3D41527D-B3FA-4ADD-B072-B3878D17282E}" type="pres">
      <dgm:prSet presAssocID="{AE771B13-4F59-42AD-A050-49CC627409F8}" presName="last" presStyleCnt="0"/>
      <dgm:spPr/>
    </dgm:pt>
    <dgm:pt modelId="{D5E4F890-C139-4F05-B8D4-F657F1D68D28}" type="pres">
      <dgm:prSet presAssocID="{AE771B13-4F59-42AD-A050-49CC627409F8}" presName="circleTx" presStyleLbl="node1" presStyleIdx="18" presStyleCnt="19"/>
      <dgm:spPr/>
      <dgm:t>
        <a:bodyPr/>
        <a:lstStyle/>
        <a:p>
          <a:endParaRPr lang="en-US"/>
        </a:p>
      </dgm:t>
    </dgm:pt>
    <dgm:pt modelId="{A9760626-1D6B-4B7F-9DD1-CE5CC0F260E1}" type="pres">
      <dgm:prSet presAssocID="{AE771B13-4F59-42AD-A050-49CC627409F8}" presName="desTxN" presStyleLbl="revTx" presStyleIdx="2" presStyleCnt="3" custLinFactNeighborY="-43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5EF61-89FC-4226-AF9C-F6BB7A1C5CD8}" type="pres">
      <dgm:prSet presAssocID="{AE771B13-4F59-42AD-A050-49CC627409F8}" presName="spN" presStyleCnt="0"/>
      <dgm:spPr/>
    </dgm:pt>
  </dgm:ptLst>
  <dgm:cxnLst>
    <dgm:cxn modelId="{BAFEB0F5-2859-4C24-9C2B-1FB97E00286A}" type="presOf" srcId="{0866DCBF-D5F5-40A7-B0A9-99E13D78B8B2}" destId="{12B301E2-EF3B-472F-911E-800265971F16}" srcOrd="0" destOrd="0" presId="urn:microsoft.com/office/officeart/2009/3/layout/RandomtoResultProcess"/>
    <dgm:cxn modelId="{658B5CAB-D7DD-4975-95C0-5FEE6ED5CE3F}" type="presOf" srcId="{52004707-55A9-4F5D-BD1A-1914327ED14B}" destId="{38B0CFB4-F7BE-4171-9046-15B0DA185AC9}" srcOrd="0" destOrd="0" presId="urn:microsoft.com/office/officeart/2009/3/layout/RandomtoResultProcess"/>
    <dgm:cxn modelId="{CED9B2A4-F2DB-4062-99ED-533E12B1FCD9}" type="presOf" srcId="{0D2D2FB1-B43C-4D92-A426-94E2BA427119}" destId="{3368DFBA-55EC-4C65-994C-8BF804237CA1}" srcOrd="0" destOrd="0" presId="urn:microsoft.com/office/officeart/2009/3/layout/RandomtoResultProcess"/>
    <dgm:cxn modelId="{383A5101-8745-4D0A-8B56-11B83700BF43}" srcId="{AE771B13-4F59-42AD-A050-49CC627409F8}" destId="{F5926ABD-BE60-4400-B6EB-96E410EF1FFD}" srcOrd="0" destOrd="0" parTransId="{DB7A7F8F-3873-4C79-8FAB-F60464826025}" sibTransId="{2366F2FB-A211-4EA9-967B-89D2CB2EB846}"/>
    <dgm:cxn modelId="{53FDE718-8AD2-4321-8217-B9285879110E}" type="presOf" srcId="{AE771B13-4F59-42AD-A050-49CC627409F8}" destId="{D5E4F890-C139-4F05-B8D4-F657F1D68D28}" srcOrd="0" destOrd="0" presId="urn:microsoft.com/office/officeart/2009/3/layout/RandomtoResultProcess"/>
    <dgm:cxn modelId="{E19E9102-A291-4259-9381-C1A00B5AE9F0}" srcId="{0866DCBF-D5F5-40A7-B0A9-99E13D78B8B2}" destId="{52004707-55A9-4F5D-BD1A-1914327ED14B}" srcOrd="0" destOrd="0" parTransId="{FF75EB06-EBEB-4551-A361-9B72F68F1767}" sibTransId="{EC2200CB-C789-4268-93DF-B0680D6BA103}"/>
    <dgm:cxn modelId="{90098D34-4FA0-4384-8102-B46D4721092D}" srcId="{0866DCBF-D5F5-40A7-B0A9-99E13D78B8B2}" destId="{AE771B13-4F59-42AD-A050-49CC627409F8}" srcOrd="1" destOrd="0" parTransId="{E4C455E5-2639-45D0-A312-4CEBE80A3905}" sibTransId="{B95BEF44-4E6B-4C61-B1B5-B23790F9693A}"/>
    <dgm:cxn modelId="{6E830157-FE74-446B-803E-15C58853B1A7}" srcId="{52004707-55A9-4F5D-BD1A-1914327ED14B}" destId="{0D2D2FB1-B43C-4D92-A426-94E2BA427119}" srcOrd="0" destOrd="0" parTransId="{2A081228-93E5-4DF3-9803-C31BD52A1EC5}" sibTransId="{4E049D6E-9E6D-44B0-9201-CAAD5697732D}"/>
    <dgm:cxn modelId="{8CB3D63E-98C2-4933-9C1C-81F0E6473F86}" type="presOf" srcId="{F5926ABD-BE60-4400-B6EB-96E410EF1FFD}" destId="{A9760626-1D6B-4B7F-9DD1-CE5CC0F260E1}" srcOrd="0" destOrd="0" presId="urn:microsoft.com/office/officeart/2009/3/layout/RandomtoResultProcess"/>
    <dgm:cxn modelId="{56DA4710-6A89-4C5F-9D95-886C5E34AA53}" type="presParOf" srcId="{12B301E2-EF3B-472F-911E-800265971F16}" destId="{C3C9995A-30EE-4868-93C3-373C6DACB706}" srcOrd="0" destOrd="0" presId="urn:microsoft.com/office/officeart/2009/3/layout/RandomtoResultProcess"/>
    <dgm:cxn modelId="{685523CE-51B2-4FFA-9A49-97EDC8CDFE35}" type="presParOf" srcId="{C3C9995A-30EE-4868-93C3-373C6DACB706}" destId="{38B0CFB4-F7BE-4171-9046-15B0DA185AC9}" srcOrd="0" destOrd="0" presId="urn:microsoft.com/office/officeart/2009/3/layout/RandomtoResultProcess"/>
    <dgm:cxn modelId="{75A467C7-38EC-4884-942F-15C5769C248D}" type="presParOf" srcId="{C3C9995A-30EE-4868-93C3-373C6DACB706}" destId="{3368DFBA-55EC-4C65-994C-8BF804237CA1}" srcOrd="1" destOrd="0" presId="urn:microsoft.com/office/officeart/2009/3/layout/RandomtoResultProcess"/>
    <dgm:cxn modelId="{FEC983C8-4DAA-49A7-893C-2E47D5C9561D}" type="presParOf" srcId="{C3C9995A-30EE-4868-93C3-373C6DACB706}" destId="{230569AE-4C89-4829-878E-BC5B5870AD9B}" srcOrd="2" destOrd="0" presId="urn:microsoft.com/office/officeart/2009/3/layout/RandomtoResultProcess"/>
    <dgm:cxn modelId="{0D991F30-B7C8-40DE-B6C3-438933E01515}" type="presParOf" srcId="{C3C9995A-30EE-4868-93C3-373C6DACB706}" destId="{E4CF6260-CBC8-40D1-8DE1-A3D380AC3B54}" srcOrd="3" destOrd="0" presId="urn:microsoft.com/office/officeart/2009/3/layout/RandomtoResultProcess"/>
    <dgm:cxn modelId="{88C8EE4B-23D8-46E0-9BEE-131AB79E404E}" type="presParOf" srcId="{C3C9995A-30EE-4868-93C3-373C6DACB706}" destId="{805D5AC4-DDE5-4E94-A60B-9B1D2321C02C}" srcOrd="4" destOrd="0" presId="urn:microsoft.com/office/officeart/2009/3/layout/RandomtoResultProcess"/>
    <dgm:cxn modelId="{320419DC-C2C0-46BA-9D3A-76E8683EA2B1}" type="presParOf" srcId="{C3C9995A-30EE-4868-93C3-373C6DACB706}" destId="{99956802-D4B3-49F5-B874-F62258919ECC}" srcOrd="5" destOrd="0" presId="urn:microsoft.com/office/officeart/2009/3/layout/RandomtoResultProcess"/>
    <dgm:cxn modelId="{E44190CB-260D-4E4E-A061-B9F6F6B68F8A}" type="presParOf" srcId="{C3C9995A-30EE-4868-93C3-373C6DACB706}" destId="{C745F9EB-6213-4233-9730-10D709655218}" srcOrd="6" destOrd="0" presId="urn:microsoft.com/office/officeart/2009/3/layout/RandomtoResultProcess"/>
    <dgm:cxn modelId="{D512FE37-4888-4FAB-B5CD-E94FA7E80174}" type="presParOf" srcId="{C3C9995A-30EE-4868-93C3-373C6DACB706}" destId="{5B8F7ACF-CA26-40B0-BF8C-E9C5AE36D444}" srcOrd="7" destOrd="0" presId="urn:microsoft.com/office/officeart/2009/3/layout/RandomtoResultProcess"/>
    <dgm:cxn modelId="{09B3B969-5DBE-4D82-945B-7FF11306279B}" type="presParOf" srcId="{C3C9995A-30EE-4868-93C3-373C6DACB706}" destId="{6AE325A2-2367-480A-8B4E-75E0BF5C690F}" srcOrd="8" destOrd="0" presId="urn:microsoft.com/office/officeart/2009/3/layout/RandomtoResultProcess"/>
    <dgm:cxn modelId="{2183C524-C2AB-46EA-B391-2E38C6E7C441}" type="presParOf" srcId="{C3C9995A-30EE-4868-93C3-373C6DACB706}" destId="{CF8445E6-4C52-4DA4-B21F-A41BF925609B}" srcOrd="9" destOrd="0" presId="urn:microsoft.com/office/officeart/2009/3/layout/RandomtoResultProcess"/>
    <dgm:cxn modelId="{B531DEA9-E497-4339-82CC-5995C3A7288B}" type="presParOf" srcId="{C3C9995A-30EE-4868-93C3-373C6DACB706}" destId="{B33BB905-6CCC-4CD7-9511-6D60D4D37478}" srcOrd="10" destOrd="0" presId="urn:microsoft.com/office/officeart/2009/3/layout/RandomtoResultProcess"/>
    <dgm:cxn modelId="{BC9392C6-A6EB-4C25-89F7-0B80CE1059C6}" type="presParOf" srcId="{C3C9995A-30EE-4868-93C3-373C6DACB706}" destId="{7CE0E939-FC95-4EF4-9102-D06F41D25EBE}" srcOrd="11" destOrd="0" presId="urn:microsoft.com/office/officeart/2009/3/layout/RandomtoResultProcess"/>
    <dgm:cxn modelId="{5336C8F0-11A9-443F-A6E3-A19484002330}" type="presParOf" srcId="{C3C9995A-30EE-4868-93C3-373C6DACB706}" destId="{B5602682-3F92-49EE-ACFC-4AA7A4D651FD}" srcOrd="12" destOrd="0" presId="urn:microsoft.com/office/officeart/2009/3/layout/RandomtoResultProcess"/>
    <dgm:cxn modelId="{08A922C6-2144-48F4-BFA1-A428D943442D}" type="presParOf" srcId="{C3C9995A-30EE-4868-93C3-373C6DACB706}" destId="{17A765A0-5DC3-48F9-A70F-6548C30D69EB}" srcOrd="13" destOrd="0" presId="urn:microsoft.com/office/officeart/2009/3/layout/RandomtoResultProcess"/>
    <dgm:cxn modelId="{C24FC43A-0BA3-479A-AD9B-177A27804646}" type="presParOf" srcId="{C3C9995A-30EE-4868-93C3-373C6DACB706}" destId="{36D89505-A6AD-4C92-9B50-9BF43F7E18E4}" srcOrd="14" destOrd="0" presId="urn:microsoft.com/office/officeart/2009/3/layout/RandomtoResultProcess"/>
    <dgm:cxn modelId="{C080C9A1-770B-4BC8-8A85-55CE2D1161AF}" type="presParOf" srcId="{C3C9995A-30EE-4868-93C3-373C6DACB706}" destId="{A811C690-2D7C-40A6-B560-7A060F7A3BC1}" srcOrd="15" destOrd="0" presId="urn:microsoft.com/office/officeart/2009/3/layout/RandomtoResultProcess"/>
    <dgm:cxn modelId="{355C6EF4-FE58-482D-A2B8-96D14ED2B8F5}" type="presParOf" srcId="{C3C9995A-30EE-4868-93C3-373C6DACB706}" destId="{35B9C7C7-7972-4962-874C-E477F9F72458}" srcOrd="16" destOrd="0" presId="urn:microsoft.com/office/officeart/2009/3/layout/RandomtoResultProcess"/>
    <dgm:cxn modelId="{C8BED0F5-190C-48FF-807C-174109FFCDC1}" type="presParOf" srcId="{C3C9995A-30EE-4868-93C3-373C6DACB706}" destId="{C4A0140D-8301-4B48-A459-499E808B6B66}" srcOrd="17" destOrd="0" presId="urn:microsoft.com/office/officeart/2009/3/layout/RandomtoResultProcess"/>
    <dgm:cxn modelId="{2802BC77-AAEC-4302-9161-B1A7E9C0E434}" type="presParOf" srcId="{C3C9995A-30EE-4868-93C3-373C6DACB706}" destId="{BA5247CA-DDD1-4F38-B45B-6300F779FD21}" srcOrd="18" destOrd="0" presId="urn:microsoft.com/office/officeart/2009/3/layout/RandomtoResultProcess"/>
    <dgm:cxn modelId="{4C7D739C-518A-47EA-8BB0-E573FACD2F83}" type="presParOf" srcId="{C3C9995A-30EE-4868-93C3-373C6DACB706}" destId="{17F6F1E1-89B6-4274-9B87-282AB3FFB54D}" srcOrd="19" destOrd="0" presId="urn:microsoft.com/office/officeart/2009/3/layout/RandomtoResultProcess"/>
    <dgm:cxn modelId="{B180F8D9-11D2-43AD-BD51-7E482EE1855F}" type="presParOf" srcId="{12B301E2-EF3B-472F-911E-800265971F16}" destId="{5F200E5A-E7C6-4D08-881A-DD56D60BD9F6}" srcOrd="1" destOrd="0" presId="urn:microsoft.com/office/officeart/2009/3/layout/RandomtoResultProcess"/>
    <dgm:cxn modelId="{CC4A7860-7FC8-40BC-A76D-3E7545D23D81}" type="presParOf" srcId="{5F200E5A-E7C6-4D08-881A-DD56D60BD9F6}" destId="{40782F54-1D94-45BE-8A93-23193F9F69E1}" srcOrd="0" destOrd="0" presId="urn:microsoft.com/office/officeart/2009/3/layout/RandomtoResultProcess"/>
    <dgm:cxn modelId="{6BE60C44-83B6-4679-8EB0-ECAD362C2AC7}" type="presParOf" srcId="{5F200E5A-E7C6-4D08-881A-DD56D60BD9F6}" destId="{53EF2F0A-D3FC-4621-ACB6-1233B1E3F017}" srcOrd="1" destOrd="0" presId="urn:microsoft.com/office/officeart/2009/3/layout/RandomtoResultProcess"/>
    <dgm:cxn modelId="{13F60A46-261F-4C4E-A643-E9B5CE0D700A}" type="presParOf" srcId="{12B301E2-EF3B-472F-911E-800265971F16}" destId="{B6D38246-CC8E-4AF3-B50A-9D9C27FBB6C9}" srcOrd="2" destOrd="0" presId="urn:microsoft.com/office/officeart/2009/3/layout/RandomtoResultProcess"/>
    <dgm:cxn modelId="{E028BDF4-9D66-41C3-B299-9B51379DBF0D}" type="presParOf" srcId="{12B301E2-EF3B-472F-911E-800265971F16}" destId="{44FB8662-81BE-4F6A-8151-1B5AE9003D34}" srcOrd="3" destOrd="0" presId="urn:microsoft.com/office/officeart/2009/3/layout/RandomtoResultProcess"/>
    <dgm:cxn modelId="{EE69C1C2-1F5E-42D2-B97D-75F3B11B2A4C}" type="presParOf" srcId="{44FB8662-81BE-4F6A-8151-1B5AE9003D34}" destId="{BB9B57CA-A8C6-4B6C-AB4C-D90636CC7E09}" srcOrd="0" destOrd="0" presId="urn:microsoft.com/office/officeart/2009/3/layout/RandomtoResultProcess"/>
    <dgm:cxn modelId="{E504CB64-46FB-4849-97B8-FE349E5DA62F}" type="presParOf" srcId="{44FB8662-81BE-4F6A-8151-1B5AE9003D34}" destId="{F16444F3-4E37-4396-ABB8-D74F4F733459}" srcOrd="1" destOrd="0" presId="urn:microsoft.com/office/officeart/2009/3/layout/RandomtoResultProcess"/>
    <dgm:cxn modelId="{95FD9967-702E-4F12-9744-21A16608B4D3}" type="presParOf" srcId="{12B301E2-EF3B-472F-911E-800265971F16}" destId="{3D41527D-B3FA-4ADD-B072-B3878D17282E}" srcOrd="4" destOrd="0" presId="urn:microsoft.com/office/officeart/2009/3/layout/RandomtoResultProcess"/>
    <dgm:cxn modelId="{B641E791-71F3-4903-AC51-0D00621F56F0}" type="presParOf" srcId="{3D41527D-B3FA-4ADD-B072-B3878D17282E}" destId="{D5E4F890-C139-4F05-B8D4-F657F1D68D28}" srcOrd="0" destOrd="0" presId="urn:microsoft.com/office/officeart/2009/3/layout/RandomtoResultProcess"/>
    <dgm:cxn modelId="{16542A53-59A4-4ADA-9253-552B91601B9D}" type="presParOf" srcId="{3D41527D-B3FA-4ADD-B072-B3878D17282E}" destId="{A9760626-1D6B-4B7F-9DD1-CE5CC0F260E1}" srcOrd="1" destOrd="0" presId="urn:microsoft.com/office/officeart/2009/3/layout/RandomtoResultProcess"/>
    <dgm:cxn modelId="{A0AAAE73-C09A-4757-A9DC-1A4B15CCA39D}" type="presParOf" srcId="{3D41527D-B3FA-4ADD-B072-B3878D17282E}" destId="{7395EF61-89FC-4226-AF9C-F6BB7A1C5CD8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task1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task2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task3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5BAFFB-105F-4004-8EE7-8B42B784B954}" type="presOf" srcId="{7AE56F01-A13D-4543-A6E4-D423F2E0B805}" destId="{512F4811-1A16-40AF-B9DA-2E0C791F41D0}" srcOrd="0" destOrd="0" presId="urn:microsoft.com/office/officeart/2005/8/layout/process1"/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8D8A5D7C-BD29-447A-B653-E79DA0E5B217}" type="presOf" srcId="{C2FEBBE4-CB54-4143-9EBC-F6267CF9685A}" destId="{F5759F51-AEFA-4F0F-A357-3303CD7D8FF1}" srcOrd="0" destOrd="0" presId="urn:microsoft.com/office/officeart/2005/8/layout/process1"/>
    <dgm:cxn modelId="{E60945DF-128F-4283-B382-4BA0B5D49D2D}" type="presOf" srcId="{C069085E-F3A8-45DB-83CA-5B4233C9684E}" destId="{59E22A6B-DBEF-43FE-BA4D-B2C196512A19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DE8C7F1E-79F8-4BB7-8306-DDAE417C1FDF}" type="presOf" srcId="{2684BBC9-B55F-4C82-84E3-A473090AED6D}" destId="{B1D0C23C-C8F4-406D-A875-DBDD127FE545}" srcOrd="0" destOrd="0" presId="urn:microsoft.com/office/officeart/2005/8/layout/process1"/>
    <dgm:cxn modelId="{5D889C10-C856-495F-86CB-3E8ACB7A5CDB}" type="presOf" srcId="{1C1A4CF2-CEFB-46AC-8EDC-9CB0824DC054}" destId="{DBC93343-7BAA-4F0C-8126-D885FE0CCE1C}" srcOrd="0" destOrd="0" presId="urn:microsoft.com/office/officeart/2005/8/layout/process1"/>
    <dgm:cxn modelId="{EE5F4099-DE71-4203-912B-C53251F1E45D}" type="presOf" srcId="{C2FEBBE4-CB54-4143-9EBC-F6267CF9685A}" destId="{A90FC8D9-D713-49D3-811C-1F47D4822447}" srcOrd="1" destOrd="0" presId="urn:microsoft.com/office/officeart/2005/8/layout/process1"/>
    <dgm:cxn modelId="{BB2416BD-AC0B-4DE4-896C-E488BB404BF8}" type="presOf" srcId="{C0AFF907-E723-4C5F-ABD6-215A5516E55F}" destId="{3D1BA830-3315-496F-A6CF-26EF3AC14371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ED7CD9CD-14BC-4E60-A817-BB7714087F7E}" type="presOf" srcId="{1C1A4CF2-CEFB-46AC-8EDC-9CB0824DC054}" destId="{68CB1748-4F60-494D-B3F6-9CCC85393A16}" srcOrd="1" destOrd="0" presId="urn:microsoft.com/office/officeart/2005/8/layout/process1"/>
    <dgm:cxn modelId="{21F0EF9E-1115-4B5C-9917-306A21377F96}" type="presParOf" srcId="{3D1BA830-3315-496F-A6CF-26EF3AC14371}" destId="{B1D0C23C-C8F4-406D-A875-DBDD127FE545}" srcOrd="0" destOrd="0" presId="urn:microsoft.com/office/officeart/2005/8/layout/process1"/>
    <dgm:cxn modelId="{58EE7542-52E5-4E69-958B-C8872C144D67}" type="presParOf" srcId="{3D1BA830-3315-496F-A6CF-26EF3AC14371}" destId="{F5759F51-AEFA-4F0F-A357-3303CD7D8FF1}" srcOrd="1" destOrd="0" presId="urn:microsoft.com/office/officeart/2005/8/layout/process1"/>
    <dgm:cxn modelId="{3A4A2317-32DF-4467-A8B6-142B8287977E}" type="presParOf" srcId="{F5759F51-AEFA-4F0F-A357-3303CD7D8FF1}" destId="{A90FC8D9-D713-49D3-811C-1F47D4822447}" srcOrd="0" destOrd="0" presId="urn:microsoft.com/office/officeart/2005/8/layout/process1"/>
    <dgm:cxn modelId="{C70F40C9-43B7-4F7E-87DC-994D1E092FC0}" type="presParOf" srcId="{3D1BA830-3315-496F-A6CF-26EF3AC14371}" destId="{59E22A6B-DBEF-43FE-BA4D-B2C196512A19}" srcOrd="2" destOrd="0" presId="urn:microsoft.com/office/officeart/2005/8/layout/process1"/>
    <dgm:cxn modelId="{E466E1C8-DCCE-41D7-9233-06B65D693210}" type="presParOf" srcId="{3D1BA830-3315-496F-A6CF-26EF3AC14371}" destId="{DBC93343-7BAA-4F0C-8126-D885FE0CCE1C}" srcOrd="3" destOrd="0" presId="urn:microsoft.com/office/officeart/2005/8/layout/process1"/>
    <dgm:cxn modelId="{C8E4FBF8-609B-4588-AB69-B1BB0862C685}" type="presParOf" srcId="{DBC93343-7BAA-4F0C-8126-D885FE0CCE1C}" destId="{68CB1748-4F60-494D-B3F6-9CCC85393A16}" srcOrd="0" destOrd="0" presId="urn:microsoft.com/office/officeart/2005/8/layout/process1"/>
    <dgm:cxn modelId="{5EA3FDC9-35DE-4EC8-B567-1898805BEF38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task4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task5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task6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27391F5E-5E28-47FD-81EA-C4FD52674328}" type="presOf" srcId="{C2FEBBE4-CB54-4143-9EBC-F6267CF9685A}" destId="{A90FC8D9-D713-49D3-811C-1F47D4822447}" srcOrd="1" destOrd="0" presId="urn:microsoft.com/office/officeart/2005/8/layout/process1"/>
    <dgm:cxn modelId="{F7C91BE8-2CB0-4EA8-9B80-9D4A71E640C4}" type="presOf" srcId="{1C1A4CF2-CEFB-46AC-8EDC-9CB0824DC054}" destId="{68CB1748-4F60-494D-B3F6-9CCC85393A16}" srcOrd="1" destOrd="0" presId="urn:microsoft.com/office/officeart/2005/8/layout/process1"/>
    <dgm:cxn modelId="{19F890E7-CE5E-486B-8318-FF9785DAC87D}" type="presOf" srcId="{1C1A4CF2-CEFB-46AC-8EDC-9CB0824DC054}" destId="{DBC93343-7BAA-4F0C-8126-D885FE0CCE1C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E0341DA8-1B07-42F7-8E7B-76AB597FC0DF}" type="presOf" srcId="{7AE56F01-A13D-4543-A6E4-D423F2E0B805}" destId="{512F4811-1A16-40AF-B9DA-2E0C791F41D0}" srcOrd="0" destOrd="0" presId="urn:microsoft.com/office/officeart/2005/8/layout/process1"/>
    <dgm:cxn modelId="{BC734BB8-4F3E-445C-B6E4-17F85B8BA902}" type="presOf" srcId="{C0AFF907-E723-4C5F-ABD6-215A5516E55F}" destId="{3D1BA830-3315-496F-A6CF-26EF3AC14371}" srcOrd="0" destOrd="0" presId="urn:microsoft.com/office/officeart/2005/8/layout/process1"/>
    <dgm:cxn modelId="{72A0AC57-618F-413C-94A9-15CE7AEAD04B}" type="presOf" srcId="{C2FEBBE4-CB54-4143-9EBC-F6267CF9685A}" destId="{F5759F51-AEFA-4F0F-A357-3303CD7D8FF1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C4E27A4F-A85B-422A-86C2-560DB63F9164}" type="presOf" srcId="{C069085E-F3A8-45DB-83CA-5B4233C9684E}" destId="{59E22A6B-DBEF-43FE-BA4D-B2C196512A19}" srcOrd="0" destOrd="0" presId="urn:microsoft.com/office/officeart/2005/8/layout/process1"/>
    <dgm:cxn modelId="{9A3DE451-87A8-4DED-AE71-39A2B0A3D543}" type="presOf" srcId="{2684BBC9-B55F-4C82-84E3-A473090AED6D}" destId="{B1D0C23C-C8F4-406D-A875-DBDD127FE545}" srcOrd="0" destOrd="0" presId="urn:microsoft.com/office/officeart/2005/8/layout/process1"/>
    <dgm:cxn modelId="{90C85D19-3EEB-4728-B81F-6CC2478CC7E5}" type="presParOf" srcId="{3D1BA830-3315-496F-A6CF-26EF3AC14371}" destId="{B1D0C23C-C8F4-406D-A875-DBDD127FE545}" srcOrd="0" destOrd="0" presId="urn:microsoft.com/office/officeart/2005/8/layout/process1"/>
    <dgm:cxn modelId="{32C202D3-255F-4765-8027-2C1FF1CFBD5E}" type="presParOf" srcId="{3D1BA830-3315-496F-A6CF-26EF3AC14371}" destId="{F5759F51-AEFA-4F0F-A357-3303CD7D8FF1}" srcOrd="1" destOrd="0" presId="urn:microsoft.com/office/officeart/2005/8/layout/process1"/>
    <dgm:cxn modelId="{6B242F2E-512A-4915-99F8-365551714473}" type="presParOf" srcId="{F5759F51-AEFA-4F0F-A357-3303CD7D8FF1}" destId="{A90FC8D9-D713-49D3-811C-1F47D4822447}" srcOrd="0" destOrd="0" presId="urn:microsoft.com/office/officeart/2005/8/layout/process1"/>
    <dgm:cxn modelId="{4CCF43B6-757C-4158-AF91-ADBCE53356EA}" type="presParOf" srcId="{3D1BA830-3315-496F-A6CF-26EF3AC14371}" destId="{59E22A6B-DBEF-43FE-BA4D-B2C196512A19}" srcOrd="2" destOrd="0" presId="urn:microsoft.com/office/officeart/2005/8/layout/process1"/>
    <dgm:cxn modelId="{E5439BAF-8283-4F5C-9B98-8D8B294D7EC3}" type="presParOf" srcId="{3D1BA830-3315-496F-A6CF-26EF3AC14371}" destId="{DBC93343-7BAA-4F0C-8126-D885FE0CCE1C}" srcOrd="3" destOrd="0" presId="urn:microsoft.com/office/officeart/2005/8/layout/process1"/>
    <dgm:cxn modelId="{A92662C0-87BC-4C8B-9FCE-082025A38465}" type="presParOf" srcId="{DBC93343-7BAA-4F0C-8126-D885FE0CCE1C}" destId="{68CB1748-4F60-494D-B3F6-9CCC85393A16}" srcOrd="0" destOrd="0" presId="urn:microsoft.com/office/officeart/2005/8/layout/process1"/>
    <dgm:cxn modelId="{1A8C9FB4-52A8-451C-A7C4-341119CE3F9B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task7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task8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task9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CB54B170-E40F-488C-9866-C07DE9CD2A3C}" type="presOf" srcId="{1C1A4CF2-CEFB-46AC-8EDC-9CB0824DC054}" destId="{68CB1748-4F60-494D-B3F6-9CCC85393A16}" srcOrd="1" destOrd="0" presId="urn:microsoft.com/office/officeart/2005/8/layout/process1"/>
    <dgm:cxn modelId="{F72160E3-611F-40E3-A9B7-CC9573D78EA4}" type="presOf" srcId="{2684BBC9-B55F-4C82-84E3-A473090AED6D}" destId="{B1D0C23C-C8F4-406D-A875-DBDD127FE545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A82243E9-3A9A-4F36-82C9-102C8C418DB6}" type="presOf" srcId="{C2FEBBE4-CB54-4143-9EBC-F6267CF9685A}" destId="{F5759F51-AEFA-4F0F-A357-3303CD7D8FF1}" srcOrd="0" destOrd="0" presId="urn:microsoft.com/office/officeart/2005/8/layout/process1"/>
    <dgm:cxn modelId="{2B17AA6D-D874-47D9-A5DA-94A14E402B7A}" type="presOf" srcId="{C069085E-F3A8-45DB-83CA-5B4233C9684E}" destId="{59E22A6B-DBEF-43FE-BA4D-B2C196512A19}" srcOrd="0" destOrd="0" presId="urn:microsoft.com/office/officeart/2005/8/layout/process1"/>
    <dgm:cxn modelId="{BF7EFC8D-638F-44C6-AAFA-DD07DA03B1F9}" type="presOf" srcId="{C0AFF907-E723-4C5F-ABD6-215A5516E55F}" destId="{3D1BA830-3315-496F-A6CF-26EF3AC14371}" srcOrd="0" destOrd="0" presId="urn:microsoft.com/office/officeart/2005/8/layout/process1"/>
    <dgm:cxn modelId="{1D89AE05-0F2E-4CC4-A3DC-96631E3E390E}" type="presOf" srcId="{7AE56F01-A13D-4543-A6E4-D423F2E0B805}" destId="{512F4811-1A16-40AF-B9DA-2E0C791F41D0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6C1AD056-7185-45FA-A09E-E9D9B710379C}" type="presOf" srcId="{C2FEBBE4-CB54-4143-9EBC-F6267CF9685A}" destId="{A90FC8D9-D713-49D3-811C-1F47D4822447}" srcOrd="1" destOrd="0" presId="urn:microsoft.com/office/officeart/2005/8/layout/process1"/>
    <dgm:cxn modelId="{9155E01D-6298-4CD9-AD1F-8D2D91F22A5A}" type="presOf" srcId="{1C1A4CF2-CEFB-46AC-8EDC-9CB0824DC054}" destId="{DBC93343-7BAA-4F0C-8126-D885FE0CCE1C}" srcOrd="0" destOrd="0" presId="urn:microsoft.com/office/officeart/2005/8/layout/process1"/>
    <dgm:cxn modelId="{B7BB310F-F01B-42F0-85A6-EA7CAB525C21}" type="presParOf" srcId="{3D1BA830-3315-496F-A6CF-26EF3AC14371}" destId="{B1D0C23C-C8F4-406D-A875-DBDD127FE545}" srcOrd="0" destOrd="0" presId="urn:microsoft.com/office/officeart/2005/8/layout/process1"/>
    <dgm:cxn modelId="{5A4A0B01-9EFC-41B1-9EBE-30D9DD65F100}" type="presParOf" srcId="{3D1BA830-3315-496F-A6CF-26EF3AC14371}" destId="{F5759F51-AEFA-4F0F-A357-3303CD7D8FF1}" srcOrd="1" destOrd="0" presId="urn:microsoft.com/office/officeart/2005/8/layout/process1"/>
    <dgm:cxn modelId="{3C367D62-2489-4D54-9FC7-610488F6D624}" type="presParOf" srcId="{F5759F51-AEFA-4F0F-A357-3303CD7D8FF1}" destId="{A90FC8D9-D713-49D3-811C-1F47D4822447}" srcOrd="0" destOrd="0" presId="urn:microsoft.com/office/officeart/2005/8/layout/process1"/>
    <dgm:cxn modelId="{70BFF56B-2AB4-4133-8B8A-6A19EA5CF801}" type="presParOf" srcId="{3D1BA830-3315-496F-A6CF-26EF3AC14371}" destId="{59E22A6B-DBEF-43FE-BA4D-B2C196512A19}" srcOrd="2" destOrd="0" presId="urn:microsoft.com/office/officeart/2005/8/layout/process1"/>
    <dgm:cxn modelId="{EB0B599C-6CDA-4014-8CE4-52DC1B089C86}" type="presParOf" srcId="{3D1BA830-3315-496F-A6CF-26EF3AC14371}" destId="{DBC93343-7BAA-4F0C-8126-D885FE0CCE1C}" srcOrd="3" destOrd="0" presId="urn:microsoft.com/office/officeart/2005/8/layout/process1"/>
    <dgm:cxn modelId="{F23D5433-ED06-4315-B9AA-245DCB15480D}" type="presParOf" srcId="{DBC93343-7BAA-4F0C-8126-D885FE0CCE1C}" destId="{68CB1748-4F60-494D-B3F6-9CCC85393A16}" srcOrd="0" destOrd="0" presId="urn:microsoft.com/office/officeart/2005/8/layout/process1"/>
    <dgm:cxn modelId="{EA070BA9-57D2-44B1-9DDA-C767F76E0A7D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CC9D37-3B1A-4949-9BEE-EFCF058AE08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53FFED7-628F-4A9B-9D92-B19B04A485B5}">
      <dgm:prSet phldrT="[Text]"/>
      <dgm:spPr/>
      <dgm:t>
        <a:bodyPr/>
        <a:lstStyle/>
        <a:p>
          <a:r>
            <a:rPr lang="en-US" altLang="zh-CN" dirty="0" smtClean="0"/>
            <a:t>Agent</a:t>
          </a:r>
          <a:endParaRPr lang="zh-CN" altLang="en-US" dirty="0"/>
        </a:p>
      </dgm:t>
    </dgm:pt>
    <dgm:pt modelId="{88D2106D-DECE-43DE-B6BB-FE7AC16D2DBE}" type="parTrans" cxnId="{E1094BFB-4B15-4D50-8DDC-FF09C9DADFCF}">
      <dgm:prSet/>
      <dgm:spPr/>
      <dgm:t>
        <a:bodyPr/>
        <a:lstStyle/>
        <a:p>
          <a:endParaRPr lang="zh-CN" altLang="en-US"/>
        </a:p>
      </dgm:t>
    </dgm:pt>
    <dgm:pt modelId="{FD4A5C15-2ACB-4E46-9423-66AAF81344F3}" type="sibTrans" cxnId="{E1094BFB-4B15-4D50-8DDC-FF09C9DADFCF}">
      <dgm:prSet/>
      <dgm:spPr/>
      <dgm:t>
        <a:bodyPr/>
        <a:lstStyle/>
        <a:p>
          <a:endParaRPr lang="zh-CN" altLang="en-US"/>
        </a:p>
      </dgm:t>
    </dgm:pt>
    <dgm:pt modelId="{30EEAF49-E84B-4D1A-B377-1E333BD6846F}">
      <dgm:prSet phldrT="[Text]"/>
      <dgm:spPr/>
      <dgm:t>
        <a:bodyPr/>
        <a:lstStyle/>
        <a:p>
          <a:r>
            <a:rPr lang="en-US" altLang="zh-CN" dirty="0" smtClean="0"/>
            <a:t>Agent</a:t>
          </a:r>
          <a:endParaRPr lang="zh-CN" altLang="en-US" dirty="0"/>
        </a:p>
      </dgm:t>
    </dgm:pt>
    <dgm:pt modelId="{1F649BE0-3C87-40C7-AA54-3EAB36F2D40C}" type="parTrans" cxnId="{227371AE-BA0C-463A-A190-74FC45AB34B0}">
      <dgm:prSet/>
      <dgm:spPr/>
      <dgm:t>
        <a:bodyPr/>
        <a:lstStyle/>
        <a:p>
          <a:endParaRPr lang="zh-CN" altLang="en-US"/>
        </a:p>
      </dgm:t>
    </dgm:pt>
    <dgm:pt modelId="{53A5813E-C4A2-404F-B7D7-73F9E32AAC06}" type="sibTrans" cxnId="{227371AE-BA0C-463A-A190-74FC45AB34B0}">
      <dgm:prSet/>
      <dgm:spPr/>
      <dgm:t>
        <a:bodyPr/>
        <a:lstStyle/>
        <a:p>
          <a:endParaRPr lang="zh-CN" altLang="en-US"/>
        </a:p>
      </dgm:t>
    </dgm:pt>
    <dgm:pt modelId="{222C32FC-A9F6-40F1-95BE-C90A1549B77D}">
      <dgm:prSet phldrT="[Text]"/>
      <dgm:spPr/>
      <dgm:t>
        <a:bodyPr/>
        <a:lstStyle/>
        <a:p>
          <a:r>
            <a:rPr lang="en-US" altLang="zh-CN" dirty="0" smtClean="0"/>
            <a:t>Agent</a:t>
          </a:r>
          <a:endParaRPr lang="zh-CN" altLang="en-US" dirty="0"/>
        </a:p>
      </dgm:t>
    </dgm:pt>
    <dgm:pt modelId="{0CB26F36-5E99-4F64-A6E6-1931AEDE593F}" type="parTrans" cxnId="{58C931ED-D04B-4D68-8E1D-1B7E504D7E9E}">
      <dgm:prSet/>
      <dgm:spPr/>
      <dgm:t>
        <a:bodyPr/>
        <a:lstStyle/>
        <a:p>
          <a:endParaRPr lang="zh-CN" altLang="en-US"/>
        </a:p>
      </dgm:t>
    </dgm:pt>
    <dgm:pt modelId="{5D71B15E-4F80-4C63-A045-00F8FBE1319B}" type="sibTrans" cxnId="{58C931ED-D04B-4D68-8E1D-1B7E504D7E9E}">
      <dgm:prSet/>
      <dgm:spPr/>
      <dgm:t>
        <a:bodyPr/>
        <a:lstStyle/>
        <a:p>
          <a:endParaRPr lang="zh-CN" altLang="en-US"/>
        </a:p>
      </dgm:t>
    </dgm:pt>
    <dgm:pt modelId="{93380C29-29FE-4747-8A30-018B6D7F7F6F}" type="pres">
      <dgm:prSet presAssocID="{64CC9D37-3B1A-4949-9BEE-EFCF058AE0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11F0020-B6E3-4944-9198-2DFC4C4578C0}" type="pres">
      <dgm:prSet presAssocID="{753FFED7-628F-4A9B-9D92-B19B04A485B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4366E-0B15-4946-B208-E3140A13CC37}" type="pres">
      <dgm:prSet presAssocID="{753FFED7-628F-4A9B-9D92-B19B04A485B5}" presName="gear1srcNode" presStyleLbl="node1" presStyleIdx="0" presStyleCnt="3"/>
      <dgm:spPr/>
      <dgm:t>
        <a:bodyPr/>
        <a:lstStyle/>
        <a:p>
          <a:endParaRPr lang="en-US"/>
        </a:p>
      </dgm:t>
    </dgm:pt>
    <dgm:pt modelId="{F567162C-5277-4D30-956F-52F2B3B13465}" type="pres">
      <dgm:prSet presAssocID="{753FFED7-628F-4A9B-9D92-B19B04A485B5}" presName="gear1dstNode" presStyleLbl="node1" presStyleIdx="0" presStyleCnt="3"/>
      <dgm:spPr/>
      <dgm:t>
        <a:bodyPr/>
        <a:lstStyle/>
        <a:p>
          <a:endParaRPr lang="en-US"/>
        </a:p>
      </dgm:t>
    </dgm:pt>
    <dgm:pt modelId="{B4776C29-9596-4520-851A-C17C6EA3A681}" type="pres">
      <dgm:prSet presAssocID="{30EEAF49-E84B-4D1A-B377-1E333BD6846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141ECE-74B6-491C-AF92-EA7C9CD6CE49}" type="pres">
      <dgm:prSet presAssocID="{30EEAF49-E84B-4D1A-B377-1E333BD6846F}" presName="gear2srcNode" presStyleLbl="node1" presStyleIdx="1" presStyleCnt="3"/>
      <dgm:spPr/>
      <dgm:t>
        <a:bodyPr/>
        <a:lstStyle/>
        <a:p>
          <a:endParaRPr lang="en-US"/>
        </a:p>
      </dgm:t>
    </dgm:pt>
    <dgm:pt modelId="{6FCA8686-5E18-4330-B58B-FF972EE20566}" type="pres">
      <dgm:prSet presAssocID="{30EEAF49-E84B-4D1A-B377-1E333BD6846F}" presName="gear2dstNode" presStyleLbl="node1" presStyleIdx="1" presStyleCnt="3"/>
      <dgm:spPr/>
      <dgm:t>
        <a:bodyPr/>
        <a:lstStyle/>
        <a:p>
          <a:endParaRPr lang="en-US"/>
        </a:p>
      </dgm:t>
    </dgm:pt>
    <dgm:pt modelId="{6653041A-0A64-4411-8713-BB4658961586}" type="pres">
      <dgm:prSet presAssocID="{222C32FC-A9F6-40F1-95BE-C90A1549B77D}" presName="gear3" presStyleLbl="node1" presStyleIdx="2" presStyleCnt="3"/>
      <dgm:spPr/>
      <dgm:t>
        <a:bodyPr/>
        <a:lstStyle/>
        <a:p>
          <a:endParaRPr lang="en-US"/>
        </a:p>
      </dgm:t>
    </dgm:pt>
    <dgm:pt modelId="{A01C52F7-618C-44C8-9E8C-7EC4A11252AD}" type="pres">
      <dgm:prSet presAssocID="{222C32FC-A9F6-40F1-95BE-C90A1549B77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E7FD3-CFE2-42DF-B79D-BCB25D06056C}" type="pres">
      <dgm:prSet presAssocID="{222C32FC-A9F6-40F1-95BE-C90A1549B77D}" presName="gear3srcNode" presStyleLbl="node1" presStyleIdx="2" presStyleCnt="3"/>
      <dgm:spPr/>
      <dgm:t>
        <a:bodyPr/>
        <a:lstStyle/>
        <a:p>
          <a:endParaRPr lang="en-US"/>
        </a:p>
      </dgm:t>
    </dgm:pt>
    <dgm:pt modelId="{0E1D699F-B3F0-4B45-8C89-434136FDF304}" type="pres">
      <dgm:prSet presAssocID="{222C32FC-A9F6-40F1-95BE-C90A1549B77D}" presName="gear3dstNode" presStyleLbl="node1" presStyleIdx="2" presStyleCnt="3"/>
      <dgm:spPr/>
      <dgm:t>
        <a:bodyPr/>
        <a:lstStyle/>
        <a:p>
          <a:endParaRPr lang="en-US"/>
        </a:p>
      </dgm:t>
    </dgm:pt>
    <dgm:pt modelId="{304A908A-759D-468D-887B-5F594CF819E0}" type="pres">
      <dgm:prSet presAssocID="{FD4A5C15-2ACB-4E46-9423-66AAF81344F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57E1F3D-862E-4B8E-B066-D462408F1F47}" type="pres">
      <dgm:prSet presAssocID="{53A5813E-C4A2-404F-B7D7-73F9E32AAC0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5E154B95-EFD1-49D8-B0A1-A0C886B8B106}" type="pres">
      <dgm:prSet presAssocID="{5D71B15E-4F80-4C63-A045-00F8FBE1319B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ADA4CD4-4EEC-465A-A289-EA7B0E0F254D}" type="presOf" srcId="{222C32FC-A9F6-40F1-95BE-C90A1549B77D}" destId="{A01C52F7-618C-44C8-9E8C-7EC4A11252AD}" srcOrd="1" destOrd="0" presId="urn:microsoft.com/office/officeart/2005/8/layout/gear1"/>
    <dgm:cxn modelId="{3F3649A3-960D-4BFF-B3BA-C320A2E029B7}" type="presOf" srcId="{753FFED7-628F-4A9B-9D92-B19B04A485B5}" destId="{011F0020-B6E3-4944-9198-2DFC4C4578C0}" srcOrd="0" destOrd="0" presId="urn:microsoft.com/office/officeart/2005/8/layout/gear1"/>
    <dgm:cxn modelId="{E1094BFB-4B15-4D50-8DDC-FF09C9DADFCF}" srcId="{64CC9D37-3B1A-4949-9BEE-EFCF058AE089}" destId="{753FFED7-628F-4A9B-9D92-B19B04A485B5}" srcOrd="0" destOrd="0" parTransId="{88D2106D-DECE-43DE-B6BB-FE7AC16D2DBE}" sibTransId="{FD4A5C15-2ACB-4E46-9423-66AAF81344F3}"/>
    <dgm:cxn modelId="{1FD72D46-48D6-4D8A-8F81-3EBC69059C13}" type="presOf" srcId="{30EEAF49-E84B-4D1A-B377-1E333BD6846F}" destId="{B4776C29-9596-4520-851A-C17C6EA3A681}" srcOrd="0" destOrd="0" presId="urn:microsoft.com/office/officeart/2005/8/layout/gear1"/>
    <dgm:cxn modelId="{20B137C0-E1CE-4D08-ABF2-2261E5472AB8}" type="presOf" srcId="{53A5813E-C4A2-404F-B7D7-73F9E32AAC06}" destId="{757E1F3D-862E-4B8E-B066-D462408F1F47}" srcOrd="0" destOrd="0" presId="urn:microsoft.com/office/officeart/2005/8/layout/gear1"/>
    <dgm:cxn modelId="{58C931ED-D04B-4D68-8E1D-1B7E504D7E9E}" srcId="{64CC9D37-3B1A-4949-9BEE-EFCF058AE089}" destId="{222C32FC-A9F6-40F1-95BE-C90A1549B77D}" srcOrd="2" destOrd="0" parTransId="{0CB26F36-5E99-4F64-A6E6-1931AEDE593F}" sibTransId="{5D71B15E-4F80-4C63-A045-00F8FBE1319B}"/>
    <dgm:cxn modelId="{07CEC811-5628-44FD-B48D-9F9A76862AAD}" type="presOf" srcId="{222C32FC-A9F6-40F1-95BE-C90A1549B77D}" destId="{CE2E7FD3-CFE2-42DF-B79D-BCB25D06056C}" srcOrd="2" destOrd="0" presId="urn:microsoft.com/office/officeart/2005/8/layout/gear1"/>
    <dgm:cxn modelId="{C3D95CBC-2BF9-4ED7-9D64-E1CE2675305F}" type="presOf" srcId="{753FFED7-628F-4A9B-9D92-B19B04A485B5}" destId="{F567162C-5277-4D30-956F-52F2B3B13465}" srcOrd="2" destOrd="0" presId="urn:microsoft.com/office/officeart/2005/8/layout/gear1"/>
    <dgm:cxn modelId="{4F51D5D0-530B-4DCF-9082-B78EFDCAB4B3}" type="presOf" srcId="{753FFED7-628F-4A9B-9D92-B19B04A485B5}" destId="{25A4366E-0B15-4946-B208-E3140A13CC37}" srcOrd="1" destOrd="0" presId="urn:microsoft.com/office/officeart/2005/8/layout/gear1"/>
    <dgm:cxn modelId="{6F734B0E-AA65-4DB3-A3A6-A1DBAA157A88}" type="presOf" srcId="{30EEAF49-E84B-4D1A-B377-1E333BD6846F}" destId="{69141ECE-74B6-491C-AF92-EA7C9CD6CE49}" srcOrd="1" destOrd="0" presId="urn:microsoft.com/office/officeart/2005/8/layout/gear1"/>
    <dgm:cxn modelId="{242EEE83-9938-479C-B5A2-D8E4405A188C}" type="presOf" srcId="{64CC9D37-3B1A-4949-9BEE-EFCF058AE089}" destId="{93380C29-29FE-4747-8A30-018B6D7F7F6F}" srcOrd="0" destOrd="0" presId="urn:microsoft.com/office/officeart/2005/8/layout/gear1"/>
    <dgm:cxn modelId="{227371AE-BA0C-463A-A190-74FC45AB34B0}" srcId="{64CC9D37-3B1A-4949-9BEE-EFCF058AE089}" destId="{30EEAF49-E84B-4D1A-B377-1E333BD6846F}" srcOrd="1" destOrd="0" parTransId="{1F649BE0-3C87-40C7-AA54-3EAB36F2D40C}" sibTransId="{53A5813E-C4A2-404F-B7D7-73F9E32AAC06}"/>
    <dgm:cxn modelId="{EA001DD8-9996-4340-B2EA-F3B2ECFBCD3F}" type="presOf" srcId="{222C32FC-A9F6-40F1-95BE-C90A1549B77D}" destId="{6653041A-0A64-4411-8713-BB4658961586}" srcOrd="0" destOrd="0" presId="urn:microsoft.com/office/officeart/2005/8/layout/gear1"/>
    <dgm:cxn modelId="{B9598127-47FA-4F81-8C09-EBC85015C601}" type="presOf" srcId="{30EEAF49-E84B-4D1A-B377-1E333BD6846F}" destId="{6FCA8686-5E18-4330-B58B-FF972EE20566}" srcOrd="2" destOrd="0" presId="urn:microsoft.com/office/officeart/2005/8/layout/gear1"/>
    <dgm:cxn modelId="{DF9004BA-66CE-4935-9CFA-8492CFEF2B43}" type="presOf" srcId="{5D71B15E-4F80-4C63-A045-00F8FBE1319B}" destId="{5E154B95-EFD1-49D8-B0A1-A0C886B8B106}" srcOrd="0" destOrd="0" presId="urn:microsoft.com/office/officeart/2005/8/layout/gear1"/>
    <dgm:cxn modelId="{7A942654-D7D4-44B0-8DA1-788DD662401F}" type="presOf" srcId="{222C32FC-A9F6-40F1-95BE-C90A1549B77D}" destId="{0E1D699F-B3F0-4B45-8C89-434136FDF304}" srcOrd="3" destOrd="0" presId="urn:microsoft.com/office/officeart/2005/8/layout/gear1"/>
    <dgm:cxn modelId="{F5767954-1BEB-4D11-934C-B3795564E4A3}" type="presOf" srcId="{FD4A5C15-2ACB-4E46-9423-66AAF81344F3}" destId="{304A908A-759D-468D-887B-5F594CF819E0}" srcOrd="0" destOrd="0" presId="urn:microsoft.com/office/officeart/2005/8/layout/gear1"/>
    <dgm:cxn modelId="{483B95AB-E525-4423-9B3B-A166AF74EEC1}" type="presParOf" srcId="{93380C29-29FE-4747-8A30-018B6D7F7F6F}" destId="{011F0020-B6E3-4944-9198-2DFC4C4578C0}" srcOrd="0" destOrd="0" presId="urn:microsoft.com/office/officeart/2005/8/layout/gear1"/>
    <dgm:cxn modelId="{5C90E550-FCA9-4030-9C38-9C9B87497084}" type="presParOf" srcId="{93380C29-29FE-4747-8A30-018B6D7F7F6F}" destId="{25A4366E-0B15-4946-B208-E3140A13CC37}" srcOrd="1" destOrd="0" presId="urn:microsoft.com/office/officeart/2005/8/layout/gear1"/>
    <dgm:cxn modelId="{627EE6BC-F001-45F4-9EC1-9F74BC3B2915}" type="presParOf" srcId="{93380C29-29FE-4747-8A30-018B6D7F7F6F}" destId="{F567162C-5277-4D30-956F-52F2B3B13465}" srcOrd="2" destOrd="0" presId="urn:microsoft.com/office/officeart/2005/8/layout/gear1"/>
    <dgm:cxn modelId="{48A9B90F-1DA5-431F-ACAE-1D5AB8D749E4}" type="presParOf" srcId="{93380C29-29FE-4747-8A30-018B6D7F7F6F}" destId="{B4776C29-9596-4520-851A-C17C6EA3A681}" srcOrd="3" destOrd="0" presId="urn:microsoft.com/office/officeart/2005/8/layout/gear1"/>
    <dgm:cxn modelId="{F6D64675-18BD-44D9-AD00-B32129AB9020}" type="presParOf" srcId="{93380C29-29FE-4747-8A30-018B6D7F7F6F}" destId="{69141ECE-74B6-491C-AF92-EA7C9CD6CE49}" srcOrd="4" destOrd="0" presId="urn:microsoft.com/office/officeart/2005/8/layout/gear1"/>
    <dgm:cxn modelId="{4695F543-C547-4877-82FB-92C570D59FA0}" type="presParOf" srcId="{93380C29-29FE-4747-8A30-018B6D7F7F6F}" destId="{6FCA8686-5E18-4330-B58B-FF972EE20566}" srcOrd="5" destOrd="0" presId="urn:microsoft.com/office/officeart/2005/8/layout/gear1"/>
    <dgm:cxn modelId="{CC637391-0858-4838-BE1D-23FDCDE4B816}" type="presParOf" srcId="{93380C29-29FE-4747-8A30-018B6D7F7F6F}" destId="{6653041A-0A64-4411-8713-BB4658961586}" srcOrd="6" destOrd="0" presId="urn:microsoft.com/office/officeart/2005/8/layout/gear1"/>
    <dgm:cxn modelId="{D1540F4B-2E69-4921-9EC8-9E6DAA55F43E}" type="presParOf" srcId="{93380C29-29FE-4747-8A30-018B6D7F7F6F}" destId="{A01C52F7-618C-44C8-9E8C-7EC4A11252AD}" srcOrd="7" destOrd="0" presId="urn:microsoft.com/office/officeart/2005/8/layout/gear1"/>
    <dgm:cxn modelId="{8A02EDF2-5801-4EDA-8B96-F9CE04545B1B}" type="presParOf" srcId="{93380C29-29FE-4747-8A30-018B6D7F7F6F}" destId="{CE2E7FD3-CFE2-42DF-B79D-BCB25D06056C}" srcOrd="8" destOrd="0" presId="urn:microsoft.com/office/officeart/2005/8/layout/gear1"/>
    <dgm:cxn modelId="{E4CE352E-ED16-49F4-A3FA-4A093D96D629}" type="presParOf" srcId="{93380C29-29FE-4747-8A30-018B6D7F7F6F}" destId="{0E1D699F-B3F0-4B45-8C89-434136FDF304}" srcOrd="9" destOrd="0" presId="urn:microsoft.com/office/officeart/2005/8/layout/gear1"/>
    <dgm:cxn modelId="{F3A3EB0E-FB8F-4AD5-B212-B5A765E73999}" type="presParOf" srcId="{93380C29-29FE-4747-8A30-018B6D7F7F6F}" destId="{304A908A-759D-468D-887B-5F594CF819E0}" srcOrd="10" destOrd="0" presId="urn:microsoft.com/office/officeart/2005/8/layout/gear1"/>
    <dgm:cxn modelId="{74EE5665-2C1E-4B97-A440-71DC22BB9B84}" type="presParOf" srcId="{93380C29-29FE-4747-8A30-018B6D7F7F6F}" destId="{757E1F3D-862E-4B8E-B066-D462408F1F47}" srcOrd="11" destOrd="0" presId="urn:microsoft.com/office/officeart/2005/8/layout/gear1"/>
    <dgm:cxn modelId="{4CF5D63B-93C4-4836-AA0C-3E47BB6B55EE}" type="presParOf" srcId="{93380C29-29FE-4747-8A30-018B6D7F7F6F}" destId="{5E154B95-EFD1-49D8-B0A1-A0C886B8B10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task1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task2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task3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77C35995-164A-4444-ABE9-D72581DEDD39}" type="presOf" srcId="{1C1A4CF2-CEFB-46AC-8EDC-9CB0824DC054}" destId="{DBC93343-7BAA-4F0C-8126-D885FE0CCE1C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756F64F0-BC85-4E9E-9C6C-EC3346848E69}" type="presOf" srcId="{1C1A4CF2-CEFB-46AC-8EDC-9CB0824DC054}" destId="{68CB1748-4F60-494D-B3F6-9CCC85393A16}" srcOrd="1" destOrd="0" presId="urn:microsoft.com/office/officeart/2005/8/layout/process1"/>
    <dgm:cxn modelId="{A472CA42-682F-44DD-B87E-7A731F3C391E}" type="presOf" srcId="{C2FEBBE4-CB54-4143-9EBC-F6267CF9685A}" destId="{A90FC8D9-D713-49D3-811C-1F47D4822447}" srcOrd="1" destOrd="0" presId="urn:microsoft.com/office/officeart/2005/8/layout/process1"/>
    <dgm:cxn modelId="{34CE0E2C-FB0A-4702-992C-1718937463E9}" type="presOf" srcId="{C2FEBBE4-CB54-4143-9EBC-F6267CF9685A}" destId="{F5759F51-AEFA-4F0F-A357-3303CD7D8FF1}" srcOrd="0" destOrd="0" presId="urn:microsoft.com/office/officeart/2005/8/layout/process1"/>
    <dgm:cxn modelId="{9FEAAA47-5501-482A-8655-A595B51F6965}" type="presOf" srcId="{7AE56F01-A13D-4543-A6E4-D423F2E0B805}" destId="{512F4811-1A16-40AF-B9DA-2E0C791F41D0}" srcOrd="0" destOrd="0" presId="urn:microsoft.com/office/officeart/2005/8/layout/process1"/>
    <dgm:cxn modelId="{6CF079D6-8A3B-4651-A0A5-F4E089598214}" type="presOf" srcId="{C069085E-F3A8-45DB-83CA-5B4233C9684E}" destId="{59E22A6B-DBEF-43FE-BA4D-B2C196512A19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E8C702A9-9C5F-43AD-9446-CC9EBE05DDFA}" type="presOf" srcId="{C0AFF907-E723-4C5F-ABD6-215A5516E55F}" destId="{3D1BA830-3315-496F-A6CF-26EF3AC14371}" srcOrd="0" destOrd="0" presId="urn:microsoft.com/office/officeart/2005/8/layout/process1"/>
    <dgm:cxn modelId="{17F5BE34-964F-4A34-8143-AF262BA8DB03}" type="presOf" srcId="{2684BBC9-B55F-4C82-84E3-A473090AED6D}" destId="{B1D0C23C-C8F4-406D-A875-DBDD127FE545}" srcOrd="0" destOrd="0" presId="urn:microsoft.com/office/officeart/2005/8/layout/process1"/>
    <dgm:cxn modelId="{4303E302-5CD2-4DEE-B377-67D93E99A2FA}" type="presParOf" srcId="{3D1BA830-3315-496F-A6CF-26EF3AC14371}" destId="{B1D0C23C-C8F4-406D-A875-DBDD127FE545}" srcOrd="0" destOrd="0" presId="urn:microsoft.com/office/officeart/2005/8/layout/process1"/>
    <dgm:cxn modelId="{656B1769-FDFB-4FB6-BCA5-5E1D08FD6120}" type="presParOf" srcId="{3D1BA830-3315-496F-A6CF-26EF3AC14371}" destId="{F5759F51-AEFA-4F0F-A357-3303CD7D8FF1}" srcOrd="1" destOrd="0" presId="urn:microsoft.com/office/officeart/2005/8/layout/process1"/>
    <dgm:cxn modelId="{5C581C76-CDB1-4F5D-BE1A-F944E8139D1E}" type="presParOf" srcId="{F5759F51-AEFA-4F0F-A357-3303CD7D8FF1}" destId="{A90FC8D9-D713-49D3-811C-1F47D4822447}" srcOrd="0" destOrd="0" presId="urn:microsoft.com/office/officeart/2005/8/layout/process1"/>
    <dgm:cxn modelId="{37D0242B-9860-46F8-A7F1-CFEF3F69BCAE}" type="presParOf" srcId="{3D1BA830-3315-496F-A6CF-26EF3AC14371}" destId="{59E22A6B-DBEF-43FE-BA4D-B2C196512A19}" srcOrd="2" destOrd="0" presId="urn:microsoft.com/office/officeart/2005/8/layout/process1"/>
    <dgm:cxn modelId="{9D256788-B844-4FD1-A949-072D640257FA}" type="presParOf" srcId="{3D1BA830-3315-496F-A6CF-26EF3AC14371}" destId="{DBC93343-7BAA-4F0C-8126-D885FE0CCE1C}" srcOrd="3" destOrd="0" presId="urn:microsoft.com/office/officeart/2005/8/layout/process1"/>
    <dgm:cxn modelId="{A839BAF4-89CE-4AC5-972D-EA8E8A3AC94A}" type="presParOf" srcId="{DBC93343-7BAA-4F0C-8126-D885FE0CCE1C}" destId="{68CB1748-4F60-494D-B3F6-9CCC85393A16}" srcOrd="0" destOrd="0" presId="urn:microsoft.com/office/officeart/2005/8/layout/process1"/>
    <dgm:cxn modelId="{6D1C6F1B-9121-424C-AEB6-DCB71B077F11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task4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task5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task6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E9FD7564-91B9-4EC9-8EBC-B60904C8006B}" type="presOf" srcId="{C2FEBBE4-CB54-4143-9EBC-F6267CF9685A}" destId="{F5759F51-AEFA-4F0F-A357-3303CD7D8FF1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8A93511C-DC9C-42B0-A4C2-C5AAB15F44C9}" type="presOf" srcId="{C2FEBBE4-CB54-4143-9EBC-F6267CF9685A}" destId="{A90FC8D9-D713-49D3-811C-1F47D4822447}" srcOrd="1" destOrd="0" presId="urn:microsoft.com/office/officeart/2005/8/layout/process1"/>
    <dgm:cxn modelId="{4FC04E4D-490A-4D3E-9993-8BD42204C565}" type="presOf" srcId="{7AE56F01-A13D-4543-A6E4-D423F2E0B805}" destId="{512F4811-1A16-40AF-B9DA-2E0C791F41D0}" srcOrd="0" destOrd="0" presId="urn:microsoft.com/office/officeart/2005/8/layout/process1"/>
    <dgm:cxn modelId="{A2523142-363F-4126-983A-BE8075FAABCD}" type="presOf" srcId="{C0AFF907-E723-4C5F-ABD6-215A5516E55F}" destId="{3D1BA830-3315-496F-A6CF-26EF3AC14371}" srcOrd="0" destOrd="0" presId="urn:microsoft.com/office/officeart/2005/8/layout/process1"/>
    <dgm:cxn modelId="{C269AF15-AB92-42E1-936B-56C8209AEA84}" type="presOf" srcId="{2684BBC9-B55F-4C82-84E3-A473090AED6D}" destId="{B1D0C23C-C8F4-406D-A875-DBDD127FE545}" srcOrd="0" destOrd="0" presId="urn:microsoft.com/office/officeart/2005/8/layout/process1"/>
    <dgm:cxn modelId="{43EDE422-5A75-4ECA-BA1C-29F367998715}" type="presOf" srcId="{C069085E-F3A8-45DB-83CA-5B4233C9684E}" destId="{59E22A6B-DBEF-43FE-BA4D-B2C196512A19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5C4089CD-A0E1-4B7F-92B9-0E40F6982C0F}" type="presOf" srcId="{1C1A4CF2-CEFB-46AC-8EDC-9CB0824DC054}" destId="{68CB1748-4F60-494D-B3F6-9CCC85393A16}" srcOrd="1" destOrd="0" presId="urn:microsoft.com/office/officeart/2005/8/layout/process1"/>
    <dgm:cxn modelId="{876A1FB5-0A98-4EB1-8A51-F87D25400938}" type="presOf" srcId="{1C1A4CF2-CEFB-46AC-8EDC-9CB0824DC054}" destId="{DBC93343-7BAA-4F0C-8126-D885FE0CCE1C}" srcOrd="0" destOrd="0" presId="urn:microsoft.com/office/officeart/2005/8/layout/process1"/>
    <dgm:cxn modelId="{32CB1108-D995-4D24-82B4-0280EA4808A2}" type="presParOf" srcId="{3D1BA830-3315-496F-A6CF-26EF3AC14371}" destId="{B1D0C23C-C8F4-406D-A875-DBDD127FE545}" srcOrd="0" destOrd="0" presId="urn:microsoft.com/office/officeart/2005/8/layout/process1"/>
    <dgm:cxn modelId="{EA31C91F-2370-4882-A9BA-5E16E396CA1D}" type="presParOf" srcId="{3D1BA830-3315-496F-A6CF-26EF3AC14371}" destId="{F5759F51-AEFA-4F0F-A357-3303CD7D8FF1}" srcOrd="1" destOrd="0" presId="urn:microsoft.com/office/officeart/2005/8/layout/process1"/>
    <dgm:cxn modelId="{1FB9F652-FE12-4369-8451-8D5A6AC94FB6}" type="presParOf" srcId="{F5759F51-AEFA-4F0F-A357-3303CD7D8FF1}" destId="{A90FC8D9-D713-49D3-811C-1F47D4822447}" srcOrd="0" destOrd="0" presId="urn:microsoft.com/office/officeart/2005/8/layout/process1"/>
    <dgm:cxn modelId="{A17C5AD5-B090-42EB-8B33-A19D6CF9ED8A}" type="presParOf" srcId="{3D1BA830-3315-496F-A6CF-26EF3AC14371}" destId="{59E22A6B-DBEF-43FE-BA4D-B2C196512A19}" srcOrd="2" destOrd="0" presId="urn:microsoft.com/office/officeart/2005/8/layout/process1"/>
    <dgm:cxn modelId="{E696B035-1DC1-438C-A363-8C9D6394DEF2}" type="presParOf" srcId="{3D1BA830-3315-496F-A6CF-26EF3AC14371}" destId="{DBC93343-7BAA-4F0C-8126-D885FE0CCE1C}" srcOrd="3" destOrd="0" presId="urn:microsoft.com/office/officeart/2005/8/layout/process1"/>
    <dgm:cxn modelId="{20872CCB-954B-48F5-ACC9-896820067A0A}" type="presParOf" srcId="{DBC93343-7BAA-4F0C-8126-D885FE0CCE1C}" destId="{68CB1748-4F60-494D-B3F6-9CCC85393A16}" srcOrd="0" destOrd="0" presId="urn:microsoft.com/office/officeart/2005/8/layout/process1"/>
    <dgm:cxn modelId="{6B768187-B9BF-4B80-8EA8-7272233E5558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task7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task8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task9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C22F61BD-6C85-4BDF-9D99-9EE0A73DAB15}" type="presOf" srcId="{1C1A4CF2-CEFB-46AC-8EDC-9CB0824DC054}" destId="{68CB1748-4F60-494D-B3F6-9CCC85393A16}" srcOrd="1" destOrd="0" presId="urn:microsoft.com/office/officeart/2005/8/layout/process1"/>
    <dgm:cxn modelId="{301F23A1-A5D5-4B80-9C7C-D5EDE0B19FB1}" type="presOf" srcId="{C2FEBBE4-CB54-4143-9EBC-F6267CF9685A}" destId="{F5759F51-AEFA-4F0F-A357-3303CD7D8FF1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52FC53C6-0268-4A81-BCD3-DF07301DDC21}" type="presOf" srcId="{1C1A4CF2-CEFB-46AC-8EDC-9CB0824DC054}" destId="{DBC93343-7BAA-4F0C-8126-D885FE0CCE1C}" srcOrd="0" destOrd="0" presId="urn:microsoft.com/office/officeart/2005/8/layout/process1"/>
    <dgm:cxn modelId="{978DD479-2E2E-405F-AE7D-1B50DDCEB39A}" type="presOf" srcId="{C2FEBBE4-CB54-4143-9EBC-F6267CF9685A}" destId="{A90FC8D9-D713-49D3-811C-1F47D4822447}" srcOrd="1" destOrd="0" presId="urn:microsoft.com/office/officeart/2005/8/layout/process1"/>
    <dgm:cxn modelId="{155B3577-9317-4CEC-B9D5-A9D3AA56A1EE}" type="presOf" srcId="{7AE56F01-A13D-4543-A6E4-D423F2E0B805}" destId="{512F4811-1A16-40AF-B9DA-2E0C791F41D0}" srcOrd="0" destOrd="0" presId="urn:microsoft.com/office/officeart/2005/8/layout/process1"/>
    <dgm:cxn modelId="{DFCAFE10-AE2D-4DEB-9EA4-40C5E28BB91B}" type="presOf" srcId="{C069085E-F3A8-45DB-83CA-5B4233C9684E}" destId="{59E22A6B-DBEF-43FE-BA4D-B2C196512A19}" srcOrd="0" destOrd="0" presId="urn:microsoft.com/office/officeart/2005/8/layout/process1"/>
    <dgm:cxn modelId="{71A452BC-CA50-44A2-AD01-30955A47E25D}" type="presOf" srcId="{C0AFF907-E723-4C5F-ABD6-215A5516E55F}" destId="{3D1BA830-3315-496F-A6CF-26EF3AC14371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29134FA3-2046-4406-963E-133C059E9C43}" type="presOf" srcId="{2684BBC9-B55F-4C82-84E3-A473090AED6D}" destId="{B1D0C23C-C8F4-406D-A875-DBDD127FE545}" srcOrd="0" destOrd="0" presId="urn:microsoft.com/office/officeart/2005/8/layout/process1"/>
    <dgm:cxn modelId="{AA5101E1-06AB-4C34-AC5C-1662C5C2BF37}" type="presParOf" srcId="{3D1BA830-3315-496F-A6CF-26EF3AC14371}" destId="{B1D0C23C-C8F4-406D-A875-DBDD127FE545}" srcOrd="0" destOrd="0" presId="urn:microsoft.com/office/officeart/2005/8/layout/process1"/>
    <dgm:cxn modelId="{F9ABE543-61BB-4609-A116-3CE769C6C5AD}" type="presParOf" srcId="{3D1BA830-3315-496F-A6CF-26EF3AC14371}" destId="{F5759F51-AEFA-4F0F-A357-3303CD7D8FF1}" srcOrd="1" destOrd="0" presId="urn:microsoft.com/office/officeart/2005/8/layout/process1"/>
    <dgm:cxn modelId="{4A7070BE-FDFC-4863-B91F-D3CB937BC131}" type="presParOf" srcId="{F5759F51-AEFA-4F0F-A357-3303CD7D8FF1}" destId="{A90FC8D9-D713-49D3-811C-1F47D4822447}" srcOrd="0" destOrd="0" presId="urn:microsoft.com/office/officeart/2005/8/layout/process1"/>
    <dgm:cxn modelId="{5168321C-79FA-44F4-B886-40072B1E1157}" type="presParOf" srcId="{3D1BA830-3315-496F-A6CF-26EF3AC14371}" destId="{59E22A6B-DBEF-43FE-BA4D-B2C196512A19}" srcOrd="2" destOrd="0" presId="urn:microsoft.com/office/officeart/2005/8/layout/process1"/>
    <dgm:cxn modelId="{2D07CC80-F0B1-4CD5-87B4-7A4DA2088422}" type="presParOf" srcId="{3D1BA830-3315-496F-A6CF-26EF3AC14371}" destId="{DBC93343-7BAA-4F0C-8126-D885FE0CCE1C}" srcOrd="3" destOrd="0" presId="urn:microsoft.com/office/officeart/2005/8/layout/process1"/>
    <dgm:cxn modelId="{1F405596-ECE7-4E09-B33B-708BE94032F3}" type="presParOf" srcId="{DBC93343-7BAA-4F0C-8126-D885FE0CCE1C}" destId="{68CB1748-4F60-494D-B3F6-9CCC85393A16}" srcOrd="0" destOrd="0" presId="urn:microsoft.com/office/officeart/2005/8/layout/process1"/>
    <dgm:cxn modelId="{258492E1-567D-4F9D-993E-7CFBCAA85258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84DD90-37DE-4D80-854B-B6D3AD99EBB5}">
      <dsp:nvSpPr>
        <dsp:cNvPr id="0" name=""/>
        <dsp:cNvSpPr/>
      </dsp:nvSpPr>
      <dsp:spPr>
        <a:xfrm>
          <a:off x="1000954" y="597"/>
          <a:ext cx="2184898" cy="698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Prepare and Build</a:t>
          </a:r>
          <a:endParaRPr lang="en-US" sz="1800" kern="1200" dirty="0"/>
        </a:p>
      </dsp:txBody>
      <dsp:txXfrm>
        <a:off x="1000954" y="597"/>
        <a:ext cx="2184898" cy="698556"/>
      </dsp:txXfrm>
    </dsp:sp>
    <dsp:sp modelId="{C8E19DD6-02E7-4DC4-B8CF-B09817444715}">
      <dsp:nvSpPr>
        <dsp:cNvPr id="0" name=""/>
        <dsp:cNvSpPr/>
      </dsp:nvSpPr>
      <dsp:spPr>
        <a:xfrm rot="5400000">
          <a:off x="1962424" y="716617"/>
          <a:ext cx="261958" cy="31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1962424" y="716617"/>
        <a:ext cx="261958" cy="314350"/>
      </dsp:txXfrm>
    </dsp:sp>
    <dsp:sp modelId="{A8D29A0F-F71A-42DB-8CA0-9F223ECC5D56}">
      <dsp:nvSpPr>
        <dsp:cNvPr id="0" name=""/>
        <dsp:cNvSpPr/>
      </dsp:nvSpPr>
      <dsp:spPr>
        <a:xfrm>
          <a:off x="1000954" y="1048431"/>
          <a:ext cx="2184898" cy="698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Install and Startup</a:t>
          </a:r>
          <a:endParaRPr lang="en-US" sz="1800" kern="1200" dirty="0"/>
        </a:p>
      </dsp:txBody>
      <dsp:txXfrm>
        <a:off x="1000954" y="1048431"/>
        <a:ext cx="2184898" cy="698556"/>
      </dsp:txXfrm>
    </dsp:sp>
    <dsp:sp modelId="{64138276-D59C-402C-A10E-406C2571E091}">
      <dsp:nvSpPr>
        <dsp:cNvPr id="0" name=""/>
        <dsp:cNvSpPr/>
      </dsp:nvSpPr>
      <dsp:spPr>
        <a:xfrm rot="5400000">
          <a:off x="1962424" y="1764451"/>
          <a:ext cx="261958" cy="31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1962424" y="1764451"/>
        <a:ext cx="261958" cy="314350"/>
      </dsp:txXfrm>
    </dsp:sp>
    <dsp:sp modelId="{75A5BE62-E46C-4A7B-B999-D7C821471592}">
      <dsp:nvSpPr>
        <dsp:cNvPr id="0" name=""/>
        <dsp:cNvSpPr/>
      </dsp:nvSpPr>
      <dsp:spPr>
        <a:xfrm>
          <a:off x="1000954" y="2096265"/>
          <a:ext cx="2184898" cy="698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 specified test cases</a:t>
          </a:r>
          <a:endParaRPr lang="en-US" sz="1800" kern="1200" dirty="0"/>
        </a:p>
      </dsp:txBody>
      <dsp:txXfrm>
        <a:off x="1000954" y="2096265"/>
        <a:ext cx="2184898" cy="698556"/>
      </dsp:txXfrm>
    </dsp:sp>
    <dsp:sp modelId="{B815580D-BB35-43CD-9984-E66321F04C7B}">
      <dsp:nvSpPr>
        <dsp:cNvPr id="0" name=""/>
        <dsp:cNvSpPr/>
      </dsp:nvSpPr>
      <dsp:spPr>
        <a:xfrm rot="5400000">
          <a:off x="1962424" y="2812285"/>
          <a:ext cx="261958" cy="31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1962424" y="2812285"/>
        <a:ext cx="261958" cy="314350"/>
      </dsp:txXfrm>
    </dsp:sp>
    <dsp:sp modelId="{5BAB5C84-212E-49E1-9EA9-140F3FD398B6}">
      <dsp:nvSpPr>
        <dsp:cNvPr id="0" name=""/>
        <dsp:cNvSpPr/>
      </dsp:nvSpPr>
      <dsp:spPr>
        <a:xfrm>
          <a:off x="1000954" y="3144099"/>
          <a:ext cx="2184898" cy="698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Terminate and Uninstall</a:t>
          </a:r>
          <a:endParaRPr lang="en-US" sz="1800" kern="1200" dirty="0"/>
        </a:p>
      </dsp:txBody>
      <dsp:txXfrm>
        <a:off x="1000954" y="3144099"/>
        <a:ext cx="2184898" cy="698556"/>
      </dsp:txXfrm>
    </dsp:sp>
    <dsp:sp modelId="{E43C0FF9-397B-47D1-A450-7DA0B3E13E65}">
      <dsp:nvSpPr>
        <dsp:cNvPr id="0" name=""/>
        <dsp:cNvSpPr/>
      </dsp:nvSpPr>
      <dsp:spPr>
        <a:xfrm rot="5400000">
          <a:off x="1962424" y="3860119"/>
          <a:ext cx="261958" cy="31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1962424" y="3860119"/>
        <a:ext cx="261958" cy="314350"/>
      </dsp:txXfrm>
    </dsp:sp>
    <dsp:sp modelId="{433F5BA0-395B-45B9-8DDE-33BBC306CB72}">
      <dsp:nvSpPr>
        <dsp:cNvPr id="0" name=""/>
        <dsp:cNvSpPr/>
      </dsp:nvSpPr>
      <dsp:spPr>
        <a:xfrm>
          <a:off x="1000954" y="4191933"/>
          <a:ext cx="2184898" cy="698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Result</a:t>
          </a:r>
          <a:endParaRPr lang="en-US" sz="1800" kern="1200" dirty="0"/>
        </a:p>
      </dsp:txBody>
      <dsp:txXfrm>
        <a:off x="1000954" y="4191933"/>
        <a:ext cx="2184898" cy="6985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B0CFB4-F7BE-4171-9046-15B0DA185AC9}">
      <dsp:nvSpPr>
        <dsp:cNvPr id="0" name=""/>
        <dsp:cNvSpPr/>
      </dsp:nvSpPr>
      <dsp:spPr>
        <a:xfrm>
          <a:off x="454272" y="369075"/>
          <a:ext cx="1035670" cy="34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54272" y="369075"/>
        <a:ext cx="1035670" cy="341300"/>
      </dsp:txXfrm>
    </dsp:sp>
    <dsp:sp modelId="{3368DFBA-55EC-4C65-994C-8BF804237CA1}">
      <dsp:nvSpPr>
        <dsp:cNvPr id="0" name=""/>
        <dsp:cNvSpPr/>
      </dsp:nvSpPr>
      <dsp:spPr>
        <a:xfrm>
          <a:off x="216026" y="792090"/>
          <a:ext cx="1656182" cy="63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 cases</a:t>
          </a:r>
          <a:endParaRPr lang="en-US" sz="2200" kern="1200" dirty="0"/>
        </a:p>
      </dsp:txBody>
      <dsp:txXfrm>
        <a:off x="216026" y="792090"/>
        <a:ext cx="1656182" cy="639431"/>
      </dsp:txXfrm>
    </dsp:sp>
    <dsp:sp modelId="{230569AE-4C89-4829-878E-BC5B5870AD9B}">
      <dsp:nvSpPr>
        <dsp:cNvPr id="0" name=""/>
        <dsp:cNvSpPr/>
      </dsp:nvSpPr>
      <dsp:spPr>
        <a:xfrm>
          <a:off x="453095" y="265272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F6260-CBC8-40D1-8DE1-A3D380AC3B54}">
      <dsp:nvSpPr>
        <dsp:cNvPr id="0" name=""/>
        <dsp:cNvSpPr/>
      </dsp:nvSpPr>
      <dsp:spPr>
        <a:xfrm>
          <a:off x="510763" y="149936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5AC4-DDE5-4E94-A60B-9B1D2321C02C}">
      <dsp:nvSpPr>
        <dsp:cNvPr id="0" name=""/>
        <dsp:cNvSpPr/>
      </dsp:nvSpPr>
      <dsp:spPr>
        <a:xfrm>
          <a:off x="649166" y="173004"/>
          <a:ext cx="129458" cy="12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56802-D4B3-49F5-B874-F62258919ECC}">
      <dsp:nvSpPr>
        <dsp:cNvPr id="0" name=""/>
        <dsp:cNvSpPr/>
      </dsp:nvSpPr>
      <dsp:spPr>
        <a:xfrm>
          <a:off x="764503" y="46134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5F9EB-6213-4233-9730-10D709655218}">
      <dsp:nvSpPr>
        <dsp:cNvPr id="0" name=""/>
        <dsp:cNvSpPr/>
      </dsp:nvSpPr>
      <dsp:spPr>
        <a:xfrm>
          <a:off x="914439" y="0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F7ACF-CA26-40B0-BF8C-E9C5AE36D444}">
      <dsp:nvSpPr>
        <dsp:cNvPr id="0" name=""/>
        <dsp:cNvSpPr/>
      </dsp:nvSpPr>
      <dsp:spPr>
        <a:xfrm>
          <a:off x="1098977" y="80735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325A2-2367-480A-8B4E-75E0BF5C690F}">
      <dsp:nvSpPr>
        <dsp:cNvPr id="0" name=""/>
        <dsp:cNvSpPr/>
      </dsp:nvSpPr>
      <dsp:spPr>
        <a:xfrm>
          <a:off x="1214313" y="138403"/>
          <a:ext cx="129458" cy="12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445E6-4C52-4DA4-B21F-A41BF925609B}">
      <dsp:nvSpPr>
        <dsp:cNvPr id="0" name=""/>
        <dsp:cNvSpPr/>
      </dsp:nvSpPr>
      <dsp:spPr>
        <a:xfrm>
          <a:off x="1375784" y="265272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BB905-6CCC-4CD7-9511-6D60D4D37478}">
      <dsp:nvSpPr>
        <dsp:cNvPr id="0" name=""/>
        <dsp:cNvSpPr/>
      </dsp:nvSpPr>
      <dsp:spPr>
        <a:xfrm>
          <a:off x="1444985" y="392142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0E939-FC95-4EF4-9102-D06F41D25EBE}">
      <dsp:nvSpPr>
        <dsp:cNvPr id="0" name=""/>
        <dsp:cNvSpPr/>
      </dsp:nvSpPr>
      <dsp:spPr>
        <a:xfrm>
          <a:off x="845238" y="149936"/>
          <a:ext cx="211841" cy="211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02682-3F92-49EE-ACFC-4AA7A4D651FD}">
      <dsp:nvSpPr>
        <dsp:cNvPr id="0" name=""/>
        <dsp:cNvSpPr/>
      </dsp:nvSpPr>
      <dsp:spPr>
        <a:xfrm>
          <a:off x="395427" y="588213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65A0-5DC3-48F9-A70F-6548C30D69EB}">
      <dsp:nvSpPr>
        <dsp:cNvPr id="0" name=""/>
        <dsp:cNvSpPr/>
      </dsp:nvSpPr>
      <dsp:spPr>
        <a:xfrm>
          <a:off x="464629" y="692016"/>
          <a:ext cx="129458" cy="12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89505-A6AD-4C92-9B50-9BF43F7E18E4}">
      <dsp:nvSpPr>
        <dsp:cNvPr id="0" name=""/>
        <dsp:cNvSpPr/>
      </dsp:nvSpPr>
      <dsp:spPr>
        <a:xfrm>
          <a:off x="637633" y="784285"/>
          <a:ext cx="188303" cy="188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1C690-2D7C-40A6-B560-7A060F7A3BC1}">
      <dsp:nvSpPr>
        <dsp:cNvPr id="0" name=""/>
        <dsp:cNvSpPr/>
      </dsp:nvSpPr>
      <dsp:spPr>
        <a:xfrm>
          <a:off x="879839" y="934222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9C7C7-7972-4962-874C-E477F9F72458}">
      <dsp:nvSpPr>
        <dsp:cNvPr id="0" name=""/>
        <dsp:cNvSpPr/>
      </dsp:nvSpPr>
      <dsp:spPr>
        <a:xfrm>
          <a:off x="925973" y="784285"/>
          <a:ext cx="129458" cy="12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0140D-8301-4B48-A459-499E808B6B66}">
      <dsp:nvSpPr>
        <dsp:cNvPr id="0" name=""/>
        <dsp:cNvSpPr/>
      </dsp:nvSpPr>
      <dsp:spPr>
        <a:xfrm>
          <a:off x="1041309" y="945755"/>
          <a:ext cx="82382" cy="82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247CA-DDD1-4F38-B45B-6300F779FD21}">
      <dsp:nvSpPr>
        <dsp:cNvPr id="0" name=""/>
        <dsp:cNvSpPr/>
      </dsp:nvSpPr>
      <dsp:spPr>
        <a:xfrm>
          <a:off x="1145112" y="761218"/>
          <a:ext cx="188303" cy="188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6F1E1-89B6-4274-9B87-282AB3FFB54D}">
      <dsp:nvSpPr>
        <dsp:cNvPr id="0" name=""/>
        <dsp:cNvSpPr/>
      </dsp:nvSpPr>
      <dsp:spPr>
        <a:xfrm>
          <a:off x="1398851" y="715083"/>
          <a:ext cx="129458" cy="12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82F54-1D94-45BE-8A93-23193F9F69E1}">
      <dsp:nvSpPr>
        <dsp:cNvPr id="0" name=""/>
        <dsp:cNvSpPr/>
      </dsp:nvSpPr>
      <dsp:spPr>
        <a:xfrm>
          <a:off x="1800199" y="172812"/>
          <a:ext cx="380202" cy="7258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B57CA-A8C6-4B6C-AB4C-D90636CC7E09}">
      <dsp:nvSpPr>
        <dsp:cNvPr id="0" name=""/>
        <dsp:cNvSpPr/>
      </dsp:nvSpPr>
      <dsp:spPr>
        <a:xfrm>
          <a:off x="2111273" y="172812"/>
          <a:ext cx="380202" cy="7258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4F890-C139-4F05-B8D4-F657F1D68D28}">
      <dsp:nvSpPr>
        <dsp:cNvPr id="0" name=""/>
        <dsp:cNvSpPr/>
      </dsp:nvSpPr>
      <dsp:spPr>
        <a:xfrm>
          <a:off x="2569244" y="121319"/>
          <a:ext cx="881377" cy="881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569244" y="121319"/>
        <a:ext cx="881377" cy="881377"/>
      </dsp:txXfrm>
    </dsp:sp>
    <dsp:sp modelId="{A9760626-1D6B-4B7F-9DD1-CE5CC0F260E1}">
      <dsp:nvSpPr>
        <dsp:cNvPr id="0" name=""/>
        <dsp:cNvSpPr/>
      </dsp:nvSpPr>
      <dsp:spPr>
        <a:xfrm>
          <a:off x="2491476" y="809374"/>
          <a:ext cx="1036915" cy="63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Engine</a:t>
          </a:r>
          <a:endParaRPr lang="en-US" sz="2200" kern="1200" dirty="0"/>
        </a:p>
      </dsp:txBody>
      <dsp:txXfrm>
        <a:off x="2491476" y="809374"/>
        <a:ext cx="1036915" cy="63943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A3112-9677-4939-85A8-1C14A5BF6ABE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6B42E-F146-425F-ABFE-5CFFC6B82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63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</a:t>
            </a:r>
            <a:r>
              <a:rPr lang="en-US" baseline="0" dirty="0" smtClean="0"/>
              <a:t> product information of ASIP/SWSD, </a:t>
            </a:r>
            <a:r>
              <a:rPr lang="en-US" baseline="0" smtClean="0"/>
              <a:t>please navigate to http://www.intel.com/content/www/us/en/software-developers/cloud-identity-and-api-security.html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B42E-F146-425F-ABFE-5CFFC6B82E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B42E-F146-425F-ABFE-5CFFC6B82E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B42E-F146-425F-ABFE-5CFFC6B82E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B42E-F146-425F-ABFE-5CFFC6B82E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unified resource portal really enhanced team’s testing efficiency for various client and server 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B42E-F146-425F-ABFE-5CFFC6B82E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468AD-D0E4-4619-A231-00A8A556F07D}" type="slidenum">
              <a:rPr lang="en-US"/>
              <a:pPr/>
              <a:t>23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6" tIns="45718" rIns="91436" bIns="45718"/>
          <a:lstStyle/>
          <a:p>
            <a:pPr eaLnBrk="1" hangingPunct="1"/>
            <a:r>
              <a:rPr lang="en-US" smtClean="0"/>
              <a:t>Speak to why the cloud is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6" name="Picture 36" descr="I-device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8113" y="0"/>
            <a:ext cx="5195887" cy="6878638"/>
          </a:xfrm>
          <a:prstGeom prst="rect">
            <a:avLst/>
          </a:prstGeom>
          <a:noFill/>
        </p:spPr>
      </p:pic>
      <p:pic>
        <p:nvPicPr>
          <p:cNvPr id="307208" name="Picture 8" descr="intel_rgb_100-lg"/>
          <p:cNvPicPr>
            <a:picLocks noChangeAspect="1" noChangeArrowheads="1"/>
          </p:cNvPicPr>
          <p:nvPr/>
        </p:nvPicPr>
        <p:blipFill>
          <a:blip r:embed="rId4" cstate="print">
            <a:lum bright="80000"/>
          </a:blip>
          <a:srcRect/>
          <a:stretch>
            <a:fillRect/>
          </a:stretch>
        </p:blipFill>
        <p:spPr bwMode="invGray">
          <a:xfrm>
            <a:off x="7246938" y="111125"/>
            <a:ext cx="1808162" cy="1368425"/>
          </a:xfrm>
          <a:prstGeom prst="rect">
            <a:avLst/>
          </a:prstGeom>
          <a:noFill/>
        </p:spPr>
      </p:pic>
      <p:sp>
        <p:nvSpPr>
          <p:cNvPr id="30720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1524000"/>
            <a:ext cx="4683125" cy="20764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2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0" y="3886200"/>
            <a:ext cx="4073525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225" name="Text Box 25"/>
          <p:cNvSpPr txBox="1">
            <a:spLocks noChangeArrowheads="1"/>
          </p:cNvSpPr>
          <p:nvPr/>
        </p:nvSpPr>
        <p:spPr bwMode="auto">
          <a:xfrm>
            <a:off x="3351213" y="6308725"/>
            <a:ext cx="24479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000">
                <a:latin typeface="Arial" charset="0"/>
              </a:rPr>
              <a:t>Intel Confidential</a:t>
            </a:r>
            <a:br>
              <a:rPr lang="en-US" sz="1000">
                <a:latin typeface="Arial" charset="0"/>
              </a:rPr>
            </a:br>
            <a:r>
              <a:rPr lang="en-US" sz="1000">
                <a:latin typeface="Arial" charset="0"/>
              </a:rPr>
              <a:t>Internal Use Only – Do Not Distribute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76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76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38238"/>
            <a:ext cx="4038600" cy="4891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38238"/>
            <a:ext cx="4038600" cy="236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38600" cy="2370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248400"/>
            <a:ext cx="450850" cy="242888"/>
          </a:xfrm>
        </p:spPr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867400" y="6081713"/>
            <a:ext cx="2057400" cy="447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6096000" y="6477000"/>
            <a:ext cx="1828800" cy="225425"/>
          </a:xfrm>
        </p:spPr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438400"/>
            <a:ext cx="2133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2438400"/>
            <a:ext cx="2133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5300" y="1066800"/>
            <a:ext cx="110490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066800"/>
            <a:ext cx="31623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8238"/>
            <a:ext cx="403860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238"/>
            <a:ext cx="403860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it.intel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invGray">
          <a:xfrm>
            <a:off x="-4763" y="6029325"/>
            <a:ext cx="9148763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61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8238"/>
            <a:ext cx="8229600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06184" name="Picture 8" descr="Intel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8089900" y="6191250"/>
            <a:ext cx="811213" cy="541338"/>
          </a:xfrm>
          <a:prstGeom prst="rect">
            <a:avLst/>
          </a:prstGeom>
          <a:noFill/>
        </p:spPr>
      </p:pic>
      <p:sp>
        <p:nvSpPr>
          <p:cNvPr id="30619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8400"/>
            <a:ext cx="4508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98CF8E8C-4E87-4BD0-BD1D-A5DB70B8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619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081713"/>
            <a:ext cx="2057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618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77000"/>
            <a:ext cx="18288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fld id="{BD27918D-67E2-44C0-B5ED-054D10EAB2FD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06202" name="Text Box 26"/>
          <p:cNvSpPr txBox="1">
            <a:spLocks noChangeArrowheads="1"/>
          </p:cNvSpPr>
          <p:nvPr/>
        </p:nvSpPr>
        <p:spPr bwMode="auto">
          <a:xfrm>
            <a:off x="3351213" y="6308725"/>
            <a:ext cx="24479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</a:rPr>
              <a:t>Intel Confidential</a:t>
            </a:r>
            <a:br>
              <a:rPr lang="en-US" sz="1000">
                <a:solidFill>
                  <a:schemeClr val="bg1"/>
                </a:solidFill>
                <a:latin typeface="Arial" charset="0"/>
              </a:rPr>
            </a:br>
            <a:r>
              <a:rPr lang="en-US" sz="1000">
                <a:solidFill>
                  <a:schemeClr val="bg1"/>
                </a:solidFill>
                <a:latin typeface="Arial" charset="0"/>
              </a:rPr>
              <a:t>Internal Use Only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4384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0668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invGray">
          <a:xfrm>
            <a:off x="-4763" y="6029325"/>
            <a:ext cx="9148763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55688" name="Picture 8" descr="Intel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8089900" y="6191250"/>
            <a:ext cx="811213" cy="541338"/>
          </a:xfrm>
          <a:prstGeom prst="rect">
            <a:avLst/>
          </a:prstGeom>
          <a:noFill/>
        </p:spPr>
      </p:pic>
      <p:sp>
        <p:nvSpPr>
          <p:cNvPr id="455702" name="Rectangle 22"/>
          <p:cNvSpPr>
            <a:spLocks noChangeArrowheads="1"/>
          </p:cNvSpPr>
          <p:nvPr/>
        </p:nvSpPr>
        <p:spPr bwMode="auto">
          <a:xfrm>
            <a:off x="860425" y="838200"/>
            <a:ext cx="4778375" cy="477837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372" tIns="45688" rIns="91372" bIns="45688" anchor="ctr">
            <a:spAutoFit/>
          </a:bodyPr>
          <a:lstStyle/>
          <a:p>
            <a:endParaRPr lang="en-US"/>
          </a:p>
        </p:txBody>
      </p:sp>
      <p:sp>
        <p:nvSpPr>
          <p:cNvPr id="455703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096000"/>
            <a:ext cx="18256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45570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77000"/>
            <a:ext cx="18256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Month Day, yyyy</a:t>
            </a:r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3351213" y="6308725"/>
            <a:ext cx="24479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</a:rPr>
              <a:t>Intel Confidential</a:t>
            </a:r>
            <a:br>
              <a:rPr lang="en-US" sz="1000">
                <a:solidFill>
                  <a:schemeClr val="bg1"/>
                </a:solidFill>
                <a:latin typeface="Arial" charset="0"/>
              </a:rPr>
            </a:br>
            <a:r>
              <a:rPr lang="en-US" sz="1000">
                <a:solidFill>
                  <a:schemeClr val="bg1"/>
                </a:solidFill>
                <a:latin typeface="Arial" charset="0"/>
              </a:rPr>
              <a:t>Internal Use Only – Do Not Distribute</a:t>
            </a:r>
          </a:p>
        </p:txBody>
      </p:sp>
      <p:pic>
        <p:nvPicPr>
          <p:cNvPr id="455708" name="Picture 28" descr="IT-TT-+-URL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1975" y="6043613"/>
            <a:ext cx="2314575" cy="809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576263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2pPr>
      <a:lvl3pPr marL="914400" indent="-2238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bg2"/>
          </a:solidFill>
          <a:latin typeface="+mn-lt"/>
        </a:defRPr>
      </a:lvl3pPr>
      <a:lvl4pPr marL="1265238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1524000"/>
            <a:ext cx="8645525" cy="2076450"/>
          </a:xfrm>
        </p:spPr>
        <p:txBody>
          <a:bodyPr/>
          <a:lstStyle/>
          <a:p>
            <a:r>
              <a:rPr lang="en-US" dirty="0" smtClean="0"/>
              <a:t>Build a Cloud with Test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139952" y="2996952"/>
            <a:ext cx="4608512" cy="550912"/>
          </a:xfrm>
        </p:spPr>
        <p:txBody>
          <a:bodyPr/>
          <a:lstStyle/>
          <a:p>
            <a:r>
              <a:rPr lang="en-US" dirty="0" smtClean="0"/>
              <a:t>Reloading tests to cloud 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Confidentially executed for commercial products</a:t>
            </a:r>
          </a:p>
          <a:p>
            <a:r>
              <a:rPr lang="en-US" dirty="0" smtClean="0"/>
              <a:t>Runs on a specific machine or OS</a:t>
            </a:r>
          </a:p>
          <a:p>
            <a:r>
              <a:rPr lang="en-US" dirty="0" smtClean="0"/>
              <a:t>Requires privileged access to the platform for installation and execution</a:t>
            </a:r>
          </a:p>
          <a:p>
            <a:r>
              <a:rPr lang="en-US" dirty="0" smtClean="0"/>
              <a:t>Requires sufficient machine resource</a:t>
            </a:r>
          </a:p>
          <a:p>
            <a:r>
              <a:rPr lang="en-US" dirty="0" smtClean="0"/>
              <a:t>Can be divided to multiple stages</a:t>
            </a:r>
          </a:p>
          <a:p>
            <a:r>
              <a:rPr lang="en-US" dirty="0" smtClean="0"/>
              <a:t>A single stage may be required to execute multiple test cases</a:t>
            </a:r>
          </a:p>
          <a:p>
            <a:r>
              <a:rPr lang="en-US" dirty="0" smtClean="0"/>
              <a:t>Some stages can execute concurrently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471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Distributed Computing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0460885"/>
              </p:ext>
            </p:extLst>
          </p:nvPr>
        </p:nvGraphicFramePr>
        <p:xfrm>
          <a:off x="2473424" y="1124744"/>
          <a:ext cx="4186808" cy="489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789088222"/>
              </p:ext>
            </p:extLst>
          </p:nvPr>
        </p:nvGraphicFramePr>
        <p:xfrm>
          <a:off x="-180528" y="2996952"/>
          <a:ext cx="367240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6012160" y="1124744"/>
            <a:ext cx="0" cy="48965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2069" y="1052736"/>
            <a:ext cx="676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8053" y="3657203"/>
            <a:ext cx="676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 bwMode="auto">
          <a:xfrm>
            <a:off x="5868144" y="1514698"/>
            <a:ext cx="9361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ight Brace 14"/>
          <p:cNvSpPr/>
          <p:nvPr/>
        </p:nvSpPr>
        <p:spPr bwMode="auto">
          <a:xfrm>
            <a:off x="5868144" y="2492896"/>
            <a:ext cx="936104" cy="223224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07504" y="2636912"/>
            <a:ext cx="3312368" cy="194421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36912"/>
            <a:ext cx="676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657203"/>
            <a:ext cx="676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165" y="2577083"/>
            <a:ext cx="676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11560" y="261774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Middleware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0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flow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49318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Pool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516216" y="980728"/>
            <a:ext cx="2232248" cy="453650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3208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Middleware Runtime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675" y="1162050"/>
            <a:ext cx="36766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24744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0663" y="828675"/>
            <a:ext cx="61626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Task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task has pre-defined parameters</a:t>
            </a:r>
          </a:p>
          <a:p>
            <a:r>
              <a:rPr lang="en-US" dirty="0" smtClean="0"/>
              <a:t>Some parameters are provided by users</a:t>
            </a:r>
          </a:p>
          <a:p>
            <a:r>
              <a:rPr lang="en-US" dirty="0" smtClean="0"/>
              <a:t>A parameter is abstracted as a </a:t>
            </a:r>
            <a:r>
              <a:rPr lang="en-US" b="1" dirty="0" smtClean="0"/>
              <a:t>Variable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Variable</a:t>
            </a:r>
            <a:r>
              <a:rPr lang="en-US" dirty="0" smtClean="0"/>
              <a:t> is a List of atomic values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&lt;variable name="platform"&gt;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&lt;values&gt;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   &lt;value&gt;Win32&lt;/value&gt;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   &lt;value&gt;Win64&lt;/value&gt;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   &lt;value&gt;Linux32&lt;/value&gt;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   &lt;value&gt;Linux64&lt;/value&gt;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&lt;/values&gt;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&lt;/variable&gt;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task can specify a web layout for parameters</a:t>
            </a:r>
          </a:p>
          <a:p>
            <a:r>
              <a:rPr lang="en-US" dirty="0" smtClean="0"/>
              <a:t>Middleware Engine renders a form dynamically</a:t>
            </a:r>
          </a:p>
          <a:p>
            <a:r>
              <a:rPr lang="en-US" dirty="0" smtClean="0"/>
              <a:t>Any UI element is bound to a </a:t>
            </a:r>
            <a:r>
              <a:rPr lang="en-US" b="1" dirty="0" smtClean="0"/>
              <a:t>Variable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&lt;form&gt;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&lt;combo label="</a:t>
            </a:r>
            <a:r>
              <a:rPr lang="en-US" sz="1800" dirty="0" err="1" smtClean="0">
                <a:solidFill>
                  <a:srgbClr val="0070C0"/>
                </a:solidFill>
              </a:rPr>
              <a:t>OSName</a:t>
            </a:r>
            <a:r>
              <a:rPr lang="en-US" sz="1800" dirty="0" smtClean="0">
                <a:solidFill>
                  <a:srgbClr val="0070C0"/>
                </a:solidFill>
              </a:rPr>
              <a:t>" id="</a:t>
            </a:r>
            <a:r>
              <a:rPr lang="en-US" sz="1800" dirty="0" err="1" smtClean="0">
                <a:solidFill>
                  <a:srgbClr val="0070C0"/>
                </a:solidFill>
              </a:rPr>
              <a:t>os</a:t>
            </a:r>
            <a:r>
              <a:rPr lang="en-US" sz="1800" dirty="0" smtClean="0">
                <a:solidFill>
                  <a:srgbClr val="0070C0"/>
                </a:solidFill>
              </a:rPr>
              <a:t>" bind="OS"/&gt;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 &lt;combo label="Arch" id="arch" bind="ARCH"/&gt;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&lt;</a:t>
            </a:r>
            <a:r>
              <a:rPr lang="en-US" sz="1800" dirty="0" err="1" smtClean="0">
                <a:solidFill>
                  <a:srgbClr val="0070C0"/>
                </a:solidFill>
              </a:rPr>
              <a:t>checkboxgroup</a:t>
            </a:r>
            <a:r>
              <a:rPr lang="en-US" sz="1800" dirty="0" smtClean="0">
                <a:solidFill>
                  <a:srgbClr val="0070C0"/>
                </a:solidFill>
              </a:rPr>
              <a:t> label=“Cases" id=“cases“ bind=“cases" 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&lt;</a:t>
            </a:r>
            <a:r>
              <a:rPr lang="en-US" sz="1800" dirty="0" err="1" smtClean="0">
                <a:solidFill>
                  <a:srgbClr val="0070C0"/>
                </a:solidFill>
              </a:rPr>
              <a:t>textfield</a:t>
            </a:r>
            <a:r>
              <a:rPr lang="en-US" sz="1800" dirty="0" smtClean="0">
                <a:solidFill>
                  <a:srgbClr val="0070C0"/>
                </a:solidFill>
              </a:rPr>
              <a:t> label=“</a:t>
            </a:r>
            <a:r>
              <a:rPr lang="en-US" sz="1800" dirty="0" err="1" smtClean="0">
                <a:solidFill>
                  <a:srgbClr val="0070C0"/>
                </a:solidFill>
              </a:rPr>
              <a:t>desc</a:t>
            </a:r>
            <a:r>
              <a:rPr lang="en-US" sz="1800" dirty="0" smtClean="0">
                <a:solidFill>
                  <a:srgbClr val="0070C0"/>
                </a:solidFill>
              </a:rPr>
              <a:t>” id=“</a:t>
            </a:r>
            <a:r>
              <a:rPr lang="en-US" sz="1800" dirty="0" err="1" smtClean="0">
                <a:solidFill>
                  <a:srgbClr val="0070C0"/>
                </a:solidFill>
              </a:rPr>
              <a:t>desc</a:t>
            </a:r>
            <a:r>
              <a:rPr lang="en-US" sz="1800" dirty="0" smtClean="0">
                <a:solidFill>
                  <a:srgbClr val="0070C0"/>
                </a:solidFill>
              </a:rPr>
              <a:t>” bind=“</a:t>
            </a:r>
            <a:r>
              <a:rPr lang="en-US" sz="1800" dirty="0" err="1" smtClean="0">
                <a:solidFill>
                  <a:srgbClr val="0070C0"/>
                </a:solidFill>
              </a:rPr>
              <a:t>desc</a:t>
            </a:r>
            <a:r>
              <a:rPr lang="en-US" sz="1800" dirty="0" smtClean="0">
                <a:solidFill>
                  <a:srgbClr val="0070C0"/>
                </a:solidFill>
              </a:rPr>
              <a:t>” 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&lt;/form&gt;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Task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859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task flow </a:t>
            </a:r>
            <a:r>
              <a:rPr lang="en-US" dirty="0"/>
              <a:t>contains at least 1 task </a:t>
            </a:r>
            <a:r>
              <a:rPr lang="en-US" dirty="0" smtClean="0"/>
              <a:t>stage</a:t>
            </a:r>
            <a:endParaRPr lang="en-US" dirty="0"/>
          </a:p>
          <a:p>
            <a:r>
              <a:rPr lang="en-US" dirty="0" smtClean="0"/>
              <a:t>A task stage is abstracted as a </a:t>
            </a:r>
            <a:r>
              <a:rPr lang="en-US" b="1" dirty="0" err="1" smtClean="0"/>
              <a:t>tasklet</a:t>
            </a:r>
            <a:endParaRPr lang="en-US" b="1" dirty="0" smtClean="0"/>
          </a:p>
          <a:p>
            <a:r>
              <a:rPr lang="en-US" dirty="0" smtClean="0"/>
              <a:t>A task stage follows ‘producer-consumer’ execution model</a:t>
            </a:r>
          </a:p>
          <a:p>
            <a:r>
              <a:rPr lang="en-US" dirty="0" smtClean="0"/>
              <a:t>Task stages can be sequential or parallel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&lt;sequence&gt;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&lt;parallel&gt;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 &lt;</a:t>
            </a:r>
            <a:r>
              <a:rPr lang="en-US" sz="1600" dirty="0" err="1" smtClean="0">
                <a:solidFill>
                  <a:srgbClr val="0070C0"/>
                </a:solidFill>
              </a:rPr>
              <a:t>tasklet</a:t>
            </a:r>
            <a:r>
              <a:rPr lang="en-US" sz="16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      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 &lt;/</a:t>
            </a:r>
            <a:r>
              <a:rPr lang="en-US" sz="1600" dirty="0" err="1" smtClean="0">
                <a:solidFill>
                  <a:srgbClr val="0070C0"/>
                </a:solidFill>
              </a:rPr>
              <a:t>tasklet</a:t>
            </a:r>
            <a:r>
              <a:rPr lang="en-US" sz="16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 &lt;</a:t>
            </a:r>
            <a:r>
              <a:rPr lang="en-US" sz="1600" dirty="0" err="1" smtClean="0">
                <a:solidFill>
                  <a:srgbClr val="0070C0"/>
                </a:solidFill>
              </a:rPr>
              <a:t>tasklet</a:t>
            </a:r>
            <a:r>
              <a:rPr lang="en-US" sz="16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      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 &lt;/</a:t>
            </a:r>
            <a:r>
              <a:rPr lang="en-US" sz="1600" dirty="0" err="1" smtClean="0">
                <a:solidFill>
                  <a:srgbClr val="0070C0"/>
                </a:solidFill>
              </a:rPr>
              <a:t>tasklet</a:t>
            </a:r>
            <a:r>
              <a:rPr lang="en-US" sz="16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&lt;/parallel&gt;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&lt;/sequence&gt;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3955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class which implements pre-defined </a:t>
            </a:r>
            <a:r>
              <a:rPr lang="en-US" dirty="0" err="1" smtClean="0"/>
              <a:t>ITaskRunner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Dispatched by the engine, and runs on the target machines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Tasklet</a:t>
            </a:r>
            <a:r>
              <a:rPr lang="en-US" altLang="zh-CN" dirty="0" smtClean="0"/>
              <a:t> can implement a special function to provide a list of customized </a:t>
            </a:r>
            <a:r>
              <a:rPr lang="en-US" altLang="zh-CN" b="1" dirty="0" err="1" smtClean="0"/>
              <a:t>TaskItem</a:t>
            </a:r>
            <a:endParaRPr lang="en-US" dirty="0" smtClean="0"/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Tasklet</a:t>
            </a:r>
            <a:r>
              <a:rPr lang="en-US" altLang="zh-CN" dirty="0" smtClean="0"/>
              <a:t> can specify Machine requirements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&lt;machine&gt;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 &lt;properties&gt;&lt;property name="CPP" value="true"/&gt;&lt;/properties&gt;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 &lt;count&gt;2&lt;/count&gt;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 &lt;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cpu</a:t>
            </a:r>
            <a:r>
              <a:rPr lang="en-US" altLang="zh-CN" sz="1600" dirty="0" smtClean="0">
                <a:solidFill>
                  <a:srgbClr val="0070C0"/>
                </a:solidFill>
              </a:rPr>
              <a:t>&gt;4&lt;/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cpu</a:t>
            </a:r>
            <a:r>
              <a:rPr lang="en-US" altLang="zh-CN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 &lt;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mem</a:t>
            </a:r>
            <a:r>
              <a:rPr lang="en-US" altLang="zh-CN" sz="1600" dirty="0" smtClean="0">
                <a:solidFill>
                  <a:srgbClr val="0070C0"/>
                </a:solidFill>
              </a:rPr>
              <a:t>&gt;2&lt;/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mem</a:t>
            </a:r>
            <a:r>
              <a:rPr lang="en-US" altLang="zh-CN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&lt;/machine&gt;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all the UI layout, task flow, and </a:t>
            </a:r>
            <a:r>
              <a:rPr lang="en-US" dirty="0" err="1" smtClean="0"/>
              <a:t>tasklet</a:t>
            </a:r>
            <a:r>
              <a:rPr lang="en-US" dirty="0" smtClean="0"/>
              <a:t> definition into </a:t>
            </a:r>
            <a:r>
              <a:rPr lang="en-US" b="1" dirty="0" smtClean="0"/>
              <a:t>feature.xml</a:t>
            </a:r>
          </a:p>
          <a:p>
            <a:r>
              <a:rPr lang="en-US" dirty="0" smtClean="0"/>
              <a:t>Implement all required Java applications</a:t>
            </a:r>
          </a:p>
          <a:p>
            <a:r>
              <a:rPr lang="en-US" dirty="0" smtClean="0"/>
              <a:t>Bundle the Java classes, </a:t>
            </a:r>
            <a:r>
              <a:rPr lang="en-US" b="1" dirty="0" smtClean="0"/>
              <a:t>feature.xml</a:t>
            </a:r>
            <a:r>
              <a:rPr lang="en-US" dirty="0" smtClean="0"/>
              <a:t> and all required configuration files into a single JAR</a:t>
            </a:r>
          </a:p>
          <a:p>
            <a:r>
              <a:rPr lang="en-US" dirty="0" smtClean="0"/>
              <a:t>The JAR file can be published as a Test Service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844" y="980728"/>
            <a:ext cx="3404939" cy="5048597"/>
          </a:xfrm>
        </p:spPr>
        <p:txBody>
          <a:bodyPr/>
          <a:lstStyle/>
          <a:p>
            <a:r>
              <a:rPr lang="en-US" dirty="0"/>
              <a:t>Tasks compete for machine resources</a:t>
            </a:r>
          </a:p>
          <a:p>
            <a:r>
              <a:rPr lang="en-US" dirty="0"/>
              <a:t>Middleware maintains a pool for all available virtual and physical </a:t>
            </a:r>
            <a:r>
              <a:rPr lang="en-US" dirty="0" smtClean="0"/>
              <a:t>machines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Virtual Machine may be polluted by accomplished tasks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User requested resource is not considered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747" y="1008884"/>
            <a:ext cx="4886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Scheduler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2639" y="917048"/>
            <a:ext cx="4756322" cy="535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1784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Intel Expressway Cloud Access 360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Support multiple mainstream platforms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Support almost all web browsers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Integrated with other on-premise solutions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Establish Performance leadership</a:t>
            </a:r>
          </a:p>
          <a:p>
            <a:endParaRPr lang="en-US" dirty="0" smtClean="0"/>
          </a:p>
          <a:p>
            <a:r>
              <a:rPr lang="en-US" dirty="0" smtClean="0"/>
              <a:t>Maintain XML Component for Intel Expressway Service Gateway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emerging features, many enhancements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any enforced conformance cases</a:t>
            </a:r>
          </a:p>
        </p:txBody>
      </p:sp>
    </p:spTree>
    <p:extLst>
      <p:ext uri="{BB962C8B-B14F-4D97-AF65-F5344CB8AC3E}">
        <p14:creationId xmlns:p14="http://schemas.microsoft.com/office/powerpoint/2010/main" xmlns="" val="3876847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059" y="2512314"/>
            <a:ext cx="1795882" cy="183337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Overview by Honesty(TLC 2009)</a:t>
            </a:r>
          </a:p>
          <a:p>
            <a:r>
              <a:rPr lang="en-US" dirty="0" smtClean="0"/>
              <a:t>IT on Cloud Computing (TLC 2009)</a:t>
            </a:r>
          </a:p>
          <a:p>
            <a:r>
              <a:rPr lang="en-US" dirty="0" smtClean="0"/>
              <a:t>Open </a:t>
            </a:r>
            <a:r>
              <a:rPr lang="en-US" smtClean="0"/>
              <a:t>Source Eucalyptus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94389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6"/>
            <a:ext cx="6264696" cy="476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0850" y="277813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Is the “cloud” new?</a:t>
            </a:r>
          </a:p>
        </p:txBody>
      </p:sp>
      <p:sp>
        <p:nvSpPr>
          <p:cNvPr id="11267" name="AutoShape 26"/>
          <p:cNvSpPr>
            <a:spLocks noChangeArrowheads="1"/>
          </p:cNvSpPr>
          <p:nvPr/>
        </p:nvSpPr>
        <p:spPr bwMode="auto">
          <a:xfrm>
            <a:off x="604838" y="1908175"/>
            <a:ext cx="2233612" cy="374650"/>
          </a:xfrm>
          <a:prstGeom prst="roundRect">
            <a:avLst>
              <a:gd name="adj" fmla="val 16667"/>
            </a:avLst>
          </a:prstGeom>
          <a:noFill/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79596" y="1274763"/>
            <a:ext cx="4233863" cy="1322387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0"/>
          <a:lstStyle/>
          <a:p>
            <a:pPr marL="914400" indent="-914400" algn="ctr">
              <a:defRPr/>
            </a:pPr>
            <a:r>
              <a:rPr lang="en-US"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Virtualization</a:t>
            </a:r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152400" y="1787525"/>
            <a:ext cx="4233863" cy="8763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98431"/>
                  <a:invGamma/>
                  <a:alpha val="2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508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11272" name="Text Box 29"/>
          <p:cNvSpPr txBox="1">
            <a:spLocks noChangeArrowheads="1"/>
          </p:cNvSpPr>
          <p:nvPr/>
        </p:nvSpPr>
        <p:spPr bwMode="auto">
          <a:xfrm>
            <a:off x="741363" y="2008188"/>
            <a:ext cx="3160712" cy="482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Verdana" pitchFamily="34" charset="0"/>
              </a:rPr>
              <a:t>Consolidation &amp; VM Migration</a:t>
            </a:r>
          </a:p>
        </p:txBody>
      </p:sp>
      <p:sp>
        <p:nvSpPr>
          <p:cNvPr id="11273" name="Text Box 43"/>
          <p:cNvSpPr txBox="1">
            <a:spLocks noChangeArrowheads="1"/>
          </p:cNvSpPr>
          <p:nvPr/>
        </p:nvSpPr>
        <p:spPr bwMode="auto">
          <a:xfrm>
            <a:off x="4438650" y="1935163"/>
            <a:ext cx="2255838" cy="6778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Automated provisioning &amp; data migration</a:t>
            </a:r>
          </a:p>
        </p:txBody>
      </p:sp>
      <p:sp>
        <p:nvSpPr>
          <p:cNvPr id="66608" name="AutoShape 48"/>
          <p:cNvSpPr>
            <a:spLocks noChangeArrowheads="1"/>
          </p:cNvSpPr>
          <p:nvPr/>
        </p:nvSpPr>
        <p:spPr bwMode="auto">
          <a:xfrm>
            <a:off x="179596" y="2846388"/>
            <a:ext cx="4233863" cy="1322387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0"/>
          <a:lstStyle/>
          <a:p>
            <a:pPr marL="914400" indent="-914400" algn="ctr">
              <a:defRPr/>
            </a:pPr>
            <a:r>
              <a:rPr lang="en-US"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Grid Computing</a:t>
            </a:r>
          </a:p>
        </p:txBody>
      </p:sp>
      <p:sp>
        <p:nvSpPr>
          <p:cNvPr id="66609" name="Rectangle 49"/>
          <p:cNvSpPr>
            <a:spLocks noChangeArrowheads="1"/>
          </p:cNvSpPr>
          <p:nvPr/>
        </p:nvSpPr>
        <p:spPr bwMode="auto">
          <a:xfrm>
            <a:off x="165100" y="3359150"/>
            <a:ext cx="4233863" cy="8763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98431"/>
                  <a:invGamma/>
                  <a:alpha val="2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508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11278" name="Text Box 50"/>
          <p:cNvSpPr txBox="1">
            <a:spLocks noChangeArrowheads="1"/>
          </p:cNvSpPr>
          <p:nvPr/>
        </p:nvSpPr>
        <p:spPr bwMode="auto">
          <a:xfrm>
            <a:off x="415925" y="3482975"/>
            <a:ext cx="3783013" cy="485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Verdana" pitchFamily="34" charset="0"/>
              </a:rPr>
              <a:t>Batch scheduling across homogeneous resources</a:t>
            </a:r>
          </a:p>
        </p:txBody>
      </p:sp>
      <p:sp>
        <p:nvSpPr>
          <p:cNvPr id="66611" name="AutoShape 51"/>
          <p:cNvSpPr>
            <a:spLocks noChangeArrowheads="1"/>
          </p:cNvSpPr>
          <p:nvPr/>
        </p:nvSpPr>
        <p:spPr bwMode="auto">
          <a:xfrm>
            <a:off x="179596" y="4448175"/>
            <a:ext cx="4233863" cy="1322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0"/>
          <a:lstStyle/>
          <a:p>
            <a:pPr marL="914400" indent="-914400" algn="ctr">
              <a:defRPr/>
            </a:pP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Internet-based Services</a:t>
            </a:r>
          </a:p>
        </p:txBody>
      </p:sp>
      <p:sp>
        <p:nvSpPr>
          <p:cNvPr id="66612" name="Rectangle 52"/>
          <p:cNvSpPr>
            <a:spLocks noChangeArrowheads="1"/>
          </p:cNvSpPr>
          <p:nvPr/>
        </p:nvSpPr>
        <p:spPr bwMode="auto">
          <a:xfrm>
            <a:off x="158750" y="4960938"/>
            <a:ext cx="4233863" cy="8763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98431"/>
                  <a:invGamma/>
                  <a:alpha val="2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508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11283" name="Text Box 53"/>
          <p:cNvSpPr txBox="1">
            <a:spLocks noChangeArrowheads="1"/>
          </p:cNvSpPr>
          <p:nvPr/>
        </p:nvSpPr>
        <p:spPr bwMode="auto">
          <a:xfrm>
            <a:off x="176213" y="5240338"/>
            <a:ext cx="4240212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Verdana" pitchFamily="34" charset="0"/>
              </a:rPr>
              <a:t>On-demand applications &amp; services</a:t>
            </a:r>
          </a:p>
        </p:txBody>
      </p:sp>
      <p:sp>
        <p:nvSpPr>
          <p:cNvPr id="11284" name="Text Box 55"/>
          <p:cNvSpPr txBox="1">
            <a:spLocks noChangeArrowheads="1"/>
          </p:cNvSpPr>
          <p:nvPr/>
        </p:nvSpPr>
        <p:spPr bwMode="auto">
          <a:xfrm>
            <a:off x="855663" y="871538"/>
            <a:ext cx="2824162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Verdana" pitchFamily="34" charset="0"/>
              </a:rPr>
              <a:t>Prior Innovations</a:t>
            </a:r>
          </a:p>
        </p:txBody>
      </p:sp>
      <p:sp>
        <p:nvSpPr>
          <p:cNvPr id="11285" name="Text Box 57"/>
          <p:cNvSpPr txBox="1">
            <a:spLocks noChangeArrowheads="1"/>
          </p:cNvSpPr>
          <p:nvPr/>
        </p:nvSpPr>
        <p:spPr bwMode="auto">
          <a:xfrm>
            <a:off x="5383213" y="865188"/>
            <a:ext cx="2741612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hlink"/>
                </a:solidFill>
                <a:latin typeface="Verdana" pitchFamily="34" charset="0"/>
              </a:rPr>
              <a:t>…cloud advances:</a:t>
            </a:r>
          </a:p>
        </p:txBody>
      </p:sp>
      <p:sp>
        <p:nvSpPr>
          <p:cNvPr id="11286" name="Text Box 59"/>
          <p:cNvSpPr txBox="1">
            <a:spLocks noChangeArrowheads="1"/>
          </p:cNvSpPr>
          <p:nvPr/>
        </p:nvSpPr>
        <p:spPr bwMode="auto">
          <a:xfrm>
            <a:off x="4500563" y="3473450"/>
            <a:ext cx="2085975" cy="482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Increased multi-tenancy</a:t>
            </a:r>
          </a:p>
        </p:txBody>
      </p:sp>
      <p:sp>
        <p:nvSpPr>
          <p:cNvPr id="11287" name="Text Box 60"/>
          <p:cNvSpPr txBox="1">
            <a:spLocks noChangeArrowheads="1"/>
          </p:cNvSpPr>
          <p:nvPr/>
        </p:nvSpPr>
        <p:spPr bwMode="auto">
          <a:xfrm>
            <a:off x="4468813" y="4965700"/>
            <a:ext cx="2924175" cy="609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Seamless scaling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Pay as you go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4510007" y="1394848"/>
            <a:ext cx="1859797" cy="46494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4510007" y="2957593"/>
            <a:ext cx="1859797" cy="46494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4510007" y="4551335"/>
            <a:ext cx="1859797" cy="46494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1297" name="Picture 7" descr="blue clou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7038" y="2287588"/>
            <a:ext cx="1885950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76" name="AutoShape 44"/>
          <p:cNvSpPr>
            <a:spLocks noChangeArrowheads="1"/>
          </p:cNvSpPr>
          <p:nvPr/>
        </p:nvSpPr>
        <p:spPr bwMode="auto">
          <a:xfrm>
            <a:off x="1592263" y="5940425"/>
            <a:ext cx="6035675" cy="768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5400000" scaled="1"/>
          </a:gradFill>
          <a:ln w="28575" algn="ctr">
            <a:solidFill>
              <a:srgbClr val="FFFF99">
                <a:alpha val="70000"/>
              </a:srgbClr>
            </a:solidFill>
            <a:round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Cloud is new – but builds upon years of technology evolution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Selfhelp</a:t>
            </a:r>
            <a:r>
              <a:rPr lang="en-US" altLang="zh-CN" dirty="0" smtClean="0"/>
              <a:t> Engine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797037385"/>
              </p:ext>
            </p:extLst>
          </p:nvPr>
        </p:nvGraphicFramePr>
        <p:xfrm>
          <a:off x="899592" y="2060848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33940374"/>
              </p:ext>
            </p:extLst>
          </p:nvPr>
        </p:nvGraphicFramePr>
        <p:xfrm>
          <a:off x="899592" y="3068960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69791298"/>
              </p:ext>
            </p:extLst>
          </p:nvPr>
        </p:nvGraphicFramePr>
        <p:xfrm>
          <a:off x="899592" y="4005064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61832" y="1700808"/>
            <a:ext cx="4608512" cy="3456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Engine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xmlns="" val="1808924514"/>
              </p:ext>
            </p:extLst>
          </p:nvPr>
        </p:nvGraphicFramePr>
        <p:xfrm>
          <a:off x="5652120" y="2109028"/>
          <a:ext cx="230425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4" name="Straight Arrow Connector 13"/>
          <p:cNvCxnSpPr>
            <a:stCxn id="5" idx="3"/>
          </p:cNvCxnSpPr>
          <p:nvPr/>
        </p:nvCxnSpPr>
        <p:spPr bwMode="auto">
          <a:xfrm>
            <a:off x="4139952" y="2492896"/>
            <a:ext cx="2376264" cy="72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211960" y="3356992"/>
            <a:ext cx="1872208" cy="108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3"/>
          </p:cNvCxnSpPr>
          <p:nvPr/>
        </p:nvCxnSpPr>
        <p:spPr bwMode="auto">
          <a:xfrm flipV="1">
            <a:off x="4139952" y="3933056"/>
            <a:ext cx="2808312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23528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A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2712" y="3815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C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2424" y="29249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310201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Cloud with Test Services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035105761"/>
              </p:ext>
            </p:extLst>
          </p:nvPr>
        </p:nvGraphicFramePr>
        <p:xfrm>
          <a:off x="4921728" y="1844824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08344629"/>
              </p:ext>
            </p:extLst>
          </p:nvPr>
        </p:nvGraphicFramePr>
        <p:xfrm>
          <a:off x="4921728" y="2852936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465140140"/>
              </p:ext>
            </p:extLst>
          </p:nvPr>
        </p:nvGraphicFramePr>
        <p:xfrm>
          <a:off x="4921728" y="3789040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283968" y="1484784"/>
            <a:ext cx="4608512" cy="3456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7792" y="15567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Agent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5664" y="17728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A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4848" y="3599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C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4560" y="27089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B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9512" y="2277076"/>
            <a:ext cx="3816424" cy="18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23395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Engine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75556" y="2826224"/>
            <a:ext cx="1224136" cy="3867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test1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75556" y="3356992"/>
            <a:ext cx="1224136" cy="3867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test3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979712" y="2826224"/>
            <a:ext cx="1224136" cy="3867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test2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979712" y="3374994"/>
            <a:ext cx="1224136" cy="3867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test4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547664" y="2636912"/>
            <a:ext cx="2736304" cy="3826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21" idx="3"/>
          </p:cNvCxnSpPr>
          <p:nvPr/>
        </p:nvCxnSpPr>
        <p:spPr bwMode="auto">
          <a:xfrm flipV="1">
            <a:off x="3203848" y="3550368"/>
            <a:ext cx="1080120" cy="18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4355917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Limited hardware resource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Require over 10 mainstream platforms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Require at least 4 types of browsers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Require at least 20 independent machines for stress and performance tests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Usability of testing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Tedium command line based test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Complicated configuration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Test is running slowly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xmlns="" val="1687079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467544" y="1124744"/>
            <a:ext cx="2941273" cy="39604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7544" y="1124744"/>
            <a:ext cx="4148913" cy="857316"/>
            <a:chOff x="467544" y="1124744"/>
            <a:chExt cx="4148913" cy="857316"/>
          </a:xfrm>
        </p:grpSpPr>
        <p:sp>
          <p:nvSpPr>
            <p:cNvPr id="4" name="AutoShape 27"/>
            <p:cNvSpPr>
              <a:spLocks noChangeArrowheads="1"/>
            </p:cNvSpPr>
            <p:nvPr/>
          </p:nvSpPr>
          <p:spPr bwMode="auto">
            <a:xfrm>
              <a:off x="467544" y="1124744"/>
              <a:ext cx="2952328" cy="5716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tIns="0"/>
            <a:lstStyle/>
            <a:p>
              <a:pPr marL="914400" indent="-914400" algn="ctr">
                <a:defRPr/>
              </a:pPr>
              <a:r>
                <a:rPr lang="en-US" sz="28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Virtualization</a:t>
              </a:r>
            </a:p>
          </p:txBody>
        </p:sp>
        <p:sp>
          <p:nvSpPr>
            <p:cNvPr id="7" name="Right Arrow 6"/>
            <p:cNvSpPr/>
            <p:nvPr/>
          </p:nvSpPr>
          <p:spPr bwMode="auto">
            <a:xfrm rot="1693629">
              <a:off x="3449376" y="1517111"/>
              <a:ext cx="1167081" cy="46494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endParaRPr lang="en-US" sz="2000">
                <a:latin typeface="Verdana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7544" y="4188448"/>
            <a:ext cx="4247251" cy="896736"/>
            <a:chOff x="467544" y="4188448"/>
            <a:chExt cx="4247251" cy="896736"/>
          </a:xfrm>
        </p:grpSpPr>
        <p:sp>
          <p:nvSpPr>
            <p:cNvPr id="6" name="AutoShape 27"/>
            <p:cNvSpPr>
              <a:spLocks noChangeArrowheads="1"/>
            </p:cNvSpPr>
            <p:nvPr/>
          </p:nvSpPr>
          <p:spPr bwMode="auto">
            <a:xfrm>
              <a:off x="467544" y="4513536"/>
              <a:ext cx="2952328" cy="5716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tIns="0"/>
            <a:lstStyle/>
            <a:p>
              <a:pPr marL="914400" indent="-914400" algn="ctr">
                <a:defRPr/>
              </a:pPr>
              <a:r>
                <a:rPr lang="en-US" sz="28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 Service</a:t>
              </a:r>
              <a:endPara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 rot="19535368">
              <a:off x="3518067" y="4188448"/>
              <a:ext cx="1196728" cy="46494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endParaRPr lang="en-US" sz="2000">
                <a:latin typeface="Verdana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544" y="2306045"/>
            <a:ext cx="4312337" cy="1435709"/>
            <a:chOff x="467544" y="2306045"/>
            <a:chExt cx="4312337" cy="1435709"/>
          </a:xfrm>
        </p:grpSpPr>
        <p:sp>
          <p:nvSpPr>
            <p:cNvPr id="5" name="AutoShape 27"/>
            <p:cNvSpPr>
              <a:spLocks noChangeArrowheads="1"/>
            </p:cNvSpPr>
            <p:nvPr/>
          </p:nvSpPr>
          <p:spPr bwMode="auto">
            <a:xfrm>
              <a:off x="467544" y="2713336"/>
              <a:ext cx="2952328" cy="5716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tIns="0"/>
            <a:lstStyle/>
            <a:p>
              <a:pPr marL="914400" indent="-914400" algn="ctr">
                <a:defRPr/>
              </a:pPr>
              <a:r>
                <a:rPr lang="en-US" sz="28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Dist. Computing</a:t>
              </a:r>
              <a:endPara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 rot="19558594">
              <a:off x="3470067" y="2306045"/>
              <a:ext cx="1276072" cy="46494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endParaRPr lang="en-US" sz="2000">
                <a:latin typeface="Verdana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2202875">
              <a:off x="3503809" y="3276805"/>
              <a:ext cx="1276072" cy="46494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endParaRPr lang="en-US" sz="2000">
                <a:latin typeface="Verdana" pitchFamily="34" charset="0"/>
              </a:endParaRPr>
            </a:p>
          </p:txBody>
        </p:sp>
      </p:grpSp>
      <p:sp>
        <p:nvSpPr>
          <p:cNvPr id="11" name="AutoShape 27"/>
          <p:cNvSpPr>
            <a:spLocks noChangeArrowheads="1"/>
          </p:cNvSpPr>
          <p:nvPr/>
        </p:nvSpPr>
        <p:spPr bwMode="auto">
          <a:xfrm>
            <a:off x="5004048" y="1844824"/>
            <a:ext cx="3672408" cy="5716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tIns="0"/>
          <a:lstStyle/>
          <a:p>
            <a:pPr marL="914400" indent="-914400" algn="ctr"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Balanced Resource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5004048" y="3605158"/>
            <a:ext cx="3672408" cy="5716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tIns="0"/>
          <a:lstStyle/>
          <a:p>
            <a:pPr marL="914400" indent="-914400" algn="ctr"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Enhanced Usability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595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683568" y="620689"/>
            <a:ext cx="7776864" cy="10858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“Cloud”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Aware</a:t>
            </a:r>
          </a:p>
          <a:p>
            <a:pPr algn="r" eaLnBrk="0" hangingPunct="0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Application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683568" y="1708150"/>
            <a:ext cx="7776864" cy="1866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“Cloud” Services</a:t>
            </a:r>
          </a:p>
          <a:p>
            <a:pPr algn="r" eaLnBrk="0" hangingPunct="0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Foundation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683568" y="3575050"/>
            <a:ext cx="7776864" cy="20415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Infrastructure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683568" y="5597525"/>
            <a:ext cx="7776864" cy="3254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Physical Layer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01590" y="2076450"/>
            <a:ext cx="1233487" cy="5238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Data Persistence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Services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28902" y="3725863"/>
            <a:ext cx="1143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200" dirty="0">
                <a:latin typeface="Verdana" pitchFamily="34" charset="0"/>
              </a:rPr>
              <a:t>Logical</a:t>
            </a:r>
            <a:br>
              <a:rPr lang="en-US" sz="1200" dirty="0">
                <a:latin typeface="Verdana" pitchFamily="34" charset="0"/>
              </a:rPr>
            </a:br>
            <a:r>
              <a:rPr lang="en-US" sz="1200" dirty="0">
                <a:latin typeface="Verdana" pitchFamily="34" charset="0"/>
              </a:rPr>
              <a:t>Systems</a:t>
            </a:r>
          </a:p>
          <a:p>
            <a:pPr algn="ctr" eaLnBrk="0" hangingPunct="0">
              <a:defRPr/>
            </a:pPr>
            <a:r>
              <a:rPr lang="en-US" sz="1200" dirty="0">
                <a:latin typeface="Verdana" pitchFamily="34" charset="0"/>
              </a:rPr>
              <a:t>Manager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03490" y="4721225"/>
            <a:ext cx="566737" cy="590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800">
                <a:latin typeface="Verdana" pitchFamily="34" charset="0"/>
              </a:rPr>
              <a:t>Server </a:t>
            </a:r>
            <a:br>
              <a:rPr lang="en-US" sz="800">
                <a:latin typeface="Verdana" pitchFamily="34" charset="0"/>
              </a:rPr>
            </a:br>
            <a:r>
              <a:rPr lang="en-US" sz="800">
                <a:latin typeface="Verdana" pitchFamily="34" charset="0"/>
              </a:rPr>
              <a:t>Pool</a:t>
            </a:r>
          </a:p>
          <a:p>
            <a:pPr algn="ctr" eaLnBrk="0" hangingPunct="0">
              <a:defRPr/>
            </a:pPr>
            <a:r>
              <a:rPr lang="en-US" sz="800">
                <a:latin typeface="Verdana" pitchFamily="34" charset="0"/>
              </a:rPr>
              <a:t>Manager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155952" y="4721225"/>
            <a:ext cx="574675" cy="590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800">
                <a:latin typeface="Verdana" pitchFamily="34" charset="0"/>
              </a:rPr>
              <a:t>Storage </a:t>
            </a:r>
            <a:br>
              <a:rPr lang="en-US" sz="800">
                <a:latin typeface="Verdana" pitchFamily="34" charset="0"/>
              </a:rPr>
            </a:br>
            <a:r>
              <a:rPr lang="en-US" sz="800">
                <a:latin typeface="Verdana" pitchFamily="34" charset="0"/>
              </a:rPr>
              <a:t>Pool</a:t>
            </a:r>
          </a:p>
          <a:p>
            <a:pPr algn="ctr" eaLnBrk="0" hangingPunct="0">
              <a:defRPr/>
            </a:pPr>
            <a:r>
              <a:rPr lang="en-US" sz="800">
                <a:latin typeface="Verdana" pitchFamily="34" charset="0"/>
              </a:rPr>
              <a:t>Manager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731715" y="750888"/>
            <a:ext cx="1123950" cy="590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Application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Runtime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Services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817940" y="4721225"/>
            <a:ext cx="574675" cy="590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800">
                <a:latin typeface="Verdana" pitchFamily="34" charset="0"/>
              </a:rPr>
              <a:t>Connection</a:t>
            </a:r>
          </a:p>
          <a:p>
            <a:pPr algn="ctr" eaLnBrk="0" hangingPunct="0">
              <a:defRPr/>
            </a:pPr>
            <a:r>
              <a:rPr lang="en-US" sz="800">
                <a:latin typeface="Verdana" pitchFamily="34" charset="0"/>
              </a:rPr>
              <a:t>Manager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255715" y="750888"/>
            <a:ext cx="1123950" cy="590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Application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Building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Blocks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779715" y="750888"/>
            <a:ext cx="1123950" cy="590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Application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Lifecycle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accent4"/>
                </a:solidFill>
                <a:latin typeface="Verdana" pitchFamily="34" charset="0"/>
              </a:rPr>
              <a:t>Management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182565" y="4703763"/>
            <a:ext cx="577850" cy="6080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900">
                <a:latin typeface="Verdana" pitchFamily="34" charset="0"/>
              </a:rPr>
              <a:t>Power</a:t>
            </a:r>
          </a:p>
          <a:p>
            <a:pPr algn="ctr" eaLnBrk="0" hangingPunct="0">
              <a:defRPr/>
            </a:pPr>
            <a:r>
              <a:rPr lang="en-US" sz="900">
                <a:latin typeface="Verdana" pitchFamily="34" charset="0"/>
              </a:rPr>
              <a:t>Manager</a:t>
            </a:r>
          </a:p>
        </p:txBody>
      </p:sp>
      <p:cxnSp>
        <p:nvCxnSpPr>
          <p:cNvPr id="19" name="AutoShape 20"/>
          <p:cNvCxnSpPr>
            <a:cxnSpLocks noChangeShapeType="1"/>
            <a:stCxn id="30" idx="2"/>
            <a:endCxn id="18" idx="0"/>
          </p:cNvCxnSpPr>
          <p:nvPr/>
        </p:nvCxnSpPr>
        <p:spPr bwMode="auto">
          <a:xfrm rot="5400000">
            <a:off x="2608809" y="4196556"/>
            <a:ext cx="369888" cy="644525"/>
          </a:xfrm>
          <a:prstGeom prst="bentConnector3">
            <a:avLst>
              <a:gd name="adj1" fmla="val 4978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1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5400000">
            <a:off x="4801146" y="4321969"/>
            <a:ext cx="385762" cy="412750"/>
          </a:xfrm>
          <a:prstGeom prst="bentConnector3">
            <a:avLst>
              <a:gd name="adj1" fmla="val 4979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2"/>
          <p:cNvCxnSpPr>
            <a:cxnSpLocks noChangeShapeType="1"/>
            <a:stCxn id="10" idx="2"/>
            <a:endCxn id="15" idx="0"/>
          </p:cNvCxnSpPr>
          <p:nvPr/>
        </p:nvCxnSpPr>
        <p:spPr bwMode="auto">
          <a:xfrm rot="16200000" flipH="1">
            <a:off x="5459959" y="4075906"/>
            <a:ext cx="385762" cy="904875"/>
          </a:xfrm>
          <a:prstGeom prst="bentConnector3">
            <a:avLst>
              <a:gd name="adj1" fmla="val 4979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3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5128965" y="4406900"/>
            <a:ext cx="385762" cy="242888"/>
          </a:xfrm>
          <a:prstGeom prst="bentConnector3">
            <a:avLst>
              <a:gd name="adj1" fmla="val 4979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2893765" y="5607050"/>
            <a:ext cx="881062" cy="307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Servers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3954215" y="5607050"/>
            <a:ext cx="896937" cy="307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Storage</a:t>
            </a: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5005140" y="5607050"/>
            <a:ext cx="941387" cy="307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Network</a:t>
            </a:r>
          </a:p>
        </p:txBody>
      </p:sp>
      <p:cxnSp>
        <p:nvCxnSpPr>
          <p:cNvPr id="27" name="AutoShape 30"/>
          <p:cNvCxnSpPr>
            <a:cxnSpLocks noChangeShapeType="1"/>
            <a:stCxn id="39" idx="2"/>
            <a:endCxn id="10" idx="0"/>
          </p:cNvCxnSpPr>
          <p:nvPr/>
        </p:nvCxnSpPr>
        <p:spPr bwMode="auto">
          <a:xfrm rot="16200000" flipH="1">
            <a:off x="4947196" y="3472656"/>
            <a:ext cx="217488" cy="288925"/>
          </a:xfrm>
          <a:prstGeom prst="bentConnector3">
            <a:avLst>
              <a:gd name="adj1" fmla="val 408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631702" y="5534025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2544515" y="3724275"/>
            <a:ext cx="1143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200" dirty="0">
                <a:latin typeface="Verdana" pitchFamily="34" charset="0"/>
              </a:rPr>
              <a:t>Physical</a:t>
            </a:r>
            <a:br>
              <a:rPr lang="en-US" sz="1200" dirty="0">
                <a:latin typeface="Verdana" pitchFamily="34" charset="0"/>
              </a:rPr>
            </a:br>
            <a:r>
              <a:rPr lang="en-US" sz="1200" dirty="0">
                <a:latin typeface="Verdana" pitchFamily="34" charset="0"/>
              </a:rPr>
              <a:t>Systems</a:t>
            </a:r>
          </a:p>
          <a:p>
            <a:pPr algn="ctr" eaLnBrk="0" hangingPunct="0">
              <a:defRPr/>
            </a:pPr>
            <a:r>
              <a:rPr lang="en-US" sz="1200" dirty="0">
                <a:latin typeface="Verdana" pitchFamily="34" charset="0"/>
              </a:rPr>
              <a:t>Manager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950915" y="4708525"/>
            <a:ext cx="577850" cy="60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900">
                <a:latin typeface="Verdana" pitchFamily="34" charset="0"/>
              </a:rPr>
              <a:t>Space</a:t>
            </a:r>
          </a:p>
          <a:p>
            <a:pPr algn="ctr" eaLnBrk="0" hangingPunct="0">
              <a:defRPr/>
            </a:pPr>
            <a:r>
              <a:rPr lang="en-US" sz="900">
                <a:latin typeface="Verdana" pitchFamily="34" charset="0"/>
              </a:rPr>
              <a:t>Manager</a:t>
            </a: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3724027" y="4700588"/>
            <a:ext cx="577850" cy="6080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900">
                <a:latin typeface="Verdana" pitchFamily="34" charset="0"/>
              </a:rPr>
              <a:t>Thermal</a:t>
            </a:r>
          </a:p>
          <a:p>
            <a:pPr algn="ctr" eaLnBrk="0" hangingPunct="0">
              <a:defRPr/>
            </a:pPr>
            <a:r>
              <a:rPr lang="en-US" sz="900">
                <a:latin typeface="Verdana" pitchFamily="34" charset="0"/>
              </a:rPr>
              <a:t>Manager</a:t>
            </a:r>
          </a:p>
        </p:txBody>
      </p:sp>
      <p:cxnSp>
        <p:nvCxnSpPr>
          <p:cNvPr id="33" name="AutoShape 37"/>
          <p:cNvCxnSpPr>
            <a:cxnSpLocks noChangeShapeType="1"/>
            <a:endCxn id="39" idx="2"/>
          </p:cNvCxnSpPr>
          <p:nvPr/>
        </p:nvCxnSpPr>
        <p:spPr bwMode="auto">
          <a:xfrm flipV="1">
            <a:off x="3106490" y="3508375"/>
            <a:ext cx="1804987" cy="825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8"/>
          <p:cNvCxnSpPr>
            <a:cxnSpLocks noChangeShapeType="1"/>
            <a:stCxn id="31" idx="0"/>
            <a:endCxn id="30" idx="2"/>
          </p:cNvCxnSpPr>
          <p:nvPr/>
        </p:nvCxnSpPr>
        <p:spPr bwMode="auto">
          <a:xfrm rot="5400000" flipH="1">
            <a:off x="2990603" y="4459287"/>
            <a:ext cx="374650" cy="123825"/>
          </a:xfrm>
          <a:prstGeom prst="bentConnector3">
            <a:avLst>
              <a:gd name="adj1" fmla="val 5126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39"/>
          <p:cNvCxnSpPr>
            <a:cxnSpLocks noChangeShapeType="1"/>
            <a:stCxn id="32" idx="0"/>
            <a:endCxn id="30" idx="2"/>
          </p:cNvCxnSpPr>
          <p:nvPr/>
        </p:nvCxnSpPr>
        <p:spPr bwMode="auto">
          <a:xfrm rot="5400000" flipH="1">
            <a:off x="3381127" y="4068763"/>
            <a:ext cx="366713" cy="896937"/>
          </a:xfrm>
          <a:prstGeom prst="bentConnector3">
            <a:avLst>
              <a:gd name="adj1" fmla="val 5064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1899990" y="5595938"/>
            <a:ext cx="819150" cy="307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Verdana" pitchFamily="34" charset="0"/>
              </a:rPr>
              <a:t>Facility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1441202" y="4702175"/>
            <a:ext cx="577850" cy="60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900">
                <a:latin typeface="Verdana" pitchFamily="34" charset="0"/>
              </a:rPr>
              <a:t>Physical</a:t>
            </a:r>
            <a:br>
              <a:rPr lang="en-US" sz="900">
                <a:latin typeface="Verdana" pitchFamily="34" charset="0"/>
              </a:rPr>
            </a:br>
            <a:r>
              <a:rPr lang="en-US" sz="900">
                <a:latin typeface="Verdana" pitchFamily="34" charset="0"/>
              </a:rPr>
              <a:t>HW</a:t>
            </a:r>
          </a:p>
          <a:p>
            <a:pPr algn="ctr" eaLnBrk="0" hangingPunct="0">
              <a:defRPr/>
            </a:pPr>
            <a:r>
              <a:rPr lang="en-US" sz="900">
                <a:latin typeface="Verdana" pitchFamily="34" charset="0"/>
              </a:rPr>
              <a:t>Manager</a:t>
            </a:r>
          </a:p>
        </p:txBody>
      </p:sp>
      <p:cxnSp>
        <p:nvCxnSpPr>
          <p:cNvPr id="38" name="AutoShape 43"/>
          <p:cNvCxnSpPr>
            <a:cxnSpLocks noChangeShapeType="1"/>
            <a:stCxn id="37" idx="0"/>
            <a:endCxn id="30" idx="2"/>
          </p:cNvCxnSpPr>
          <p:nvPr/>
        </p:nvCxnSpPr>
        <p:spPr bwMode="auto">
          <a:xfrm rot="16200000">
            <a:off x="2238921" y="3825081"/>
            <a:ext cx="368300" cy="13858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3401765" y="1811338"/>
            <a:ext cx="3019425" cy="1697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endParaRPr lang="en-US" sz="2400">
              <a:latin typeface="Verdana" pitchFamily="1" charset="0"/>
            </a:endParaRPr>
          </a:p>
        </p:txBody>
      </p:sp>
      <p:cxnSp>
        <p:nvCxnSpPr>
          <p:cNvPr id="40" name="AutoShape 46"/>
          <p:cNvCxnSpPr>
            <a:cxnSpLocks noChangeShapeType="1"/>
            <a:stCxn id="30" idx="3"/>
            <a:endCxn id="10" idx="1"/>
          </p:cNvCxnSpPr>
          <p:nvPr/>
        </p:nvCxnSpPr>
        <p:spPr bwMode="auto">
          <a:xfrm>
            <a:off x="3687515" y="4029075"/>
            <a:ext cx="94138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2011115" y="2703513"/>
            <a:ext cx="1233487" cy="5238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“Cloud” File 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System</a:t>
            </a:r>
          </a:p>
        </p:txBody>
      </p:sp>
      <p:cxnSp>
        <p:nvCxnSpPr>
          <p:cNvPr id="42" name="AutoShape 48"/>
          <p:cNvCxnSpPr>
            <a:cxnSpLocks noChangeShapeType="1"/>
            <a:stCxn id="41" idx="2"/>
            <a:endCxn id="30" idx="0"/>
          </p:cNvCxnSpPr>
          <p:nvPr/>
        </p:nvCxnSpPr>
        <p:spPr bwMode="auto">
          <a:xfrm rot="16200000" flipH="1">
            <a:off x="2623890" y="3232150"/>
            <a:ext cx="496887" cy="487363"/>
          </a:xfrm>
          <a:prstGeom prst="bentConnector3">
            <a:avLst>
              <a:gd name="adj1" fmla="val 7316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2631827" y="2586038"/>
            <a:ext cx="0" cy="106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>
            <a:off x="3231902" y="29559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3241427" y="23622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" name="Rectangle 52"/>
          <p:cNvSpPr>
            <a:spLocks noChangeArrowheads="1"/>
          </p:cNvSpPr>
          <p:nvPr/>
        </p:nvSpPr>
        <p:spPr bwMode="auto">
          <a:xfrm>
            <a:off x="1239590" y="3643313"/>
            <a:ext cx="5235575" cy="1828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altLang="zh-CN" sz="24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 rot="16200000">
            <a:off x="311696" y="4436269"/>
            <a:ext cx="2051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1200">
                <a:latin typeface="Verdana" pitchFamily="34" charset="0"/>
                <a:ea typeface="宋体" pitchFamily="2" charset="-122"/>
              </a:rPr>
              <a:t>Infrastructure Manager</a:t>
            </a:r>
          </a:p>
        </p:txBody>
      </p:sp>
      <p:sp>
        <p:nvSpPr>
          <p:cNvPr id="48" name="Rectangle 54"/>
          <p:cNvSpPr>
            <a:spLocks noChangeArrowheads="1"/>
          </p:cNvSpPr>
          <p:nvPr/>
        </p:nvSpPr>
        <p:spPr bwMode="auto">
          <a:xfrm>
            <a:off x="1303090" y="1377950"/>
            <a:ext cx="5132387" cy="34290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Verdana" pitchFamily="34" charset="0"/>
              </a:rPr>
              <a:t>“Cloud” Portal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3768477" y="2620963"/>
            <a:ext cx="1195388" cy="523875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Scaling,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Load Balancing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&amp; Failover</a:t>
            </a: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5027365" y="2620963"/>
            <a:ext cx="1204912" cy="523875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QoS/SLA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Manager</a:t>
            </a: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5035302" y="2062163"/>
            <a:ext cx="1189038" cy="4857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Demand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Management</a:t>
            </a:r>
          </a:p>
        </p:txBody>
      </p:sp>
      <p:sp>
        <p:nvSpPr>
          <p:cNvPr id="52" name="Rectangle 44"/>
          <p:cNvSpPr>
            <a:spLocks noChangeArrowheads="1"/>
          </p:cNvSpPr>
          <p:nvPr/>
        </p:nvSpPr>
        <p:spPr bwMode="auto">
          <a:xfrm>
            <a:off x="3762127" y="2078038"/>
            <a:ext cx="1189038" cy="4587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Service 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Scheduler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 rot="16200000">
            <a:off x="743495" y="2561431"/>
            <a:ext cx="2051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Resource Manager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83568" y="3549650"/>
            <a:ext cx="5791597" cy="2354263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Provided by</a:t>
            </a:r>
          </a:p>
          <a:p>
            <a:pPr algn="ctr" eaLnBrk="0" hangingPunct="0">
              <a:defRPr/>
            </a:pP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Cloud Infrastructure Vendors</a:t>
            </a:r>
          </a:p>
          <a:p>
            <a:pPr algn="ctr" eaLnBrk="0" hangingPunct="0">
              <a:defRPr/>
            </a:pP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(e.g. Eucalyptus, </a:t>
            </a:r>
            <a:r>
              <a:rPr lang="en-US" altLang="zh-CN" sz="2400" b="1" dirty="0" err="1" smtClean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OpenStack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, AWS)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Verdana" pitchFamily="1" charset="0"/>
              <a:ea typeface="宋体" pitchFamily="2" charset="-122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83568" y="1720850"/>
            <a:ext cx="5791597" cy="1811263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Middleware</a:t>
            </a:r>
          </a:p>
          <a:p>
            <a:pPr algn="ctr" eaLnBrk="0" hangingPunct="0">
              <a:defRPr/>
            </a:pP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f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or Test Services</a:t>
            </a:r>
            <a:endParaRPr lang="zh-CN" altLang="en-US" sz="2400" b="1" dirty="0" smtClean="0">
              <a:solidFill>
                <a:schemeClr val="tx2">
                  <a:lumMod val="50000"/>
                </a:schemeClr>
              </a:solidFill>
              <a:latin typeface="Verdana" pitchFamily="1" charset="0"/>
              <a:ea typeface="宋体" pitchFamily="2" charset="-122"/>
            </a:endParaRPr>
          </a:p>
          <a:p>
            <a:pPr algn="ctr" eaLnBrk="0" hangingPunct="0">
              <a:defRPr/>
            </a:pP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Verdana" pitchFamily="1" charset="0"/>
              <a:ea typeface="宋体" pitchFamily="2" charset="-122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3568" y="620688"/>
            <a:ext cx="5791597" cy="1100161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latin typeface="Verdana" pitchFamily="1" charset="0"/>
                <a:ea typeface="宋体" pitchFamily="2" charset="-122"/>
              </a:rPr>
              <a:t>Test Services</a:t>
            </a:r>
            <a:endParaRPr lang="zh-CN" altLang="en-US" sz="2400" b="1" dirty="0" smtClean="0">
              <a:solidFill>
                <a:schemeClr val="tx2">
                  <a:lumMod val="50000"/>
                </a:schemeClr>
              </a:solidFill>
              <a:latin typeface="Verdana" pitchFamily="1" charset="0"/>
              <a:ea typeface="宋体" pitchFamily="2" charset="-122"/>
            </a:endParaRPr>
          </a:p>
          <a:p>
            <a:pPr algn="ctr" eaLnBrk="0" hangingPunct="0">
              <a:defRPr/>
            </a:pP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Verdana" pitchFamily="1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6470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Integrated Resource Management Center</a:t>
            </a:r>
          </a:p>
          <a:p>
            <a:r>
              <a:rPr lang="en-US" dirty="0" smtClean="0"/>
              <a:t>A user-friendly web portal for multiple private and public clouds</a:t>
            </a:r>
          </a:p>
          <a:p>
            <a:r>
              <a:rPr lang="en-US" dirty="0" smtClean="0"/>
              <a:t>A unified solution to manage both virtual and physical machines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Efficient Task Processing System</a:t>
            </a:r>
            <a:endParaRPr lang="en-US" dirty="0" smtClean="0"/>
          </a:p>
          <a:p>
            <a:r>
              <a:rPr lang="en-US" dirty="0" smtClean="0"/>
              <a:t>A middleware to execute concurrent tasks </a:t>
            </a:r>
          </a:p>
          <a:p>
            <a:r>
              <a:rPr lang="en-US" dirty="0" smtClean="0"/>
              <a:t>Easy to use programming interface to develop </a:t>
            </a:r>
            <a:r>
              <a:rPr lang="en-US" dirty="0" err="1" smtClean="0"/>
              <a:t>plugins</a:t>
            </a:r>
            <a:r>
              <a:rPr lang="en-US" dirty="0" smtClean="0"/>
              <a:t> and published as test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651270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24197"/>
            <a:ext cx="681037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5459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Presentation Tier</a:t>
            </a:r>
          </a:p>
          <a:p>
            <a:pPr lvl="1"/>
            <a:r>
              <a:rPr lang="en-AU" dirty="0"/>
              <a:t>Dynamic User Interface using Ajax</a:t>
            </a:r>
          </a:p>
          <a:p>
            <a:pPr lvl="1"/>
            <a:r>
              <a:rPr lang="en-AU" dirty="0" smtClean="0"/>
              <a:t>Uses GWT for sophisticated management console</a:t>
            </a:r>
          </a:p>
          <a:p>
            <a:pPr lvl="1"/>
            <a:r>
              <a:rPr lang="en-AU" dirty="0" smtClean="0"/>
              <a:t>Jetty – Built-in Light Weight Servlet Container </a:t>
            </a:r>
            <a:endParaRPr lang="en-AU" dirty="0"/>
          </a:p>
          <a:p>
            <a:r>
              <a:rPr lang="en-AU" dirty="0"/>
              <a:t>Business Logic Tier</a:t>
            </a:r>
          </a:p>
          <a:p>
            <a:pPr lvl="1"/>
            <a:r>
              <a:rPr lang="en-AU" dirty="0"/>
              <a:t>Light weight framework built using plain Java classes</a:t>
            </a:r>
          </a:p>
          <a:p>
            <a:pPr lvl="1"/>
            <a:r>
              <a:rPr lang="en-AU" dirty="0" smtClean="0"/>
              <a:t>Event driven, and loosely </a:t>
            </a:r>
            <a:r>
              <a:rPr lang="en-AU" dirty="0"/>
              <a:t>coupled with Presentation and Persistence to improve reusability of the logic</a:t>
            </a:r>
          </a:p>
          <a:p>
            <a:r>
              <a:rPr lang="en-AU" dirty="0"/>
              <a:t>Persistence Tier</a:t>
            </a:r>
          </a:p>
          <a:p>
            <a:pPr lvl="1"/>
            <a:r>
              <a:rPr lang="en-AU" dirty="0"/>
              <a:t>Uses Hibernate framework for Object to Relational Mapping and improve database portability</a:t>
            </a:r>
          </a:p>
          <a:p>
            <a:pPr lvl="1"/>
            <a:r>
              <a:rPr lang="en-AU" dirty="0" err="1" smtClean="0"/>
              <a:t>HyperSQL</a:t>
            </a:r>
            <a:r>
              <a:rPr lang="en-AU" dirty="0"/>
              <a:t> </a:t>
            </a:r>
            <a:r>
              <a:rPr lang="en-AU" dirty="0" smtClean="0"/>
              <a:t>– Built-in </a:t>
            </a:r>
            <a:r>
              <a:rPr lang="en-AU" dirty="0"/>
              <a:t>Light Weight </a:t>
            </a:r>
            <a:r>
              <a:rPr lang="en-AU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6184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7120"/>
            <a:ext cx="7177633" cy="500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330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white_intel_only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808080"/>
      </a:lt2>
      <a:accent1>
        <a:srgbClr val="6AADE4"/>
      </a:accent1>
      <a:accent2>
        <a:srgbClr val="FDB605"/>
      </a:accent2>
      <a:accent3>
        <a:srgbClr val="FFFFFF"/>
      </a:accent3>
      <a:accent4>
        <a:srgbClr val="000000"/>
      </a:accent4>
      <a:accent5>
        <a:srgbClr val="B9D3EF"/>
      </a:accent5>
      <a:accent6>
        <a:srgbClr val="E5A504"/>
      </a:accent6>
      <a:hlink>
        <a:srgbClr val="007DC6"/>
      </a:hlink>
      <a:folHlink>
        <a:srgbClr val="610179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6AADE4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E5A504"/>
        </a:accent6>
        <a:hlink>
          <a:srgbClr val="007DC6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white_intel_only">
  <a:themeElements>
    <a:clrScheme name="5_white_intel_only 11">
      <a:dk1>
        <a:srgbClr val="000000"/>
      </a:dk1>
      <a:lt1>
        <a:srgbClr val="FFFFFF"/>
      </a:lt1>
      <a:dk2>
        <a:srgbClr val="0860A8"/>
      </a:dk2>
      <a:lt2>
        <a:srgbClr val="808080"/>
      </a:lt2>
      <a:accent1>
        <a:srgbClr val="6AADE4"/>
      </a:accent1>
      <a:accent2>
        <a:srgbClr val="FDB605"/>
      </a:accent2>
      <a:accent3>
        <a:srgbClr val="FFFFFF"/>
      </a:accent3>
      <a:accent4>
        <a:srgbClr val="000000"/>
      </a:accent4>
      <a:accent5>
        <a:srgbClr val="B9D3EF"/>
      </a:accent5>
      <a:accent6>
        <a:srgbClr val="E5A504"/>
      </a:accent6>
      <a:hlink>
        <a:srgbClr val="007DC6"/>
      </a:hlink>
      <a:folHlink>
        <a:srgbClr val="610179"/>
      </a:folHlink>
    </a:clrScheme>
    <a:fontScheme name="5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5_white_intel_only 1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CEC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2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0066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3">
        <a:dk1>
          <a:srgbClr val="111111"/>
        </a:dk1>
        <a:lt1>
          <a:srgbClr val="FFFFFF"/>
        </a:lt1>
        <a:dk2>
          <a:srgbClr val="0860A8"/>
        </a:dk2>
        <a:lt2>
          <a:srgbClr val="777777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4">
        <a:dk1>
          <a:srgbClr val="333333"/>
        </a:dk1>
        <a:lt1>
          <a:srgbClr val="FFFFFF"/>
        </a:lt1>
        <a:dk2>
          <a:srgbClr val="0860A8"/>
        </a:dk2>
        <a:lt2>
          <a:srgbClr val="00000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2A2A2A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5">
        <a:dk1>
          <a:srgbClr val="080808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60606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6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7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8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9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B4CFED"/>
        </a:accent1>
        <a:accent2>
          <a:srgbClr val="D5D6D8"/>
        </a:accent2>
        <a:accent3>
          <a:srgbClr val="FFFFFF"/>
        </a:accent3>
        <a:accent4>
          <a:srgbClr val="000000"/>
        </a:accent4>
        <a:accent5>
          <a:srgbClr val="D6E4F4"/>
        </a:accent5>
        <a:accent6>
          <a:srgbClr val="C1C2C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0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B4CFED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D6E4F4"/>
        </a:accent5>
        <a:accent6>
          <a:srgbClr val="E5A50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1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6AADE4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E5A504"/>
        </a:accent6>
        <a:hlink>
          <a:srgbClr val="007DC6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2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007DC6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AABFDF"/>
        </a:accent5>
        <a:accent6>
          <a:srgbClr val="E5A50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IT_White</Template>
  <TotalTime>1268</TotalTime>
  <Words>912</Words>
  <Application>Microsoft Office PowerPoint</Application>
  <PresentationFormat>On-screen Show (4:3)</PresentationFormat>
  <Paragraphs>255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2_white_intel_only</vt:lpstr>
      <vt:lpstr>5_white_intel_only</vt:lpstr>
      <vt:lpstr>Build a Cloud with Test Services</vt:lpstr>
      <vt:lpstr>Our Mission</vt:lpstr>
      <vt:lpstr>Problems Arise</vt:lpstr>
      <vt:lpstr>A Quick Idea</vt:lpstr>
      <vt:lpstr>Slide 5</vt:lpstr>
      <vt:lpstr>Design Goals</vt:lpstr>
      <vt:lpstr>Slide 7</vt:lpstr>
      <vt:lpstr>Implementation</vt:lpstr>
      <vt:lpstr>DEMO</vt:lpstr>
      <vt:lpstr>Characteristics of Testing</vt:lpstr>
      <vt:lpstr>Staged Distributed Computing</vt:lpstr>
      <vt:lpstr>Middleware Runtime</vt:lpstr>
      <vt:lpstr>Receive Task Parameters</vt:lpstr>
      <vt:lpstr>Dynamic Web Layout</vt:lpstr>
      <vt:lpstr>Descriptive Task Flow</vt:lpstr>
      <vt:lpstr>Tasklet</vt:lpstr>
      <vt:lpstr>Test Service</vt:lpstr>
      <vt:lpstr>Resource Schedule</vt:lpstr>
      <vt:lpstr>Enhanced Scheduler</vt:lpstr>
      <vt:lpstr>Q &amp; A</vt:lpstr>
      <vt:lpstr>Reference</vt:lpstr>
      <vt:lpstr>Backup</vt:lpstr>
      <vt:lpstr>Is the “cloud” new?</vt:lpstr>
      <vt:lpstr>Selfhelp Engine</vt:lpstr>
      <vt:lpstr>Cloud with Test Services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Test Services Design Overview</dc:title>
  <dc:creator>xzhan27</dc:creator>
  <cp:lastModifiedBy>xzhan27</cp:lastModifiedBy>
  <cp:revision>211</cp:revision>
  <dcterms:created xsi:type="dcterms:W3CDTF">2010-09-03T02:50:54Z</dcterms:created>
  <dcterms:modified xsi:type="dcterms:W3CDTF">2012-03-15T12:15:37Z</dcterms:modified>
</cp:coreProperties>
</file>