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7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246E-129C-4865-9361-B0769B7241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A499-5121-493C-8CAD-232893AE5A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6" descr="TU_rendering.mini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Grafik 15" descr="TU_Signe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643042" y="2928934"/>
            <a:ext cx="6673374" cy="125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rPr>
              <a:t>Real-world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rPr>
              <a:t> Translator Retrieval Framework</a:t>
            </a: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5733256"/>
            <a:ext cx="6817369" cy="98821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20000"/>
              </a:spcBef>
            </a:pPr>
            <a:r>
              <a:rPr lang="en-US" sz="1800" dirty="0" err="1" smtClean="0"/>
              <a:t>Navid</a:t>
            </a:r>
            <a:r>
              <a:rPr lang="en-US" sz="1800" dirty="0" smtClean="0"/>
              <a:t> </a:t>
            </a:r>
            <a:r>
              <a:rPr lang="en-US" sz="1800" dirty="0" err="1" smtClean="0"/>
              <a:t>Rekabsaz</a:t>
            </a:r>
            <a:r>
              <a:rPr lang="en-US" sz="1800" dirty="0" smtClean="0"/>
              <a:t> (</a:t>
            </a:r>
            <a:r>
              <a:rPr lang="en-US" sz="1800" dirty="0" smtClean="0"/>
              <a:t>navid.rekabsaz@student.tuwien.ac.at)</a:t>
            </a:r>
            <a:endParaRPr lang="en-US" sz="1800" dirty="0" smtClean="0"/>
          </a:p>
          <a:p>
            <a:pPr lvl="0">
              <a:spcBef>
                <a:spcPct val="20000"/>
              </a:spcBef>
            </a:pPr>
            <a:r>
              <a:rPr lang="en-US" sz="1800" dirty="0" err="1" smtClean="0"/>
              <a:t>Mihai</a:t>
            </a:r>
            <a:r>
              <a:rPr lang="en-US" sz="1800" dirty="0" smtClean="0"/>
              <a:t> </a:t>
            </a:r>
            <a:r>
              <a:rPr lang="en-US" sz="1800" dirty="0" err="1" smtClean="0"/>
              <a:t>Lupu</a:t>
            </a:r>
            <a:r>
              <a:rPr lang="en-US" sz="1800" dirty="0" smtClean="0"/>
              <a:t> (lupu@ifs.tuwien.ac.at</a:t>
            </a:r>
            <a:r>
              <a:rPr lang="en-US" sz="1800" dirty="0" smtClean="0"/>
              <a:t>)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857224" y="-99392"/>
            <a:ext cx="7429552" cy="11430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3600" b="1" dirty="0" smtClean="0"/>
              <a:t>Conclusion</a:t>
            </a:r>
            <a:endParaRPr lang="de-DE" sz="3600" b="1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857224" y="1242733"/>
            <a:ext cx="7429552" cy="355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Translator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Retrieval </a:t>
            </a:r>
            <a:r>
              <a:rPr lang="en-US" sz="2000" dirty="0" smtClean="0"/>
              <a:t>price, duration, proficiency and number of cooperation times</a:t>
            </a:r>
            <a:endParaRPr kumimoji="0" lang="de-DE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GP2 outperforms </a:t>
            </a:r>
            <a:r>
              <a:rPr lang="en-US" sz="2000" dirty="0" smtClean="0"/>
              <a:t>while </a:t>
            </a:r>
            <a:r>
              <a:rPr lang="en-US" sz="2000" dirty="0" smtClean="0"/>
              <a:t>approximately weak </a:t>
            </a:r>
            <a:r>
              <a:rPr lang="en-US" sz="2000" dirty="0" smtClean="0"/>
              <a:t>correlation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/>
              <a:t>Linear Regression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and Time much more important</a:t>
            </a:r>
            <a:endParaRPr kumimoji="0" lang="de-DE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3600" b="1" dirty="0" smtClean="0"/>
              <a:t>Agenda</a:t>
            </a:r>
            <a:endParaRPr lang="de-DE" sz="36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Inhaltsplatzhalter 2"/>
          <p:cNvSpPr txBox="1">
            <a:spLocks/>
          </p:cNvSpPr>
          <p:nvPr/>
        </p:nvSpPr>
        <p:spPr>
          <a:xfrm>
            <a:off x="857224" y="1268760"/>
            <a:ext cx="7429552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Translator </a:t>
            </a:r>
            <a:r>
              <a:rPr lang="en-US" sz="3200" dirty="0" smtClean="0"/>
              <a:t>Recommendation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/>
              <a:t>Aggregation Functions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/>
              <a:t>Methods and Related </a:t>
            </a:r>
            <a:r>
              <a:rPr lang="de-DE" sz="2400" dirty="0" smtClean="0"/>
              <a:t>Work</a:t>
            </a:r>
            <a:endParaRPr lang="de-DE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/>
              <a:t>Experimental Results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Learning To Rank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/>
              <a:t>Methods and Related Work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/>
              <a:t>Experimental Results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Conclusion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de-DE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marL="342900" lvl="0" indent="-342900">
              <a:spcBef>
                <a:spcPct val="20000"/>
              </a:spcBef>
            </a:pPr>
            <a:r>
              <a:rPr lang="en-US" sz="3600" b="1" dirty="0" smtClean="0"/>
              <a:t>Translator Recommendation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868460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68680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3600" b="1" dirty="0" smtClean="0"/>
              <a:t>Aggregation </a:t>
            </a:r>
            <a:r>
              <a:rPr lang="de-DE" sz="3600" b="1" dirty="0" smtClean="0"/>
              <a:t>Functions - Methods</a:t>
            </a:r>
            <a:endParaRPr lang="de-DE" sz="36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Inhaltsplatzhalter 2"/>
          <p:cNvSpPr txBox="1">
            <a:spLocks/>
          </p:cNvSpPr>
          <p:nvPr/>
        </p:nvSpPr>
        <p:spPr>
          <a:xfrm>
            <a:off x="683568" y="1052736"/>
            <a:ext cx="7429552" cy="355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Top1</a:t>
            </a:r>
            <a:endParaRPr kumimoji="0" lang="de-DE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Top5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GP2: </a:t>
            </a:r>
            <a:r>
              <a:rPr lang="de-DE" sz="2400" dirty="0" smtClean="0"/>
              <a:t>Using rank of document among all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0965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2800" b="1" dirty="0" smtClean="0"/>
              <a:t>Aggregation </a:t>
            </a:r>
            <a:r>
              <a:rPr lang="de-DE" sz="2800" b="1" dirty="0" smtClean="0"/>
              <a:t>Functions- Experimental Results</a:t>
            </a:r>
            <a:endParaRPr lang="de-DE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Inhaltsplatzhalter 2"/>
          <p:cNvSpPr txBox="1">
            <a:spLocks/>
          </p:cNvSpPr>
          <p:nvPr/>
        </p:nvSpPr>
        <p:spPr>
          <a:xfrm>
            <a:off x="857224" y="1124744"/>
            <a:ext cx="742955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All purchased orders (181)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+ </a:t>
            </a:r>
            <a:r>
              <a:rPr lang="en-US" sz="3200" dirty="0" smtClean="0"/>
              <a:t>Top1</a:t>
            </a:r>
            <a:r>
              <a:rPr lang="en-US" sz="3200" dirty="0" smtClean="0"/>
              <a:t>, Top5 and GP2 </a:t>
            </a:r>
            <a:r>
              <a:rPr lang="en-US" sz="3200" dirty="0" smtClean="0"/>
              <a:t>=&gt;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Three lists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Assumption: Proof-readers’ assessments as golden-data (why?)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One golden-data list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Task: comparing the list of each algorithm with the </a:t>
            </a:r>
            <a:r>
              <a:rPr lang="en-US" sz="3200" dirty="0" smtClean="0"/>
              <a:t>golden-data </a:t>
            </a:r>
            <a:r>
              <a:rPr lang="en-US" sz="3200" dirty="0" smtClean="0"/>
              <a:t>list.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more similar to the </a:t>
            </a:r>
            <a:r>
              <a:rPr lang="en-US" sz="3200" dirty="0" smtClean="0"/>
              <a:t>golden-data </a:t>
            </a:r>
            <a:r>
              <a:rPr lang="en-US" sz="3200" dirty="0" smtClean="0"/>
              <a:t>list, the more appropriate for us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2800" b="1" dirty="0" smtClean="0"/>
              <a:t>Aggregation Functions- Experimental Results</a:t>
            </a:r>
            <a:endParaRPr lang="de-DE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52308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857224" y="-99392"/>
            <a:ext cx="7429552" cy="11430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3600" b="1" dirty="0" smtClean="0"/>
              <a:t>Learning to </a:t>
            </a:r>
            <a:r>
              <a:rPr lang="de-DE" sz="3600" b="1" dirty="0" smtClean="0"/>
              <a:t>Rank - Methods</a:t>
            </a:r>
            <a:endParaRPr lang="de-DE" sz="3600" b="1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857224" y="1242733"/>
            <a:ext cx="7429552" cy="506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Pointwise:</a:t>
            </a:r>
            <a:r>
              <a:rPr lang="en-US" sz="2400" dirty="0" smtClean="0"/>
              <a:t> </a:t>
            </a:r>
            <a:r>
              <a:rPr lang="en-US" sz="2000" i="1" dirty="0" smtClean="0"/>
              <a:t>linear or polynomial regression</a:t>
            </a:r>
            <a:endParaRPr kumimoji="0" lang="de-DE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/>
              <a:t>Pairwise: </a:t>
            </a:r>
            <a:r>
              <a:rPr lang="en-US" sz="2000" i="1" dirty="0" err="1" smtClean="0"/>
              <a:t>RankNet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RankBoost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LambdaRank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LambdaMART</a:t>
            </a:r>
            <a:endParaRPr lang="en-US" sz="2000" i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/>
              <a:t>Listwise</a:t>
            </a:r>
            <a:r>
              <a:rPr lang="de-DE" sz="3200" dirty="0" smtClean="0"/>
              <a:t>: </a:t>
            </a:r>
            <a:r>
              <a:rPr lang="en-US" sz="2000" i="1" dirty="0" err="1" smtClean="0"/>
              <a:t>AdaRank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ListNet</a:t>
            </a:r>
            <a:endParaRPr lang="en-US" sz="2000" i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/>
              <a:t>Evaluation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MAP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[N]DCG*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MRR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ERR (Expected Reciprocal Rank</a:t>
            </a:r>
            <a:r>
              <a:rPr lang="en-US" sz="2000" dirty="0" smtClean="0"/>
              <a:t>)*</a:t>
            </a:r>
            <a:endParaRPr lang="en-US" sz="1400" i="1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i="1" dirty="0" smtClean="0"/>
              <a:t>	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i="1" dirty="0" smtClean="0"/>
              <a:t>	</a:t>
            </a:r>
            <a:r>
              <a:rPr lang="en-US" sz="1400" i="1" dirty="0" smtClean="0"/>
              <a:t>* </a:t>
            </a:r>
            <a:r>
              <a:rPr lang="en-US" sz="1400" i="1" dirty="0" smtClean="0"/>
              <a:t>Used for graded relevance</a:t>
            </a:r>
            <a:endParaRPr kumimoji="0" lang="de-DE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2800" b="1" dirty="0" smtClean="0"/>
              <a:t>Learning to Rank - </a:t>
            </a:r>
            <a:r>
              <a:rPr lang="de-DE" sz="2800" b="1" dirty="0" smtClean="0"/>
              <a:t>Experimental Results</a:t>
            </a:r>
            <a:endParaRPr lang="de-DE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003" y="908720"/>
            <a:ext cx="5904309" cy="573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3600" b="1" dirty="0" smtClean="0"/>
              <a:t>Learning to Rank </a:t>
            </a:r>
            <a:r>
              <a:rPr lang="de-DE" sz="3600" b="1" dirty="0" smtClean="0"/>
              <a:t>– Features</a:t>
            </a:r>
            <a:endParaRPr lang="de-D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2133600"/>
            <a:ext cx="681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182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Agenda</vt:lpstr>
      <vt:lpstr>Translator Recommendation </vt:lpstr>
      <vt:lpstr>Aggregation Functions - Methods</vt:lpstr>
      <vt:lpstr>Aggregation Functions- Experimental Results</vt:lpstr>
      <vt:lpstr>Aggregation Functions- Experimental Results</vt:lpstr>
      <vt:lpstr>Learning to Rank - Methods</vt:lpstr>
      <vt:lpstr>Learning to Rank - Experimental Results</vt:lpstr>
      <vt:lpstr>Learning to Rank – Features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Navid Rekabsaz</dc:creator>
  <cp:lastModifiedBy>Navid Rekabsaz</cp:lastModifiedBy>
  <cp:revision>16</cp:revision>
  <dcterms:created xsi:type="dcterms:W3CDTF">2014-05-08T19:43:42Z</dcterms:created>
  <dcterms:modified xsi:type="dcterms:W3CDTF">2014-05-08T20:57:48Z</dcterms:modified>
</cp:coreProperties>
</file>