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性能分析图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单核QPS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Redis</c:v>
                </c:pt>
                <c:pt idx="1">
                  <c:v>localCache</c:v>
                </c:pt>
                <c:pt idx="2">
                  <c:v> +fast</c:v>
                </c:pt>
                <c:pt idx="3">
                  <c:v> +fast+jetty</c:v>
                </c:pt>
                <c:pt idx="4">
                  <c:v> +fast+jetty+log4j2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975</c:v>
                </c:pt>
                <c:pt idx="1">
                  <c:v>6350</c:v>
                </c:pt>
                <c:pt idx="2">
                  <c:v>6700</c:v>
                </c:pt>
                <c:pt idx="3">
                  <c:v>8550</c:v>
                </c:pt>
                <c:pt idx="4">
                  <c:v>11870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8-49B2-AA6E-2EE82076BD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8937055"/>
        <c:axId val="1108936639"/>
      </c:barChart>
      <c:catAx>
        <c:axId val="110893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8936639"/>
        <c:crosses val="autoZero"/>
        <c:auto val="1"/>
        <c:lblAlgn val="ctr"/>
        <c:lblOffset val="100"/>
        <c:noMultiLvlLbl val="0"/>
      </c:catAx>
      <c:valAx>
        <c:axId val="110893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893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E08BD-D562-49BB-952D-643356B19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B88B84-DC98-461F-97B6-1B5AF7042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DBDD9-05AB-44A2-A5A7-0BB5A25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99D19-1968-42F6-9017-451198A4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03FBE-5C6B-42C9-95F9-CD620AF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C146-4243-4FD9-B853-23C9778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1B24A-8773-4F57-8D3E-1ACF5F89D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85BEB-7C70-4751-9D36-394E80EF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D7B03-F375-4162-9B77-000B2BAB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8D014-AA2C-4DD4-BEB8-B5DA71E5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5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0A384-D291-4296-92ED-0D7FEDA6D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2FBF1-53B8-4DF6-BD57-D63075CC6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1A56B-D057-498F-801D-7EBB1E0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AB92-DB1B-40BA-ADDE-6A1597F2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D39B9-77F7-4C4B-9AC1-F4C18580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2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D9639-E4F2-4600-A71B-6874C3C7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5ACBB-A264-4DFB-B40A-108AFCC8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7AA19-3F27-4265-A244-D247DF33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6B21-782E-4CD8-9DE4-98F6F662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FBA6B-3C32-4485-9B96-6C477FA8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1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16737-4350-4D6F-AC2C-72E70054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1F603-A32F-4FCB-A67C-C1C6D0F5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1501A-4008-4C47-8688-0C28DF18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DC48A-F799-44BF-BA00-AC162ADE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55CA6-778B-4F38-AE04-8CF3615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4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83D4D-7937-43EE-9DB7-9760865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7E082-8155-4C33-9D0F-F0A05B0F1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72E28-ECC9-467B-B12E-92A71337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C72B2-BD5B-4FEF-B6C5-2402027D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523B3-C616-4E7E-B533-5F800154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7B9133-860F-4ABF-9144-F7EA9D7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7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33EA3-E625-40A7-A744-3D552B0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C0C75-2903-4D70-A333-95B39F7B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1301F-AE63-4980-9A51-CE9995917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E07BB-2881-4186-B385-3D9977E5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38463F-B154-475B-B11A-1E60B9EE9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3B0FC7-588A-4ADF-9AF5-696C312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82A44F-F5C5-404A-A562-DACFFFA6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914251-6B49-43FC-A20D-DD7BA2BA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6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DAE29-4EAA-4BAC-B8CA-AE393DE8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D1E61-0229-4A58-8CE6-871194D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C11C2-F4C6-4676-A650-1EFC65DE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336501-B5FE-40A7-AB5E-68559BEB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2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CDF727-6B50-4EB2-988F-7EA0796E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6373BB-DFC4-43E0-AB60-412ED2A1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572B34-719E-41AE-A8C3-7AE5FAE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5ED9E-C80F-4721-9FA8-8CDAF813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04DB4-4CF7-412F-A408-C137CC1B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A9629-F770-4E9A-998C-A4D2B993A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65B306-4C5F-448C-8C65-B4CB1AAD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58481-6F52-43A1-AEAE-61BD8D23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10CBD-E34E-41E6-B290-8CA4E426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1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DB6C7-2F3E-49E6-B8EA-1AC5AE4E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A56F76-A4FC-4E88-9B44-5A0CD97AA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B4D7A-F2E6-4E2F-A9FC-5B1C4CA2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CBE8E-FEAE-477F-B5A6-BCFAB90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A4512-09A7-4DF8-96C9-01B47909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C8CD8-6AED-442E-A6A0-907CFAA8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3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522CE8-6088-45CA-8511-94C17663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73015-B039-4093-8E84-90FBA8A9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E49DD-EA74-4767-BA6F-F226FCA2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AE59-FA25-48D2-AF8B-FBAFEFC4DF1F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88CBB-219E-46D0-8789-7EA52B02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98E1A-021A-4055-8791-00BE6333D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94B9E-7FB9-4594-BD82-279E20EC5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9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DC963-8053-493A-9466-AEA02CD8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043"/>
            <a:ext cx="10515600" cy="1325563"/>
          </a:xfrm>
        </p:spPr>
        <p:txBody>
          <a:bodyPr/>
          <a:lstStyle/>
          <a:p>
            <a:pPr algn="ctr"/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京东物流科技创新挑战赛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BBA13E-D0BB-42AD-B49E-6E6CD350452B}"/>
              </a:ext>
            </a:extLst>
          </p:cNvPr>
          <p:cNvSpPr txBox="1"/>
          <p:nvPr/>
        </p:nvSpPr>
        <p:spPr>
          <a:xfrm>
            <a:off x="8202099" y="4372620"/>
            <a:ext cx="2924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ONE_PIECE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队员：崔高铭</a:t>
            </a:r>
          </a:p>
        </p:txBody>
      </p:sp>
    </p:spTree>
    <p:extLst>
      <p:ext uri="{BB962C8B-B14F-4D97-AF65-F5344CB8AC3E}">
        <p14:creationId xmlns:p14="http://schemas.microsoft.com/office/powerpoint/2010/main" val="194179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9541CEE-6FF0-41A5-AA78-F9FDAE59BC6C}"/>
              </a:ext>
            </a:extLst>
          </p:cNvPr>
          <p:cNvSpPr txBox="1"/>
          <p:nvPr/>
        </p:nvSpPr>
        <p:spPr>
          <a:xfrm>
            <a:off x="510640" y="445325"/>
            <a:ext cx="41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69E41E8A-AD5E-4FE0-9F11-21A6573D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163" y="1675501"/>
            <a:ext cx="7594613" cy="4450649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AD08CD3B-6DC5-44CB-9303-330C1C06A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915" y="1675500"/>
            <a:ext cx="7512861" cy="4415179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3233364B-2AFF-4C2E-B84E-09103B7F6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265" y="1675500"/>
            <a:ext cx="7740638" cy="4458166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3F2685EC-588D-42CA-8BD3-15BEE161A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915" y="1380528"/>
            <a:ext cx="8090377" cy="4710151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76533CAB-19B7-4C86-9572-880507FAB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097" y="1076910"/>
            <a:ext cx="8907953" cy="52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5FD57D-BFE9-4586-B702-03784F21F282}"/>
              </a:ext>
            </a:extLst>
          </p:cNvPr>
          <p:cNvSpPr txBox="1"/>
          <p:nvPr/>
        </p:nvSpPr>
        <p:spPr>
          <a:xfrm>
            <a:off x="510640" y="445325"/>
            <a:ext cx="41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63FDB3-859F-4107-B250-5556B879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275" y="385011"/>
            <a:ext cx="2766057" cy="63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1D8BFE-34F0-40A8-A17C-78D1E1674250}"/>
              </a:ext>
            </a:extLst>
          </p:cNvPr>
          <p:cNvSpPr txBox="1"/>
          <p:nvPr/>
        </p:nvSpPr>
        <p:spPr>
          <a:xfrm>
            <a:off x="510640" y="445325"/>
            <a:ext cx="41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54FD00-A669-4823-A990-5E421FC7C62E}"/>
              </a:ext>
            </a:extLst>
          </p:cNvPr>
          <p:cNvSpPr txBox="1"/>
          <p:nvPr/>
        </p:nvSpPr>
        <p:spPr>
          <a:xfrm>
            <a:off x="886900" y="2159774"/>
            <a:ext cx="10092776" cy="253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Jackson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，用于处理请求参数、返回结果对象的序列化，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Jetty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Logback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日志框架改为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Log4j2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，采用全异步策略，根据日志大小进行压缩处理，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虚拟机调优，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metaspace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100M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，年轻代与老年代的比例从默认的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调整到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，增大年轻代的空间，减少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Young GC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次数，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提高吞吐量，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QPS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提升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71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F8AE21-4241-411D-A671-4D1AB51C0431}"/>
              </a:ext>
            </a:extLst>
          </p:cNvPr>
          <p:cNvSpPr txBox="1"/>
          <p:nvPr/>
        </p:nvSpPr>
        <p:spPr>
          <a:xfrm>
            <a:off x="510640" y="445325"/>
            <a:ext cx="41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7EE25E-4D85-4037-A91C-D6F805A0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61" y="1285660"/>
            <a:ext cx="9589994" cy="43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FB9EFE-6A30-4737-BDD7-67922CAC1EBC}"/>
              </a:ext>
            </a:extLst>
          </p:cNvPr>
          <p:cNvSpPr txBox="1"/>
          <p:nvPr/>
        </p:nvSpPr>
        <p:spPr>
          <a:xfrm>
            <a:off x="510640" y="445325"/>
            <a:ext cx="41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F1DA16-CEF0-4DF2-8D42-63128147266F}"/>
              </a:ext>
            </a:extLst>
          </p:cNvPr>
          <p:cNvSpPr txBox="1"/>
          <p:nvPr/>
        </p:nvSpPr>
        <p:spPr>
          <a:xfrm>
            <a:off x="563764" y="1168782"/>
            <a:ext cx="10429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正确性测试：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测试用例包含正常请求、异常请求、无效请求等三类，正常请求包括边界值、非边界值，异常请求涵盖所有参数的非法数据，无效请求测试数据库中没有对应的时效数据。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Postman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测试，程序全部通过测试。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测试性能，线程数为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，单核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11870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90%-95%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，日志输出频率为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50M/s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8920B6D-025B-4730-A728-7DFE7FECB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287735"/>
              </p:ext>
            </p:extLst>
          </p:nvPr>
        </p:nvGraphicFramePr>
        <p:xfrm>
          <a:off x="2032000" y="3760728"/>
          <a:ext cx="7228878" cy="2377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25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10ED5F3-1DF1-4184-9A0B-88B604874D14}"/>
              </a:ext>
            </a:extLst>
          </p:cNvPr>
          <p:cNvSpPr txBox="1"/>
          <p:nvPr/>
        </p:nvSpPr>
        <p:spPr>
          <a:xfrm>
            <a:off x="2850331" y="2515690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042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87CCDB-713E-45CA-959D-4BE6C3FBDAA8}"/>
              </a:ext>
            </a:extLst>
          </p:cNvPr>
          <p:cNvSpPr txBox="1"/>
          <p:nvPr/>
        </p:nvSpPr>
        <p:spPr>
          <a:xfrm>
            <a:off x="3779790" y="759374"/>
            <a:ext cx="463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初赛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赛道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自动驾驶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E9FCCE-8D30-40AF-897A-10E053353570}"/>
              </a:ext>
            </a:extLst>
          </p:cNvPr>
          <p:cNvSpPr txBox="1"/>
          <p:nvPr/>
        </p:nvSpPr>
        <p:spPr>
          <a:xfrm>
            <a:off x="1184094" y="2343752"/>
            <a:ext cx="5997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评分结果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5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93DACD-7C62-4C7E-AB27-4A29B79F5C61}"/>
              </a:ext>
            </a:extLst>
          </p:cNvPr>
          <p:cNvSpPr txBox="1"/>
          <p:nvPr/>
        </p:nvSpPr>
        <p:spPr>
          <a:xfrm>
            <a:off x="475013" y="451262"/>
            <a:ext cx="237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D97EC-75DB-405C-A4AD-B274C813531D}"/>
              </a:ext>
            </a:extLst>
          </p:cNvPr>
          <p:cNvSpPr txBox="1"/>
          <p:nvPr/>
        </p:nvSpPr>
        <p:spPr>
          <a:xfrm>
            <a:off x="1377538" y="2523506"/>
            <a:ext cx="8906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目的：根据提供的数据集对自动驾驶场景下道路使用者进行行为预测，给定目标初始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数据，预测未来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目标的位置。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帧轨迹，需要预测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帧轨迹，数据具有时序性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09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B1B15A-FBF5-4ACC-A867-E3C88965854D}"/>
              </a:ext>
            </a:extLst>
          </p:cNvPr>
          <p:cNvSpPr txBox="1"/>
          <p:nvPr/>
        </p:nvSpPr>
        <p:spPr>
          <a:xfrm>
            <a:off x="475013" y="451262"/>
            <a:ext cx="237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A2057F-BBAD-401C-882C-5EF63E0D9FDA}"/>
                  </a:ext>
                </a:extLst>
              </p:cNvPr>
              <p:cNvSpPr txBox="1"/>
              <p:nvPr/>
            </p:nvSpPr>
            <p:spPr>
              <a:xfrm>
                <a:off x="996902" y="1540042"/>
                <a:ext cx="8253976" cy="3278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特征：目标轨迹中的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归一化：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对坐标进行平移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轨迹初始帧位于原点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𝑥𝑜𝑓𝑓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𝑦𝑜𝑓𝑓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𝑥𝑜𝑓𝑓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𝑦𝑜𝑓𝑓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对坐标进行旋转，坐标分布在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轴两边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相对距离：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与上一时刻坐标的相对距离作为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A2057F-BBAD-401C-882C-5EF63E0D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02" y="1540042"/>
                <a:ext cx="8253976" cy="3278077"/>
              </a:xfrm>
              <a:prstGeom prst="rect">
                <a:avLst/>
              </a:prstGeom>
              <a:blipFill>
                <a:blip r:embed="rId4"/>
                <a:stretch>
                  <a:fillRect l="-665" t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F7AA24-C683-45DD-B3F4-C087C7362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108" y="1505177"/>
            <a:ext cx="1277896" cy="11682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2130C7-0AD7-4904-97DD-4583538EE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40" y="2898352"/>
            <a:ext cx="1287638" cy="10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28408D7-AC87-4117-8526-E846EFB216EA}"/>
              </a:ext>
            </a:extLst>
          </p:cNvPr>
          <p:cNvSpPr txBox="1"/>
          <p:nvPr/>
        </p:nvSpPr>
        <p:spPr>
          <a:xfrm>
            <a:off x="475013" y="451262"/>
            <a:ext cx="237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12F379-9BD8-434F-96AE-4C1C1FE8D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389" y="1760047"/>
            <a:ext cx="9171968" cy="38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54B3BF-6397-4A8B-B3A4-783D134EF24D}"/>
              </a:ext>
            </a:extLst>
          </p:cNvPr>
          <p:cNvSpPr txBox="1"/>
          <p:nvPr/>
        </p:nvSpPr>
        <p:spPr>
          <a:xfrm>
            <a:off x="475013" y="451262"/>
            <a:ext cx="237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评分结果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20600E0-C835-420A-9CD4-3560D3009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51968"/>
              </p:ext>
            </p:extLst>
          </p:nvPr>
        </p:nvGraphicFramePr>
        <p:xfrm>
          <a:off x="4259561" y="2392566"/>
          <a:ext cx="2560625" cy="17625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0625">
                  <a:extLst>
                    <a:ext uri="{9D8B030D-6E8A-4147-A177-3AD203B41FA5}">
                      <a16:colId xmlns:a16="http://schemas.microsoft.com/office/drawing/2014/main" val="4114771200"/>
                    </a:ext>
                  </a:extLst>
                </a:gridCol>
              </a:tblGrid>
              <a:tr h="787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ADE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加权平均分数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87280"/>
                  </a:ext>
                </a:extLst>
              </a:tr>
              <a:tr h="78720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dirty="0"/>
                        <a:t>31.643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94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32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874727-E11D-41DB-A5FC-35C413584668}"/>
              </a:ext>
            </a:extLst>
          </p:cNvPr>
          <p:cNvSpPr txBox="1"/>
          <p:nvPr/>
        </p:nvSpPr>
        <p:spPr>
          <a:xfrm>
            <a:off x="5510150" y="884712"/>
            <a:ext cx="1171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F938E0-27C6-4885-B4DB-B58E92901670}"/>
              </a:ext>
            </a:extLst>
          </p:cNvPr>
          <p:cNvSpPr txBox="1"/>
          <p:nvPr/>
        </p:nvSpPr>
        <p:spPr>
          <a:xfrm>
            <a:off x="1197844" y="2323126"/>
            <a:ext cx="5997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组件优化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772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D5CCF8-7F5C-498C-B25E-07D9970D48D8}"/>
              </a:ext>
            </a:extLst>
          </p:cNvPr>
          <p:cNvSpPr txBox="1"/>
          <p:nvPr/>
        </p:nvSpPr>
        <p:spPr>
          <a:xfrm>
            <a:off x="475013" y="451262"/>
            <a:ext cx="237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013BDC-85BF-4AC7-B208-FD09AE46049B}"/>
              </a:ext>
            </a:extLst>
          </p:cNvPr>
          <p:cNvSpPr txBox="1"/>
          <p:nvPr/>
        </p:nvSpPr>
        <p:spPr>
          <a:xfrm>
            <a:off x="1383475" y="1680358"/>
            <a:ext cx="890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目的：实现一个运单配送时效计算服务系统，对外发布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风格接口，并编写测试用例验证算法正确性和性能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保证算法正确性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持续压测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分钟，单次服务计算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TP99&lt;30ms,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平均每核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承载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QPS&gt;200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日志输出频率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&gt;=10M/s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分析点：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数据集固定，没有更新数据的操作，可以在本地缓存数据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日志输出频率较高，影响程序性能，着重优化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39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6F3BEE-6D22-4E1D-9A5B-086E9001ECB9}"/>
              </a:ext>
            </a:extLst>
          </p:cNvPr>
          <p:cNvSpPr txBox="1"/>
          <p:nvPr/>
        </p:nvSpPr>
        <p:spPr>
          <a:xfrm>
            <a:off x="510640" y="445325"/>
            <a:ext cx="413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01D649-6E6E-4CC6-89C4-2CCFB9DF0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35" y="3990110"/>
            <a:ext cx="2798994" cy="7633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43EB8B-81AF-4A86-ABC8-CE0C4AE86C4B}"/>
              </a:ext>
            </a:extLst>
          </p:cNvPr>
          <p:cNvSpPr txBox="1"/>
          <p:nvPr/>
        </p:nvSpPr>
        <p:spPr>
          <a:xfrm>
            <a:off x="332509" y="2372775"/>
            <a:ext cx="6662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将揽收、中转、派送时效数据采用三个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nl-NL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Map&lt;Integer, Map&lt;Integer, List&lt;CollectInfo&gt;&gt;&gt;</a:t>
            </a:r>
          </a:p>
          <a:p>
            <a:r>
              <a:rPr lang="sv-S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Map&lt;Integer, Map&lt;Integer, List&lt;TransitInfo&gt;&gt;&gt;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Map&lt;Integer, List&lt;DeliverInfo&gt;&gt;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的上级地址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Map&lt;Integer, Integer&gt;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0E09026-D7DC-4BC7-846B-4C3B225E6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100" y="1491243"/>
            <a:ext cx="5252644" cy="21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5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984</TotalTime>
  <Words>578</Words>
  <Application>Microsoft Office PowerPoint</Application>
  <PresentationFormat>宽屏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京东物流科技创新挑战赛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高铭 崔</dc:creator>
  <cp:lastModifiedBy>Cui Gaoming</cp:lastModifiedBy>
  <cp:revision>3</cp:revision>
  <dcterms:created xsi:type="dcterms:W3CDTF">2021-08-01T03:36:41Z</dcterms:created>
  <dcterms:modified xsi:type="dcterms:W3CDTF">2021-08-02T01:58:23Z</dcterms:modified>
</cp:coreProperties>
</file>