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3" r:id="rId3"/>
    <p:sldMasterId id="2147483660" r:id="rId4"/>
  </p:sldMasterIdLst>
  <p:notesMasterIdLst>
    <p:notesMasterId r:id="rId27"/>
  </p:notesMasterIdLst>
  <p:handoutMasterIdLst>
    <p:handoutMasterId r:id="rId28"/>
  </p:handoutMasterIdLst>
  <p:sldIdLst>
    <p:sldId id="263" r:id="rId5"/>
    <p:sldId id="264" r:id="rId6"/>
    <p:sldId id="271" r:id="rId7"/>
    <p:sldId id="267" r:id="rId8"/>
    <p:sldId id="277" r:id="rId9"/>
    <p:sldId id="278" r:id="rId10"/>
    <p:sldId id="294" r:id="rId11"/>
    <p:sldId id="291" r:id="rId12"/>
    <p:sldId id="293" r:id="rId13"/>
    <p:sldId id="292" r:id="rId14"/>
    <p:sldId id="285" r:id="rId15"/>
    <p:sldId id="286" r:id="rId16"/>
    <p:sldId id="287" r:id="rId17"/>
    <p:sldId id="283" r:id="rId18"/>
    <p:sldId id="288" r:id="rId19"/>
    <p:sldId id="290" r:id="rId20"/>
    <p:sldId id="282" r:id="rId21"/>
    <p:sldId id="281" r:id="rId22"/>
    <p:sldId id="280" r:id="rId23"/>
    <p:sldId id="284" r:id="rId24"/>
    <p:sldId id="276" r:id="rId25"/>
    <p:sldId id="270" r:id="rId26"/>
  </p:sldIdLst>
  <p:sldSz cx="24384000" cy="13716000"/>
  <p:notesSz cx="6858000" cy="9144000"/>
  <p:embeddedFont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1pPr>
    <a:lvl2pPr marL="0" marR="0" indent="4572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2pPr>
    <a:lvl3pPr marL="0" marR="0" indent="9144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3pPr>
    <a:lvl4pPr marL="0" marR="0" indent="13716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4pPr>
    <a:lvl5pPr marL="0" marR="0" indent="18288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5pPr>
    <a:lvl6pPr marL="0" marR="0" indent="22860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6pPr>
    <a:lvl7pPr marL="0" marR="0" indent="27432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7pPr>
    <a:lvl8pPr marL="0" marR="0" indent="32004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8pPr>
    <a:lvl9pPr marL="0" marR="0" indent="36576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9pPr>
  </p:defaultTextStyle>
  <p:modifyVerifier cryptProviderType="rsaFull" cryptAlgorithmClass="hash" cryptAlgorithmType="typeAny" cryptAlgorithmSid="4" spinCount="100000" saltData="Of4NFSlP9sM/p1cc61gNoQ==" hashData="3oZijfWXYZdS994jnPzGgy7v2vM="/>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313"/>
    <a:srgbClr val="272663"/>
    <a:srgbClr val="8E2A71"/>
    <a:srgbClr val="F4F4F4"/>
    <a:srgbClr val="2726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84"/>
    <p:restoredTop sz="94577"/>
  </p:normalViewPr>
  <p:slideViewPr>
    <p:cSldViewPr snapToGrid="0">
      <p:cViewPr>
        <p:scale>
          <a:sx n="27" d="100"/>
          <a:sy n="27" d="100"/>
        </p:scale>
        <p:origin x="1880" y="1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githubId：czy006</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246" name="Shape 246"/>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hf ftr="0" dt="0"/>
  <p:notesStyle>
    <a:lvl1pPr defTabSz="457200" latinLnBrk="0">
      <a:lnSpc>
        <a:spcPct val="118000"/>
      </a:lnSpc>
      <a:defRPr sz="2200" b="0" i="0">
        <a:latin typeface="OPPOSans B" panose="00020600040101010101" charset="-122"/>
        <a:ea typeface="OPPOSans B" panose="00020600040101010101" charset="-122"/>
        <a:cs typeface="OPPOSans B" panose="00020600040101010101" charset="-122"/>
        <a:sym typeface="Helvetica Neue" panose="02000503000000020004"/>
      </a:defRPr>
    </a:lvl1pPr>
    <a:lvl2pPr indent="228600" defTabSz="457200" latinLnBrk="0">
      <a:lnSpc>
        <a:spcPct val="118000"/>
      </a:lnSpc>
      <a:defRPr sz="2200">
        <a:latin typeface="+mn-lt"/>
        <a:ea typeface="+mn-ea"/>
        <a:cs typeface="+mn-cs"/>
        <a:sym typeface="Helvetica Neue" panose="02000503000000020004"/>
      </a:defRPr>
    </a:lvl2pPr>
    <a:lvl3pPr indent="457200" defTabSz="457200" latinLnBrk="0">
      <a:lnSpc>
        <a:spcPct val="118000"/>
      </a:lnSpc>
      <a:defRPr sz="2200">
        <a:latin typeface="+mn-lt"/>
        <a:ea typeface="+mn-ea"/>
        <a:cs typeface="+mn-cs"/>
        <a:sym typeface="Helvetica Neue" panose="02000503000000020004"/>
      </a:defRPr>
    </a:lvl3pPr>
    <a:lvl4pPr indent="685800" defTabSz="457200" latinLnBrk="0">
      <a:lnSpc>
        <a:spcPct val="118000"/>
      </a:lnSpc>
      <a:defRPr sz="2200">
        <a:latin typeface="+mn-lt"/>
        <a:ea typeface="+mn-ea"/>
        <a:cs typeface="+mn-cs"/>
        <a:sym typeface="Helvetica Neue" panose="02000503000000020004"/>
      </a:defRPr>
    </a:lvl4pPr>
    <a:lvl5pPr indent="914400" defTabSz="457200" latinLnBrk="0">
      <a:lnSpc>
        <a:spcPct val="118000"/>
      </a:lnSpc>
      <a:defRPr sz="2200">
        <a:latin typeface="+mn-lt"/>
        <a:ea typeface="+mn-ea"/>
        <a:cs typeface="+mn-cs"/>
        <a:sym typeface="Helvetica Neue" panose="02000503000000020004"/>
      </a:defRPr>
    </a:lvl5pPr>
    <a:lvl6pPr indent="1143000" defTabSz="457200" latinLnBrk="0">
      <a:lnSpc>
        <a:spcPct val="118000"/>
      </a:lnSpc>
      <a:defRPr sz="2200">
        <a:latin typeface="+mn-lt"/>
        <a:ea typeface="+mn-ea"/>
        <a:cs typeface="+mn-cs"/>
        <a:sym typeface="Helvetica Neue" panose="02000503000000020004"/>
      </a:defRPr>
    </a:lvl6pPr>
    <a:lvl7pPr indent="1371600" defTabSz="457200" latinLnBrk="0">
      <a:lnSpc>
        <a:spcPct val="118000"/>
      </a:lnSpc>
      <a:defRPr sz="2200">
        <a:latin typeface="+mn-lt"/>
        <a:ea typeface="+mn-ea"/>
        <a:cs typeface="+mn-cs"/>
        <a:sym typeface="Helvetica Neue" panose="02000503000000020004"/>
      </a:defRPr>
    </a:lvl7pPr>
    <a:lvl8pPr indent="1600200" defTabSz="457200" latinLnBrk="0">
      <a:lnSpc>
        <a:spcPct val="118000"/>
      </a:lnSpc>
      <a:defRPr sz="2200">
        <a:latin typeface="+mn-lt"/>
        <a:ea typeface="+mn-ea"/>
        <a:cs typeface="+mn-cs"/>
        <a:sym typeface="Helvetica Neue" panose="02000503000000020004"/>
      </a:defRPr>
    </a:lvl8pPr>
    <a:lvl9pPr indent="1828800" defTabSz="457200" latinLnBrk="0">
      <a:lnSpc>
        <a:spcPct val="118000"/>
      </a:lnSpc>
      <a:defRPr sz="2200">
        <a:latin typeface="+mn-lt"/>
        <a:ea typeface="+mn-ea"/>
        <a:cs typeface="+mn-cs"/>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标题 1">
    <p:spTree>
      <p:nvGrpSpPr>
        <p:cNvPr id="1" name=""/>
        <p:cNvGrpSpPr/>
        <p:nvPr/>
      </p:nvGrpSpPr>
      <p:grpSpPr>
        <a:xfrm>
          <a:off x="0" y="0"/>
          <a:ext cx="0" cy="0"/>
          <a:chOff x="0" y="0"/>
          <a:chExt cx="0" cy="0"/>
        </a:xfrm>
      </p:grpSpPr>
      <p:sp>
        <p:nvSpPr>
          <p:cNvPr id="30" name="矩形"/>
          <p:cNvSpPr/>
          <p:nvPr/>
        </p:nvSpPr>
        <p:spPr>
          <a:xfrm>
            <a:off x="1557567" y="4464428"/>
            <a:ext cx="21206981" cy="6714817"/>
          </a:xfrm>
          <a:prstGeom prst="rect">
            <a:avLst/>
          </a:prstGeom>
          <a:gradFill>
            <a:gsLst>
              <a:gs pos="0">
                <a:srgbClr val="FFFFFF">
                  <a:alpha val="3167"/>
                </a:srgbClr>
              </a:gs>
              <a:gs pos="100000">
                <a:srgbClr val="27265E">
                  <a:alpha val="4200"/>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dirty="0"/>
          </a:p>
        </p:txBody>
      </p:sp>
      <p:sp>
        <p:nvSpPr>
          <p:cNvPr id="33"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34"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35"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36"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37"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pic>
        <p:nvPicPr>
          <p:cNvPr id="40" name="图像" descr="图像"/>
          <p:cNvPicPr>
            <a:picLocks noChangeAspect="1"/>
          </p:cNvPicPr>
          <p:nvPr/>
        </p:nvPicPr>
        <p:blipFill>
          <a:blip r:embed="rId2"/>
          <a:stretch>
            <a:fillRect/>
          </a:stretch>
        </p:blipFill>
        <p:spPr>
          <a:xfrm>
            <a:off x="1233606" y="9401336"/>
            <a:ext cx="1942895" cy="514605"/>
          </a:xfrm>
          <a:prstGeom prst="rect">
            <a:avLst/>
          </a:prstGeom>
          <a:ln w="12700">
            <a:miter lim="400000"/>
            <a:headEnd/>
            <a:tailEnd/>
          </a:ln>
        </p:spPr>
      </p:pic>
      <p:sp>
        <p:nvSpPr>
          <p:cNvPr id="41" name="嘉宾姓名 / Title"/>
          <p:cNvSpPr txBox="1">
            <a:spLocks noGrp="1"/>
          </p:cNvSpPr>
          <p:nvPr>
            <p:ph type="body" sz="quarter" idx="22" hasCustomPrompt="1"/>
          </p:nvPr>
        </p:nvSpPr>
        <p:spPr>
          <a:xfrm>
            <a:off x="3334739" y="9355216"/>
            <a:ext cx="5924965" cy="729770"/>
          </a:xfrm>
          <a:prstGeom prst="rect">
            <a:avLst/>
          </a:prstGeom>
        </p:spPr>
        <p:txBody>
          <a:bodyPr lIns="45719" tIns="45719" rIns="45719" bIns="45719" anchor="ctr">
            <a:noAutofit/>
          </a:bodyPr>
          <a:lstStyle>
            <a:lvl1pPr defTabSz="2438400">
              <a:lnSpc>
                <a:spcPct val="90000"/>
              </a:lnSpc>
              <a:defRPr sz="3200" b="0" i="0" spc="64">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lang="en-GB" altLang="zh-CN" dirty="0">
                <a:solidFill>
                  <a:srgbClr val="FFFFFF"/>
                </a:solidFill>
                <a:effectLst/>
                <a:latin typeface="OPPOSans L" panose="00020600040101010101" pitchFamily="18" charset="-122"/>
                <a:ea typeface="OPPOSans L" panose="00020600040101010101" pitchFamily="18" charset="-122"/>
              </a:rPr>
              <a:t>Speaker name and title</a:t>
            </a:r>
            <a:endParaRPr lang="en-GB" altLang="zh-CN" dirty="0">
              <a:solidFill>
                <a:srgbClr val="FFFFFF"/>
              </a:solidFill>
              <a:effectLst/>
              <a:latin typeface="OPPOSans L" panose="00020600040101010101" pitchFamily="18" charset="-122"/>
              <a:ea typeface="OPPOSans L" panose="00020600040101010101" pitchFamily="18" charset="-122"/>
            </a:endParaRPr>
          </a:p>
        </p:txBody>
      </p:sp>
      <p:sp>
        <p:nvSpPr>
          <p:cNvPr id="2" name="标题 1"/>
          <p:cNvSpPr>
            <a:spLocks noGrp="1"/>
          </p:cNvSpPr>
          <p:nvPr>
            <p:ph type="title" hasCustomPrompt="1"/>
          </p:nvPr>
        </p:nvSpPr>
        <p:spPr>
          <a:xfrm>
            <a:off x="1895475" y="5126875"/>
            <a:ext cx="20869073" cy="3127875"/>
          </a:xfrm>
        </p:spPr>
        <p:txBody>
          <a:bodyPr anchor="ctr"/>
          <a:lstStyle>
            <a:lvl1pPr marL="0" marR="0" indent="0" algn="l" defTabSz="2438400" rtl="0" eaLnBrk="1" fontAlgn="auto" latinLnBrk="0" hangingPunct="1">
              <a:lnSpc>
                <a:spcPct val="150000"/>
              </a:lnSpc>
              <a:spcBef>
                <a:spcPts val="0"/>
              </a:spcBef>
              <a:spcAft>
                <a:spcPts val="0"/>
              </a:spcAft>
              <a:buClrTx/>
              <a:buSzTx/>
              <a:buFontTx/>
              <a:buNone/>
              <a:defRPr lang="zh-CN" altLang="en-US" sz="8000" b="0" i="0" u="none" strike="noStrike" cap="none" spc="0" baseline="0">
                <a:solidFill>
                  <a:srgbClr val="FFFFFF"/>
                </a:solidFill>
                <a:uFillTx/>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pPr marL="0" marR="0" lvl="0" indent="0" algn="l" defTabSz="2438400" rtl="0" eaLnBrk="1" fontAlgn="auto" latinLnBrk="0" hangingPunct="1">
              <a:lnSpc>
                <a:spcPct val="110000"/>
              </a:lnSpc>
              <a:spcBef>
                <a:spcPts val="0"/>
              </a:spcBef>
              <a:spcAft>
                <a:spcPts val="0"/>
              </a:spcAft>
              <a:buClrTx/>
              <a:buSzTx/>
              <a:buFontTx/>
              <a:buNone/>
              <a:defRPr sz="8000" b="0">
                <a:solidFill>
                  <a:srgbClr val="FFFFFF"/>
                </a:solidFill>
                <a:latin typeface="OPPOSans H" panose="00020600040101010101" charset="-122"/>
                <a:ea typeface="OPPOSans H" panose="00020600040101010101" charset="-122"/>
                <a:cs typeface="OPPOSans H" panose="00020600040101010101" charset="-122"/>
                <a:sym typeface="OPPOSans H" panose="00020600040101010101" charset="-122"/>
              </a:defRPr>
            </a:pPr>
            <a:r>
              <a:rPr kumimoji="0" lang="en-GB" altLang="zh-CN" sz="8000" b="0" i="0" u="none" strike="noStrike" kern="0" cap="none" spc="0" normalizeH="0" baseline="0" noProof="0" dirty="0">
                <a:ln>
                  <a:noFill/>
                </a:ln>
                <a:solidFill>
                  <a:srgbClr val="FFFFFF"/>
                </a:solidFill>
                <a:effectLst/>
                <a:uLnTx/>
                <a:uFillTx/>
                <a:latin typeface="OPPOSans H" panose="00020600040101010101" charset="-122"/>
                <a:ea typeface="OPPOSans H" panose="00020600040101010101" charset="-122"/>
                <a:cs typeface="OPPOSans H" panose="00020600040101010101" charset="-122"/>
                <a:sym typeface="OPPOSans H" panose="00020600040101010101" charset="-122"/>
              </a:rPr>
              <a:t>SLIDE POWERPOINT STANDARD TEMPLATE</a:t>
            </a:r>
            <a:endParaRPr kumimoji="0" lang="en-GB" altLang="zh-CN" sz="8000" b="0" i="0" u="none" strike="noStrike" kern="0" cap="none" spc="0" normalizeH="0" baseline="0" noProof="0" dirty="0">
              <a:ln>
                <a:noFill/>
              </a:ln>
              <a:solidFill>
                <a:srgbClr val="FFFFFF"/>
              </a:solidFill>
              <a:effectLst/>
              <a:uLnTx/>
              <a:uFillTx/>
              <a:latin typeface="OPPOSans H" panose="00020600040101010101" charset="-122"/>
              <a:ea typeface="OPPOSans H" panose="00020600040101010101" charset="-122"/>
              <a:cs typeface="OPPOSans H" panose="00020600040101010101" charset="-122"/>
              <a:sym typeface="OPPOSans H" panose="00020600040101010101" charset="-122"/>
            </a:endParaRPr>
          </a:p>
        </p:txBody>
      </p:sp>
      <p:pic>
        <p:nvPicPr>
          <p:cNvPr id="3" name="图像" descr="图像"/>
          <p:cNvPicPr>
            <a:picLocks noChangeAspect="1"/>
          </p:cNvPicPr>
          <p:nvPr userDrawn="1"/>
        </p:nvPicPr>
        <p:blipFill>
          <a:blip r:embed="rId3"/>
          <a:srcRect/>
          <a:stretch>
            <a:fillRect/>
          </a:stretch>
        </p:blipFill>
        <p:spPr>
          <a:xfrm>
            <a:off x="1693050" y="2389021"/>
            <a:ext cx="11718749" cy="1151023"/>
          </a:xfrm>
          <a:prstGeom prst="rect">
            <a:avLst/>
          </a:prstGeom>
          <a:ln w="12700">
            <a:miter lim="400000"/>
            <a:headEnd/>
            <a:tailEnd/>
          </a:ln>
        </p:spPr>
      </p:pic>
      <p:sp>
        <p:nvSpPr>
          <p:cNvPr id="4" name="CommunityOverCode"/>
          <p:cNvSpPr txBox="1"/>
          <p:nvPr userDrawn="1"/>
        </p:nvSpPr>
        <p:spPr>
          <a:xfrm>
            <a:off x="1583441" y="879922"/>
            <a:ext cx="8619542" cy="1231901"/>
          </a:xfrm>
          <a:prstGeom prst="rect">
            <a:avLst/>
          </a:prstGeom>
          <a:ln w="12700">
            <a:miter lim="400000"/>
          </a:ln>
        </p:spPr>
        <p:txBody>
          <a:bodyPr wrap="none" lIns="50800" tIns="50800" rIns="50800" bIns="50800" anchor="ctr">
            <a:spAutoFit/>
          </a:bodyPr>
          <a:lstStyle>
            <a:lvl1pPr algn="l" defTabSz="457200">
              <a:defRPr sz="5600" spc="56">
                <a:gradFill flip="none" rotWithShape="1">
                  <a:gsLst>
                    <a:gs pos="0">
                      <a:srgbClr val="E59A41"/>
                    </a:gs>
                    <a:gs pos="43534">
                      <a:srgbClr val="BB4139"/>
                    </a:gs>
                    <a:gs pos="90592">
                      <a:srgbClr val="9A346E"/>
                    </a:gs>
                  </a:gsLst>
                  <a:lin ang="660080" scaled="0"/>
                </a:gra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dirty="0" err="1"/>
              <a:t>CommunityOverCode</a:t>
            </a:r>
            <a:endParaRPr dirty="0"/>
          </a:p>
        </p:txBody>
      </p:sp>
      <p:pic>
        <p:nvPicPr>
          <p:cNvPr id="5" name="图像" descr="图像"/>
          <p:cNvPicPr>
            <a:picLocks noChangeAspect="1"/>
          </p:cNvPicPr>
          <p:nvPr userDrawn="1"/>
        </p:nvPicPr>
        <p:blipFill>
          <a:blip r:embed="rId4">
            <a:alphaModFix amt="44459"/>
          </a:blip>
          <a:stretch>
            <a:fillRect/>
          </a:stretch>
        </p:blipFill>
        <p:spPr>
          <a:xfrm>
            <a:off x="11102152" y="1445941"/>
            <a:ext cx="3664992" cy="1832497"/>
          </a:xfrm>
          <a:prstGeom prst="rect">
            <a:avLst/>
          </a:prstGeom>
          <a:ln w="12700">
            <a:miter lim="400000"/>
            <a:headEnd/>
            <a:tailEnd/>
          </a:ln>
        </p:spPr>
      </p:pic>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transition spd="med"/>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标题 1">
    <p:spTree>
      <p:nvGrpSpPr>
        <p:cNvPr id="1" name=""/>
        <p:cNvGrpSpPr/>
        <p:nvPr/>
      </p:nvGrpSpPr>
      <p:grpSpPr>
        <a:xfrm>
          <a:off x="0" y="0"/>
          <a:ext cx="0" cy="0"/>
          <a:chOff x="0" y="0"/>
          <a:chExt cx="0" cy="0"/>
        </a:xfrm>
      </p:grpSpPr>
      <p:sp>
        <p:nvSpPr>
          <p:cNvPr id="30" name="矩形"/>
          <p:cNvSpPr/>
          <p:nvPr/>
        </p:nvSpPr>
        <p:spPr>
          <a:xfrm>
            <a:off x="1557567" y="4464428"/>
            <a:ext cx="21206981" cy="6714817"/>
          </a:xfrm>
          <a:prstGeom prst="rect">
            <a:avLst/>
          </a:prstGeom>
          <a:gradFill>
            <a:gsLst>
              <a:gs pos="0">
                <a:srgbClr val="FFFFFF">
                  <a:alpha val="3167"/>
                </a:srgbClr>
              </a:gs>
              <a:gs pos="100000">
                <a:srgbClr val="27265E">
                  <a:alpha val="4200"/>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dirty="0"/>
          </a:p>
        </p:txBody>
      </p:sp>
      <p:sp>
        <p:nvSpPr>
          <p:cNvPr id="33"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34"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35"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36"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37"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pic>
        <p:nvPicPr>
          <p:cNvPr id="40" name="图像" descr="图像"/>
          <p:cNvPicPr>
            <a:picLocks noChangeAspect="1"/>
          </p:cNvPicPr>
          <p:nvPr/>
        </p:nvPicPr>
        <p:blipFill>
          <a:blip r:embed="rId2"/>
          <a:stretch>
            <a:fillRect/>
          </a:stretch>
        </p:blipFill>
        <p:spPr>
          <a:xfrm>
            <a:off x="1233606" y="9401336"/>
            <a:ext cx="1942895" cy="514605"/>
          </a:xfrm>
          <a:prstGeom prst="rect">
            <a:avLst/>
          </a:prstGeom>
          <a:ln w="12700">
            <a:miter lim="400000"/>
            <a:headEnd/>
            <a:tailEnd/>
          </a:ln>
        </p:spPr>
      </p:pic>
      <p:sp>
        <p:nvSpPr>
          <p:cNvPr id="41" name="嘉宾姓名 / Title"/>
          <p:cNvSpPr txBox="1">
            <a:spLocks noGrp="1"/>
          </p:cNvSpPr>
          <p:nvPr>
            <p:ph type="body" sz="quarter" idx="22" hasCustomPrompt="1"/>
          </p:nvPr>
        </p:nvSpPr>
        <p:spPr>
          <a:xfrm>
            <a:off x="3334739" y="9355216"/>
            <a:ext cx="5924965" cy="729770"/>
          </a:xfrm>
          <a:prstGeom prst="rect">
            <a:avLst/>
          </a:prstGeom>
        </p:spPr>
        <p:txBody>
          <a:bodyPr lIns="45719" tIns="45719" rIns="45719" bIns="45719" anchor="ctr">
            <a:noAutofit/>
          </a:bodyPr>
          <a:lstStyle>
            <a:lvl1pPr defTabSz="2438400">
              <a:lnSpc>
                <a:spcPct val="90000"/>
              </a:lnSpc>
              <a:defRPr sz="3200" b="0" i="0" spc="64">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lang="en-GB" altLang="zh-CN" dirty="0">
                <a:solidFill>
                  <a:srgbClr val="FFFFFF"/>
                </a:solidFill>
                <a:effectLst/>
                <a:latin typeface="OPPOSans L" panose="00020600040101010101" pitchFamily="18" charset="-122"/>
                <a:ea typeface="OPPOSans L" panose="00020600040101010101" pitchFamily="18" charset="-122"/>
              </a:rPr>
              <a:t>Speaker name and title</a:t>
            </a:r>
            <a:endParaRPr lang="en-GB" altLang="zh-CN" dirty="0">
              <a:solidFill>
                <a:srgbClr val="FFFFFF"/>
              </a:solidFill>
              <a:effectLst/>
              <a:latin typeface="OPPOSans L" panose="00020600040101010101" pitchFamily="18" charset="-122"/>
              <a:ea typeface="OPPOSans L" panose="00020600040101010101" pitchFamily="18" charset="-122"/>
            </a:endParaRPr>
          </a:p>
        </p:txBody>
      </p:sp>
      <p:sp>
        <p:nvSpPr>
          <p:cNvPr id="2" name="标题 1"/>
          <p:cNvSpPr>
            <a:spLocks noGrp="1"/>
          </p:cNvSpPr>
          <p:nvPr>
            <p:ph type="title" hasCustomPrompt="1"/>
          </p:nvPr>
        </p:nvSpPr>
        <p:spPr>
          <a:xfrm>
            <a:off x="1895475" y="5126875"/>
            <a:ext cx="20869073" cy="3127875"/>
          </a:xfrm>
        </p:spPr>
        <p:txBody>
          <a:bodyPr anchor="ctr"/>
          <a:lstStyle>
            <a:lvl1pPr marL="0" marR="0" indent="0" algn="l" defTabSz="2438400" rtl="0" eaLnBrk="1" fontAlgn="auto" latinLnBrk="0" hangingPunct="1">
              <a:lnSpc>
                <a:spcPct val="150000"/>
              </a:lnSpc>
              <a:spcBef>
                <a:spcPts val="0"/>
              </a:spcBef>
              <a:spcAft>
                <a:spcPts val="0"/>
              </a:spcAft>
              <a:buClrTx/>
              <a:buSzTx/>
              <a:buFontTx/>
              <a:buNone/>
              <a:defRPr lang="zh-CN" altLang="en-US" sz="8000" b="0" i="0" u="none" strike="noStrike" cap="none" spc="0" baseline="0">
                <a:solidFill>
                  <a:srgbClr val="FFFFFF"/>
                </a:solidFill>
                <a:uFillTx/>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pPr marL="0" marR="0" lvl="0" indent="0" algn="l" defTabSz="2438400" rtl="0" eaLnBrk="1" fontAlgn="auto" latinLnBrk="0" hangingPunct="1">
              <a:lnSpc>
                <a:spcPct val="110000"/>
              </a:lnSpc>
              <a:spcBef>
                <a:spcPts val="0"/>
              </a:spcBef>
              <a:spcAft>
                <a:spcPts val="0"/>
              </a:spcAft>
              <a:buClrTx/>
              <a:buSzTx/>
              <a:buFontTx/>
              <a:buNone/>
              <a:defRPr sz="8000" b="0">
                <a:solidFill>
                  <a:srgbClr val="FFFFFF"/>
                </a:solidFill>
                <a:latin typeface="OPPOSans H" panose="00020600040101010101" charset="-122"/>
                <a:ea typeface="OPPOSans H" panose="00020600040101010101" charset="-122"/>
                <a:cs typeface="OPPOSans H" panose="00020600040101010101" charset="-122"/>
                <a:sym typeface="OPPOSans H" panose="00020600040101010101" charset="-122"/>
              </a:defRPr>
            </a:pPr>
            <a:r>
              <a:rPr kumimoji="0" lang="en-GB" altLang="zh-CN" sz="8000" b="0" i="0" u="none" strike="noStrike" kern="0" cap="none" spc="0" normalizeH="0" baseline="0" noProof="0" dirty="0">
                <a:ln>
                  <a:noFill/>
                </a:ln>
                <a:solidFill>
                  <a:srgbClr val="FFFFFF"/>
                </a:solidFill>
                <a:effectLst/>
                <a:uLnTx/>
                <a:uFillTx/>
                <a:latin typeface="OPPOSans H" panose="00020600040101010101" charset="-122"/>
                <a:ea typeface="OPPOSans H" panose="00020600040101010101" charset="-122"/>
                <a:cs typeface="OPPOSans H" panose="00020600040101010101" charset="-122"/>
                <a:sym typeface="OPPOSans H" panose="00020600040101010101" charset="-122"/>
              </a:rPr>
              <a:t>SLIDE POWERPOINT STANDARD TEMPLATE</a:t>
            </a:r>
            <a:endParaRPr kumimoji="0" lang="en-GB" altLang="zh-CN" sz="8000" b="0" i="0" u="none" strike="noStrike" kern="0" cap="none" spc="0" normalizeH="0" baseline="0" noProof="0" dirty="0">
              <a:ln>
                <a:noFill/>
              </a:ln>
              <a:solidFill>
                <a:srgbClr val="FFFFFF"/>
              </a:solidFill>
              <a:effectLst/>
              <a:uLnTx/>
              <a:uFillTx/>
              <a:latin typeface="OPPOSans H" panose="00020600040101010101" charset="-122"/>
              <a:ea typeface="OPPOSans H" panose="00020600040101010101" charset="-122"/>
              <a:cs typeface="OPPOSans H" panose="00020600040101010101" charset="-122"/>
              <a:sym typeface="OPPOSans H" panose="00020600040101010101" charset="-122"/>
            </a:endParaRPr>
          </a:p>
        </p:txBody>
      </p:sp>
      <p:pic>
        <p:nvPicPr>
          <p:cNvPr id="3" name="图像" descr="图像"/>
          <p:cNvPicPr>
            <a:picLocks noChangeAspect="1"/>
          </p:cNvPicPr>
          <p:nvPr userDrawn="1"/>
        </p:nvPicPr>
        <p:blipFill>
          <a:blip r:embed="rId3"/>
          <a:srcRect/>
          <a:stretch>
            <a:fillRect/>
          </a:stretch>
        </p:blipFill>
        <p:spPr>
          <a:xfrm>
            <a:off x="1693050" y="2389021"/>
            <a:ext cx="11718749" cy="1151023"/>
          </a:xfrm>
          <a:prstGeom prst="rect">
            <a:avLst/>
          </a:prstGeom>
          <a:ln w="12700">
            <a:miter lim="400000"/>
            <a:headEnd/>
            <a:tailEnd/>
          </a:ln>
        </p:spPr>
      </p:pic>
      <p:sp>
        <p:nvSpPr>
          <p:cNvPr id="4" name="CommunityOverCode"/>
          <p:cNvSpPr txBox="1"/>
          <p:nvPr userDrawn="1"/>
        </p:nvSpPr>
        <p:spPr>
          <a:xfrm>
            <a:off x="1583441" y="879922"/>
            <a:ext cx="8619542" cy="1231901"/>
          </a:xfrm>
          <a:prstGeom prst="rect">
            <a:avLst/>
          </a:prstGeom>
          <a:ln w="12700">
            <a:miter lim="400000"/>
          </a:ln>
        </p:spPr>
        <p:txBody>
          <a:bodyPr wrap="none" lIns="50800" tIns="50800" rIns="50800" bIns="50800" anchor="ctr">
            <a:spAutoFit/>
          </a:bodyPr>
          <a:lstStyle>
            <a:lvl1pPr algn="l" defTabSz="457200">
              <a:defRPr sz="5600" spc="56">
                <a:gradFill flip="none" rotWithShape="1">
                  <a:gsLst>
                    <a:gs pos="0">
                      <a:srgbClr val="E59A41"/>
                    </a:gs>
                    <a:gs pos="43534">
                      <a:srgbClr val="BB4139"/>
                    </a:gs>
                    <a:gs pos="90592">
                      <a:srgbClr val="9A346E"/>
                    </a:gs>
                  </a:gsLst>
                  <a:lin ang="660080" scaled="0"/>
                </a:gra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dirty="0" err="1"/>
              <a:t>CommunityOverCode</a:t>
            </a:r>
            <a:endParaRPr dirty="0"/>
          </a:p>
        </p:txBody>
      </p:sp>
      <p:pic>
        <p:nvPicPr>
          <p:cNvPr id="5" name="图像" descr="图像"/>
          <p:cNvPicPr>
            <a:picLocks noChangeAspect="1"/>
          </p:cNvPicPr>
          <p:nvPr userDrawn="1"/>
        </p:nvPicPr>
        <p:blipFill>
          <a:blip r:embed="rId4">
            <a:alphaModFix amt="44459"/>
          </a:blip>
          <a:stretch>
            <a:fillRect/>
          </a:stretch>
        </p:blipFill>
        <p:spPr>
          <a:xfrm>
            <a:off x="11102152" y="1445941"/>
            <a:ext cx="3664992" cy="1832497"/>
          </a:xfrm>
          <a:prstGeom prst="rect">
            <a:avLst/>
          </a:prstGeom>
          <a:ln w="12700">
            <a:miter lim="400000"/>
            <a:headEnd/>
            <a:tailEnd/>
          </a:ln>
        </p:spPr>
      </p:pic>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transition spd="med"/>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章节 2">
    <p:spTree>
      <p:nvGrpSpPr>
        <p:cNvPr id="1" name=""/>
        <p:cNvGrpSpPr/>
        <p:nvPr/>
      </p:nvGrpSpPr>
      <p:grpSpPr>
        <a:xfrm>
          <a:off x="0" y="0"/>
          <a:ext cx="0" cy="0"/>
          <a:chOff x="0" y="0"/>
          <a:chExt cx="0" cy="0"/>
        </a:xfrm>
      </p:grpSpPr>
      <p:sp>
        <p:nvSpPr>
          <p:cNvPr id="116"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17"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18"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19"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20"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2" name="矩形"/>
          <p:cNvSpPr/>
          <p:nvPr userDrawn="1"/>
        </p:nvSpPr>
        <p:spPr>
          <a:xfrm>
            <a:off x="1588510" y="4178542"/>
            <a:ext cx="21206980" cy="6714817"/>
          </a:xfrm>
          <a:prstGeom prst="rect">
            <a:avLst/>
          </a:prstGeom>
          <a:gradFill>
            <a:gsLst>
              <a:gs pos="0">
                <a:srgbClr val="FFFFFF">
                  <a:alpha val="1238"/>
                </a:srgbClr>
              </a:gs>
              <a:gs pos="100000">
                <a:srgbClr val="27265E">
                  <a:alpha val="4200"/>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3" name="Part 01"/>
          <p:cNvSpPr txBox="1">
            <a:spLocks noGrp="1"/>
          </p:cNvSpPr>
          <p:nvPr>
            <p:ph type="body" sz="quarter" idx="21" hasCustomPrompt="1"/>
          </p:nvPr>
        </p:nvSpPr>
        <p:spPr>
          <a:xfrm>
            <a:off x="7233980" y="5063152"/>
            <a:ext cx="6835141" cy="2921001"/>
          </a:xfrm>
          <a:prstGeom prst="rect">
            <a:avLst/>
          </a:prstGeom>
        </p:spPr>
        <p:txBody>
          <a:bodyPr wrap="none" anchor="ctr"/>
          <a:lstStyle>
            <a:lvl1pPr defTabSz="2438400">
              <a:lnSpc>
                <a:spcPct val="90000"/>
              </a:lnSpc>
              <a:defRPr sz="14000" b="0">
                <a:solidFill>
                  <a:srgbClr val="FFFFFF"/>
                </a:soli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t>Part 01</a:t>
            </a:r>
          </a:p>
        </p:txBody>
      </p:sp>
      <p:sp>
        <p:nvSpPr>
          <p:cNvPr id="4" name="Section Header Here"/>
          <p:cNvSpPr txBox="1">
            <a:spLocks noGrp="1"/>
          </p:cNvSpPr>
          <p:nvPr>
            <p:ph type="body" sz="quarter" idx="22" hasCustomPrompt="1"/>
          </p:nvPr>
        </p:nvSpPr>
        <p:spPr>
          <a:xfrm>
            <a:off x="7277721" y="8260776"/>
            <a:ext cx="11528363" cy="800101"/>
          </a:xfrm>
          <a:prstGeom prst="rect">
            <a:avLst/>
          </a:prstGeom>
        </p:spPr>
        <p:txBody>
          <a:bodyPr/>
          <a:lstStyle>
            <a:lvl1pPr defTabSz="2438400">
              <a:lnSpc>
                <a:spcPct val="110000"/>
              </a:lnSpc>
              <a:defRPr sz="4200" b="0">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t>Section Header Here</a:t>
            </a:r>
          </a:p>
        </p:txBody>
      </p:sp>
      <p:pic>
        <p:nvPicPr>
          <p:cNvPr id="5" name="图像" descr="图像"/>
          <p:cNvPicPr>
            <a:picLocks noChangeAspect="1"/>
          </p:cNvPicPr>
          <p:nvPr userDrawn="1"/>
        </p:nvPicPr>
        <p:blipFill>
          <a:blip r:embed="rId2">
            <a:alphaModFix amt="44459"/>
          </a:blip>
          <a:stretch>
            <a:fillRect/>
          </a:stretch>
        </p:blipFill>
        <p:spPr>
          <a:xfrm>
            <a:off x="8273377" y="2891567"/>
            <a:ext cx="14528340" cy="7264171"/>
          </a:xfrm>
          <a:prstGeom prst="rect">
            <a:avLst/>
          </a:prstGeom>
          <a:ln w="12700">
            <a:miter lim="400000"/>
            <a:headEnd/>
            <a:tailEnd/>
          </a:ln>
        </p:spPr>
      </p:pic>
      <p:pic>
        <p:nvPicPr>
          <p:cNvPr id="7" name="图像" descr="图像"/>
          <p:cNvPicPr>
            <a:picLocks noChangeAspect="1"/>
          </p:cNvPicPr>
          <p:nvPr userDrawn="1"/>
        </p:nvPicPr>
        <p:blipFill>
          <a:blip r:embed="rId3"/>
          <a:stretch>
            <a:fillRect/>
          </a:stretch>
        </p:blipFill>
        <p:spPr>
          <a:xfrm>
            <a:off x="1666217" y="2441127"/>
            <a:ext cx="10280961" cy="932646"/>
          </a:xfrm>
          <a:prstGeom prst="rect">
            <a:avLst/>
          </a:prstGeom>
          <a:ln w="12700">
            <a:miter lim="400000"/>
            <a:headEnd/>
            <a:tailEnd/>
          </a:ln>
        </p:spPr>
      </p:pic>
      <p:sp>
        <p:nvSpPr>
          <p:cNvPr id="8" name="CommunityOverCode"/>
          <p:cNvSpPr txBox="1"/>
          <p:nvPr userDrawn="1"/>
        </p:nvSpPr>
        <p:spPr>
          <a:xfrm>
            <a:off x="1588510" y="1361622"/>
            <a:ext cx="7775718" cy="872034"/>
          </a:xfrm>
          <a:prstGeom prst="rect">
            <a:avLst/>
          </a:prstGeom>
          <a:ln w="12700">
            <a:miter lim="400000"/>
          </a:ln>
        </p:spPr>
        <p:txBody>
          <a:bodyPr wrap="none" lIns="50800" tIns="50800" rIns="50800" bIns="50800" anchor="ctr">
            <a:spAutoFit/>
          </a:bodyPr>
          <a:lstStyle>
            <a:lvl1pPr algn="l" defTabSz="457200">
              <a:defRPr sz="5200" spc="52">
                <a:gradFill flip="none" rotWithShape="1">
                  <a:gsLst>
                    <a:gs pos="0">
                      <a:srgbClr val="E59A41"/>
                    </a:gs>
                    <a:gs pos="43534">
                      <a:srgbClr val="BB4139"/>
                    </a:gs>
                    <a:gs pos="90592">
                      <a:srgbClr val="9A346E"/>
                    </a:gs>
                  </a:gsLst>
                  <a:lin ang="660080" scaled="0"/>
                </a:gra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sz="5000" dirty="0" err="1"/>
              <a:t>CommunityOverCode</a:t>
            </a:r>
            <a:endParaRPr sz="5000" dirty="0"/>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transition spd="med"/>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内容页2">
    <p:spTree>
      <p:nvGrpSpPr>
        <p:cNvPr id="1" name=""/>
        <p:cNvGrpSpPr/>
        <p:nvPr/>
      </p:nvGrpSpPr>
      <p:grpSpPr>
        <a:xfrm>
          <a:off x="0" y="0"/>
          <a:ext cx="0" cy="0"/>
          <a:chOff x="0" y="0"/>
          <a:chExt cx="0" cy="0"/>
        </a:xfrm>
      </p:grpSpPr>
      <p:sp>
        <p:nvSpPr>
          <p:cNvPr id="153" name="矩形"/>
          <p:cNvSpPr/>
          <p:nvPr/>
        </p:nvSpPr>
        <p:spPr>
          <a:xfrm>
            <a:off x="1264411" y="2477903"/>
            <a:ext cx="21855178" cy="8705284"/>
          </a:xfrm>
          <a:prstGeom prst="rect">
            <a:avLst/>
          </a:prstGeom>
          <a:gradFill>
            <a:gsLst>
              <a:gs pos="0">
                <a:srgbClr val="FFFFFF">
                  <a:alpha val="1702"/>
                </a:srgbClr>
              </a:gs>
              <a:gs pos="100000">
                <a:srgbClr val="27265E">
                  <a:alpha val="1702"/>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pic>
        <p:nvPicPr>
          <p:cNvPr id="154" name="图像" descr="图像"/>
          <p:cNvPicPr>
            <a:picLocks noChangeAspect="1"/>
          </p:cNvPicPr>
          <p:nvPr/>
        </p:nvPicPr>
        <p:blipFill>
          <a:blip r:embed="rId2">
            <a:alphaModFix amt="44459"/>
          </a:blip>
          <a:stretch>
            <a:fillRect/>
          </a:stretch>
        </p:blipFill>
        <p:spPr>
          <a:xfrm>
            <a:off x="4366242" y="2252894"/>
            <a:ext cx="18759548" cy="9379774"/>
          </a:xfrm>
          <a:prstGeom prst="rect">
            <a:avLst/>
          </a:prstGeom>
          <a:ln w="12700">
            <a:miter lim="400000"/>
            <a:headEnd/>
            <a:tailEnd/>
          </a:ln>
        </p:spPr>
      </p:pic>
      <p:sp>
        <p:nvSpPr>
          <p:cNvPr id="155"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56"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57"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58"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59"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61" name="Section Header Here"/>
          <p:cNvSpPr txBox="1">
            <a:spLocks noGrp="1"/>
          </p:cNvSpPr>
          <p:nvPr>
            <p:ph type="body" sz="quarter" idx="21" hasCustomPrompt="1"/>
          </p:nvPr>
        </p:nvSpPr>
        <p:spPr>
          <a:xfrm>
            <a:off x="1420606" y="831635"/>
            <a:ext cx="9245645" cy="1231901"/>
          </a:xfrm>
          <a:prstGeom prst="rect">
            <a:avLst/>
          </a:prstGeom>
        </p:spPr>
        <p:txBody>
          <a:bodyPr/>
          <a:lstStyle>
            <a:lvl1pPr defTabSz="2438400">
              <a:lnSpc>
                <a:spcPct val="110000"/>
              </a:lnSpc>
              <a:defRPr sz="5600" b="0">
                <a:gradFill flip="none" rotWithShape="1">
                  <a:gsLst>
                    <a:gs pos="0">
                      <a:srgbClr val="E3913F"/>
                    </a:gs>
                    <a:gs pos="100000">
                      <a:srgbClr val="732D79"/>
                    </a:gs>
                  </a:gsLst>
                  <a:lin ang="21368668" scaled="0"/>
                </a:gradFill>
                <a:latin typeface="OPPOSans B" panose="00020600040101010101" charset="-122"/>
                <a:ea typeface="OPPOSans B" panose="00020600040101010101" charset="-122"/>
                <a:cs typeface="OPPOSans B" panose="00020600040101010101" charset="-122"/>
                <a:sym typeface="OPPOSans B" panose="00020600040101010101" charset="-122"/>
              </a:defRPr>
            </a:lvl1pPr>
          </a:lstStyle>
          <a:p>
            <a:r>
              <a:t>Section Header Here</a:t>
            </a:r>
          </a:p>
        </p:txBody>
      </p:sp>
      <p:sp>
        <p:nvSpPr>
          <p:cNvPr id="162" name="单击此处添加文本"/>
          <p:cNvSpPr txBox="1">
            <a:spLocks noGrp="1"/>
          </p:cNvSpPr>
          <p:nvPr>
            <p:ph type="body" sz="quarter" idx="22" hasCustomPrompt="1"/>
          </p:nvPr>
        </p:nvSpPr>
        <p:spPr>
          <a:xfrm>
            <a:off x="1480038" y="2863442"/>
            <a:ext cx="21109385" cy="571501"/>
          </a:xfrm>
          <a:prstGeom prst="rect">
            <a:avLst/>
          </a:prstGeom>
        </p:spPr>
        <p:txBody>
          <a:bodyPr/>
          <a:lstStyle>
            <a:lvl1pPr defTabSz="2438400">
              <a:lnSpc>
                <a:spcPct val="110000"/>
              </a:lnSpc>
              <a:defRPr sz="2800" b="0">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lang="en-GB" altLang="zh-CN" dirty="0">
                <a:solidFill>
                  <a:srgbClr val="FFFFFF"/>
                </a:solidFill>
                <a:effectLst/>
                <a:latin typeface="OPPOSans L" panose="00020600040101010101" pitchFamily="18" charset="-122"/>
                <a:ea typeface="OPPOSans L" panose="00020600040101010101" pitchFamily="18" charset="-122"/>
              </a:rPr>
              <a:t>When you copy &amp; paste, choose "keep text only" option.</a:t>
            </a:r>
            <a:endParaRPr lang="en-GB" altLang="zh-CN" dirty="0">
              <a:solidFill>
                <a:srgbClr val="FFFFFF"/>
              </a:solidFill>
              <a:effectLst/>
              <a:latin typeface="OPPOSans L" panose="00020600040101010101" pitchFamily="18" charset="-122"/>
              <a:ea typeface="OPPOSans L" panose="00020600040101010101" pitchFamily="18" charset="-122"/>
            </a:endParaRPr>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transition spd="med"/>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showMasterSp="0">
  <p:cSld name="致谢 1">
    <p:spTree>
      <p:nvGrpSpPr>
        <p:cNvPr id="1" name=""/>
        <p:cNvGrpSpPr/>
        <p:nvPr/>
      </p:nvGrpSpPr>
      <p:grpSpPr>
        <a:xfrm>
          <a:off x="0" y="0"/>
          <a:ext cx="0" cy="0"/>
          <a:chOff x="0" y="0"/>
          <a:chExt cx="0" cy="0"/>
        </a:xfrm>
      </p:grpSpPr>
      <p:pic>
        <p:nvPicPr>
          <p:cNvPr id="222" name="图像" descr="图像"/>
          <p:cNvPicPr>
            <a:picLocks noChangeAspect="1"/>
          </p:cNvPicPr>
          <p:nvPr/>
        </p:nvPicPr>
        <p:blipFill>
          <a:blip r:embed="rId2">
            <a:alphaModFix amt="44459"/>
          </a:blip>
          <a:stretch>
            <a:fillRect/>
          </a:stretch>
        </p:blipFill>
        <p:spPr>
          <a:xfrm>
            <a:off x="7641552" y="1688352"/>
            <a:ext cx="15644757" cy="7822378"/>
          </a:xfrm>
          <a:prstGeom prst="rect">
            <a:avLst/>
          </a:prstGeom>
          <a:ln w="12700">
            <a:miter lim="400000"/>
            <a:headEnd/>
            <a:tailEnd/>
          </a:ln>
        </p:spPr>
      </p:pic>
      <p:sp>
        <p:nvSpPr>
          <p:cNvPr id="209" name="矩形"/>
          <p:cNvSpPr/>
          <p:nvPr/>
        </p:nvSpPr>
        <p:spPr>
          <a:xfrm>
            <a:off x="2183739" y="4122164"/>
            <a:ext cx="20994788" cy="6780780"/>
          </a:xfrm>
          <a:prstGeom prst="rect">
            <a:avLst/>
          </a:prstGeom>
          <a:gradFill>
            <a:gsLst>
              <a:gs pos="0">
                <a:srgbClr val="FFFFFF">
                  <a:alpha val="1702"/>
                </a:srgbClr>
              </a:gs>
              <a:gs pos="100000">
                <a:srgbClr val="27265E">
                  <a:alpha val="1702"/>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210" name="矩形"/>
          <p:cNvSpPr/>
          <p:nvPr/>
        </p:nvSpPr>
        <p:spPr>
          <a:xfrm>
            <a:off x="205437" y="-12706810"/>
            <a:ext cx="21206981" cy="8705283"/>
          </a:xfrm>
          <a:prstGeom prst="rect">
            <a:avLst/>
          </a:prstGeom>
          <a:gradFill>
            <a:gsLst>
              <a:gs pos="0">
                <a:srgbClr val="FFFFFF">
                  <a:alpha val="1702"/>
                </a:srgbClr>
              </a:gs>
              <a:gs pos="100000">
                <a:srgbClr val="27265E">
                  <a:alpha val="1702"/>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pic>
        <p:nvPicPr>
          <p:cNvPr id="211" name="图像" descr="图像"/>
          <p:cNvPicPr>
            <a:picLocks noChangeAspect="1"/>
          </p:cNvPicPr>
          <p:nvPr/>
        </p:nvPicPr>
        <p:blipFill>
          <a:blip r:embed="rId3"/>
          <a:stretch>
            <a:fillRect/>
          </a:stretch>
        </p:blipFill>
        <p:spPr>
          <a:xfrm>
            <a:off x="18449191" y="9924960"/>
            <a:ext cx="4706881" cy="217172"/>
          </a:xfrm>
          <a:prstGeom prst="rect">
            <a:avLst/>
          </a:prstGeom>
          <a:ln w="12700">
            <a:miter lim="400000"/>
            <a:headEnd/>
            <a:tailEnd/>
          </a:ln>
        </p:spPr>
      </p:pic>
      <p:sp>
        <p:nvSpPr>
          <p:cNvPr id="212" name="Thanks"/>
          <p:cNvSpPr txBox="1">
            <a:spLocks noGrp="1"/>
          </p:cNvSpPr>
          <p:nvPr>
            <p:ph type="body" sz="quarter" idx="21" hasCustomPrompt="1"/>
          </p:nvPr>
        </p:nvSpPr>
        <p:spPr>
          <a:xfrm>
            <a:off x="7540761" y="5058621"/>
            <a:ext cx="6415218" cy="1995418"/>
          </a:xfrm>
          <a:prstGeom prst="rect">
            <a:avLst/>
          </a:prstGeom>
        </p:spPr>
        <p:txBody>
          <a:bodyPr wrap="none" anchor="ctr">
            <a:spAutoFit/>
          </a:bodyPr>
          <a:lstStyle>
            <a:lvl1pPr defTabSz="457200">
              <a:defRPr sz="12300" b="0">
                <a:solidFill>
                  <a:srgbClr val="FFFFFF"/>
                </a:soli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dirty="0"/>
              <a:t>Thanks</a:t>
            </a:r>
            <a:endParaRPr dirty="0"/>
          </a:p>
        </p:txBody>
      </p:sp>
      <p:sp>
        <p:nvSpPr>
          <p:cNvPr id="213"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214"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215"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216"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217"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218" name="Speaker name and title"/>
          <p:cNvSpPr txBox="1">
            <a:spLocks noGrp="1"/>
          </p:cNvSpPr>
          <p:nvPr>
            <p:ph type="body" sz="quarter" idx="22" hasCustomPrompt="1"/>
          </p:nvPr>
        </p:nvSpPr>
        <p:spPr>
          <a:xfrm>
            <a:off x="7712636" y="7585405"/>
            <a:ext cx="3076780" cy="469901"/>
          </a:xfrm>
          <a:prstGeom prst="rect">
            <a:avLst/>
          </a:prstGeom>
        </p:spPr>
        <p:txBody>
          <a:bodyPr wrap="none">
            <a:spAutoFit/>
          </a:bodyPr>
          <a:lstStyle>
            <a:lvl1pPr defTabSz="457200">
              <a:lnSpc>
                <a:spcPts val="3700"/>
              </a:lnSpc>
              <a:defRPr sz="2200" b="0">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dirty="0"/>
              <a:t>Speaker name and title</a:t>
            </a:r>
            <a:endParaRPr dirty="0"/>
          </a:p>
        </p:txBody>
      </p:sp>
      <p:sp>
        <p:nvSpPr>
          <p:cNvPr id="226" name="Contact info"/>
          <p:cNvSpPr txBox="1">
            <a:spLocks noGrp="1"/>
          </p:cNvSpPr>
          <p:nvPr>
            <p:ph type="body" sz="quarter" idx="23" hasCustomPrompt="1"/>
          </p:nvPr>
        </p:nvSpPr>
        <p:spPr>
          <a:xfrm>
            <a:off x="7707545" y="8191983"/>
            <a:ext cx="1673633" cy="469901"/>
          </a:xfrm>
          <a:prstGeom prst="rect">
            <a:avLst/>
          </a:prstGeom>
        </p:spPr>
        <p:txBody>
          <a:bodyPr wrap="none">
            <a:spAutoFit/>
          </a:bodyPr>
          <a:lstStyle>
            <a:lvl1pPr defTabSz="457200">
              <a:lnSpc>
                <a:spcPts val="3700"/>
              </a:lnSpc>
              <a:defRPr sz="2200" b="0">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dirty="0"/>
              <a:t>Contact info</a:t>
            </a:r>
            <a:endParaRPr dirty="0"/>
          </a:p>
        </p:txBody>
      </p:sp>
      <p:sp>
        <p:nvSpPr>
          <p:cNvPr id="22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pic>
        <p:nvPicPr>
          <p:cNvPr id="2" name="图像" descr="图像"/>
          <p:cNvPicPr>
            <a:picLocks noChangeAspect="1"/>
          </p:cNvPicPr>
          <p:nvPr userDrawn="1"/>
        </p:nvPicPr>
        <p:blipFill>
          <a:blip r:embed="rId4"/>
          <a:stretch>
            <a:fillRect/>
          </a:stretch>
        </p:blipFill>
        <p:spPr>
          <a:xfrm>
            <a:off x="1999071" y="2529757"/>
            <a:ext cx="11479808" cy="1041401"/>
          </a:xfrm>
          <a:prstGeom prst="rect">
            <a:avLst/>
          </a:prstGeom>
          <a:ln w="12700">
            <a:miter lim="400000"/>
            <a:headEnd/>
            <a:tailEnd/>
          </a:ln>
        </p:spPr>
      </p:pic>
      <p:sp>
        <p:nvSpPr>
          <p:cNvPr id="3" name="CommunityOverCode"/>
          <p:cNvSpPr txBox="1"/>
          <p:nvPr userDrawn="1"/>
        </p:nvSpPr>
        <p:spPr>
          <a:xfrm>
            <a:off x="1908516" y="1130220"/>
            <a:ext cx="8199198" cy="1181101"/>
          </a:xfrm>
          <a:prstGeom prst="rect">
            <a:avLst/>
          </a:prstGeom>
          <a:ln w="12700">
            <a:miter lim="400000"/>
          </a:ln>
        </p:spPr>
        <p:txBody>
          <a:bodyPr wrap="none" lIns="50800" tIns="50800" rIns="50800" bIns="50800" anchor="ctr">
            <a:spAutoFit/>
          </a:bodyPr>
          <a:lstStyle>
            <a:lvl1pPr algn="l" defTabSz="457200">
              <a:defRPr sz="5400">
                <a:gradFill flip="none" rotWithShape="1">
                  <a:gsLst>
                    <a:gs pos="0">
                      <a:srgbClr val="E59A41"/>
                    </a:gs>
                    <a:gs pos="43534">
                      <a:srgbClr val="BB4139"/>
                    </a:gs>
                    <a:gs pos="90592">
                      <a:srgbClr val="9A346E"/>
                    </a:gs>
                  </a:gsLst>
                  <a:lin ang="660080" scaled="0"/>
                </a:gra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dirty="0" err="1"/>
              <a:t>CommunityOverCode</a:t>
            </a:r>
            <a:endParaRPr dirty="0"/>
          </a:p>
        </p:txBody>
      </p:sp>
      <p:pic>
        <p:nvPicPr>
          <p:cNvPr id="4" name="图片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章节 2">
    <p:spTree>
      <p:nvGrpSpPr>
        <p:cNvPr id="1" name=""/>
        <p:cNvGrpSpPr/>
        <p:nvPr/>
      </p:nvGrpSpPr>
      <p:grpSpPr>
        <a:xfrm>
          <a:off x="0" y="0"/>
          <a:ext cx="0" cy="0"/>
          <a:chOff x="0" y="0"/>
          <a:chExt cx="0" cy="0"/>
        </a:xfrm>
      </p:grpSpPr>
      <p:sp>
        <p:nvSpPr>
          <p:cNvPr id="116"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17"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18"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19"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20"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 name="矩形"/>
          <p:cNvSpPr/>
          <p:nvPr userDrawn="1"/>
        </p:nvSpPr>
        <p:spPr>
          <a:xfrm>
            <a:off x="1588510" y="4178542"/>
            <a:ext cx="21206980" cy="6714817"/>
          </a:xfrm>
          <a:prstGeom prst="rect">
            <a:avLst/>
          </a:prstGeom>
          <a:gradFill>
            <a:gsLst>
              <a:gs pos="0">
                <a:srgbClr val="FFFFFF">
                  <a:alpha val="1238"/>
                </a:srgbClr>
              </a:gs>
              <a:gs pos="100000">
                <a:srgbClr val="27265E">
                  <a:alpha val="4200"/>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3" name="Part 01"/>
          <p:cNvSpPr txBox="1">
            <a:spLocks noGrp="1"/>
          </p:cNvSpPr>
          <p:nvPr>
            <p:ph type="body" sz="quarter" idx="21" hasCustomPrompt="1"/>
          </p:nvPr>
        </p:nvSpPr>
        <p:spPr>
          <a:xfrm>
            <a:off x="7233980" y="5063152"/>
            <a:ext cx="6835141" cy="2921001"/>
          </a:xfrm>
          <a:prstGeom prst="rect">
            <a:avLst/>
          </a:prstGeom>
        </p:spPr>
        <p:txBody>
          <a:bodyPr wrap="none" anchor="ctr"/>
          <a:lstStyle>
            <a:lvl1pPr defTabSz="2438400">
              <a:lnSpc>
                <a:spcPct val="90000"/>
              </a:lnSpc>
              <a:defRPr sz="14000" b="0">
                <a:solidFill>
                  <a:srgbClr val="FFFFFF"/>
                </a:soli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t>Part 01</a:t>
            </a:r>
          </a:p>
        </p:txBody>
      </p:sp>
      <p:sp>
        <p:nvSpPr>
          <p:cNvPr id="4" name="Section Header Here"/>
          <p:cNvSpPr txBox="1">
            <a:spLocks noGrp="1"/>
          </p:cNvSpPr>
          <p:nvPr>
            <p:ph type="body" sz="quarter" idx="22" hasCustomPrompt="1"/>
          </p:nvPr>
        </p:nvSpPr>
        <p:spPr>
          <a:xfrm>
            <a:off x="7277721" y="8260776"/>
            <a:ext cx="11528363" cy="800101"/>
          </a:xfrm>
          <a:prstGeom prst="rect">
            <a:avLst/>
          </a:prstGeom>
        </p:spPr>
        <p:txBody>
          <a:bodyPr/>
          <a:lstStyle>
            <a:lvl1pPr defTabSz="2438400">
              <a:lnSpc>
                <a:spcPct val="110000"/>
              </a:lnSpc>
              <a:defRPr sz="4200" b="0">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t>Section Header Here</a:t>
            </a:r>
          </a:p>
        </p:txBody>
      </p:sp>
      <p:pic>
        <p:nvPicPr>
          <p:cNvPr id="5" name="图像" descr="图像"/>
          <p:cNvPicPr>
            <a:picLocks noChangeAspect="1"/>
          </p:cNvPicPr>
          <p:nvPr userDrawn="1"/>
        </p:nvPicPr>
        <p:blipFill>
          <a:blip r:embed="rId2">
            <a:alphaModFix amt="44459"/>
          </a:blip>
          <a:stretch>
            <a:fillRect/>
          </a:stretch>
        </p:blipFill>
        <p:spPr>
          <a:xfrm>
            <a:off x="8273377" y="2891567"/>
            <a:ext cx="14528340" cy="7264171"/>
          </a:xfrm>
          <a:prstGeom prst="rect">
            <a:avLst/>
          </a:prstGeom>
          <a:ln w="12700">
            <a:miter lim="400000"/>
            <a:headEnd/>
            <a:tailEnd/>
          </a:ln>
        </p:spPr>
      </p:pic>
      <p:pic>
        <p:nvPicPr>
          <p:cNvPr id="7" name="图像" descr="图像"/>
          <p:cNvPicPr>
            <a:picLocks noChangeAspect="1"/>
          </p:cNvPicPr>
          <p:nvPr userDrawn="1"/>
        </p:nvPicPr>
        <p:blipFill>
          <a:blip r:embed="rId3"/>
          <a:stretch>
            <a:fillRect/>
          </a:stretch>
        </p:blipFill>
        <p:spPr>
          <a:xfrm>
            <a:off x="1666217" y="2441127"/>
            <a:ext cx="10280961" cy="932646"/>
          </a:xfrm>
          <a:prstGeom prst="rect">
            <a:avLst/>
          </a:prstGeom>
          <a:ln w="12700">
            <a:miter lim="400000"/>
            <a:headEnd/>
            <a:tailEnd/>
          </a:ln>
        </p:spPr>
      </p:pic>
      <p:sp>
        <p:nvSpPr>
          <p:cNvPr id="8" name="CommunityOverCode"/>
          <p:cNvSpPr txBox="1"/>
          <p:nvPr userDrawn="1"/>
        </p:nvSpPr>
        <p:spPr>
          <a:xfrm>
            <a:off x="1588510" y="1361622"/>
            <a:ext cx="7775718" cy="872034"/>
          </a:xfrm>
          <a:prstGeom prst="rect">
            <a:avLst/>
          </a:prstGeom>
          <a:ln w="12700">
            <a:miter lim="400000"/>
          </a:ln>
        </p:spPr>
        <p:txBody>
          <a:bodyPr wrap="none" lIns="50800" tIns="50800" rIns="50800" bIns="50800" anchor="ctr">
            <a:spAutoFit/>
          </a:bodyPr>
          <a:lstStyle>
            <a:lvl1pPr algn="l" defTabSz="457200">
              <a:defRPr sz="5200" spc="52">
                <a:gradFill flip="none" rotWithShape="1">
                  <a:gsLst>
                    <a:gs pos="0">
                      <a:srgbClr val="E59A41"/>
                    </a:gs>
                    <a:gs pos="43534">
                      <a:srgbClr val="BB4139"/>
                    </a:gs>
                    <a:gs pos="90592">
                      <a:srgbClr val="9A346E"/>
                    </a:gs>
                  </a:gsLst>
                  <a:lin ang="660080" scaled="0"/>
                </a:gra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sz="5000" dirty="0" err="1"/>
              <a:t>CommunityOverCode</a:t>
            </a:r>
            <a:endParaRPr sz="5000" dirty="0"/>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内容页2">
    <p:spTree>
      <p:nvGrpSpPr>
        <p:cNvPr id="1" name=""/>
        <p:cNvGrpSpPr/>
        <p:nvPr/>
      </p:nvGrpSpPr>
      <p:grpSpPr>
        <a:xfrm>
          <a:off x="0" y="0"/>
          <a:ext cx="0" cy="0"/>
          <a:chOff x="0" y="0"/>
          <a:chExt cx="0" cy="0"/>
        </a:xfrm>
      </p:grpSpPr>
      <p:sp>
        <p:nvSpPr>
          <p:cNvPr id="153" name="矩形"/>
          <p:cNvSpPr/>
          <p:nvPr/>
        </p:nvSpPr>
        <p:spPr>
          <a:xfrm>
            <a:off x="1264411" y="2477903"/>
            <a:ext cx="21855178" cy="8705284"/>
          </a:xfrm>
          <a:prstGeom prst="rect">
            <a:avLst/>
          </a:prstGeom>
          <a:gradFill>
            <a:gsLst>
              <a:gs pos="0">
                <a:srgbClr val="FFFFFF">
                  <a:alpha val="1702"/>
                </a:srgbClr>
              </a:gs>
              <a:gs pos="100000">
                <a:srgbClr val="27265E">
                  <a:alpha val="1702"/>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pic>
        <p:nvPicPr>
          <p:cNvPr id="154" name="图像" descr="图像"/>
          <p:cNvPicPr>
            <a:picLocks noChangeAspect="1"/>
          </p:cNvPicPr>
          <p:nvPr/>
        </p:nvPicPr>
        <p:blipFill>
          <a:blip r:embed="rId2">
            <a:alphaModFix amt="44459"/>
          </a:blip>
          <a:stretch>
            <a:fillRect/>
          </a:stretch>
        </p:blipFill>
        <p:spPr>
          <a:xfrm>
            <a:off x="4366242" y="2252894"/>
            <a:ext cx="18759548" cy="9379774"/>
          </a:xfrm>
          <a:prstGeom prst="rect">
            <a:avLst/>
          </a:prstGeom>
          <a:ln w="12700">
            <a:miter lim="400000"/>
            <a:headEnd/>
            <a:tailEnd/>
          </a:ln>
        </p:spPr>
      </p:pic>
      <p:sp>
        <p:nvSpPr>
          <p:cNvPr id="155"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56"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57"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58"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59"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61" name="Section Header Here"/>
          <p:cNvSpPr txBox="1">
            <a:spLocks noGrp="1"/>
          </p:cNvSpPr>
          <p:nvPr>
            <p:ph type="body" sz="quarter" idx="21" hasCustomPrompt="1"/>
          </p:nvPr>
        </p:nvSpPr>
        <p:spPr>
          <a:xfrm>
            <a:off x="1420606" y="831635"/>
            <a:ext cx="9245645" cy="1231901"/>
          </a:xfrm>
          <a:prstGeom prst="rect">
            <a:avLst/>
          </a:prstGeom>
        </p:spPr>
        <p:txBody>
          <a:bodyPr/>
          <a:lstStyle>
            <a:lvl1pPr defTabSz="2438400">
              <a:lnSpc>
                <a:spcPct val="110000"/>
              </a:lnSpc>
              <a:defRPr sz="5600" b="0">
                <a:gradFill flip="none" rotWithShape="1">
                  <a:gsLst>
                    <a:gs pos="0">
                      <a:srgbClr val="E3913F"/>
                    </a:gs>
                    <a:gs pos="100000">
                      <a:srgbClr val="732D79"/>
                    </a:gs>
                  </a:gsLst>
                  <a:lin ang="21368668" scaled="0"/>
                </a:gradFill>
                <a:latin typeface="OPPOSans B" panose="00020600040101010101" charset="-122"/>
                <a:ea typeface="OPPOSans B" panose="00020600040101010101" charset="-122"/>
                <a:cs typeface="OPPOSans B" panose="00020600040101010101" charset="-122"/>
                <a:sym typeface="OPPOSans B" panose="00020600040101010101" charset="-122"/>
              </a:defRPr>
            </a:lvl1pPr>
          </a:lstStyle>
          <a:p>
            <a:r>
              <a:t>Section Header Here</a:t>
            </a:r>
          </a:p>
        </p:txBody>
      </p:sp>
      <p:sp>
        <p:nvSpPr>
          <p:cNvPr id="162" name="单击此处添加文本"/>
          <p:cNvSpPr txBox="1">
            <a:spLocks noGrp="1"/>
          </p:cNvSpPr>
          <p:nvPr>
            <p:ph type="body" sz="quarter" idx="22" hasCustomPrompt="1"/>
          </p:nvPr>
        </p:nvSpPr>
        <p:spPr>
          <a:xfrm>
            <a:off x="1480038" y="2863442"/>
            <a:ext cx="21109385" cy="571501"/>
          </a:xfrm>
          <a:prstGeom prst="rect">
            <a:avLst/>
          </a:prstGeom>
        </p:spPr>
        <p:txBody>
          <a:bodyPr/>
          <a:lstStyle>
            <a:lvl1pPr defTabSz="2438400">
              <a:lnSpc>
                <a:spcPct val="110000"/>
              </a:lnSpc>
              <a:defRPr sz="2800" b="0">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lang="en-GB" altLang="zh-CN" dirty="0">
                <a:solidFill>
                  <a:srgbClr val="FFFFFF"/>
                </a:solidFill>
                <a:effectLst/>
                <a:latin typeface="OPPOSans L" panose="00020600040101010101" pitchFamily="18" charset="-122"/>
                <a:ea typeface="OPPOSans L" panose="00020600040101010101" pitchFamily="18" charset="-122"/>
              </a:rPr>
              <a:t>When you copy &amp; paste, choose "keep text only" option.</a:t>
            </a:r>
            <a:endParaRPr lang="en-GB" altLang="zh-CN" dirty="0">
              <a:solidFill>
                <a:srgbClr val="FFFFFF"/>
              </a:solidFill>
              <a:effectLst/>
              <a:latin typeface="OPPOSans L" panose="00020600040101010101" pitchFamily="18" charset="-122"/>
              <a:ea typeface="OPPOSans L" panose="00020600040101010101" pitchFamily="18" charset="-122"/>
            </a:endParaRPr>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showMasterSp="0">
  <p:cSld name="致谢 1">
    <p:spTree>
      <p:nvGrpSpPr>
        <p:cNvPr id="1" name=""/>
        <p:cNvGrpSpPr/>
        <p:nvPr/>
      </p:nvGrpSpPr>
      <p:grpSpPr>
        <a:xfrm>
          <a:off x="0" y="0"/>
          <a:ext cx="0" cy="0"/>
          <a:chOff x="0" y="0"/>
          <a:chExt cx="0" cy="0"/>
        </a:xfrm>
      </p:grpSpPr>
      <p:pic>
        <p:nvPicPr>
          <p:cNvPr id="222" name="图像" descr="图像"/>
          <p:cNvPicPr>
            <a:picLocks noChangeAspect="1"/>
          </p:cNvPicPr>
          <p:nvPr/>
        </p:nvPicPr>
        <p:blipFill>
          <a:blip r:embed="rId2">
            <a:alphaModFix amt="44459"/>
          </a:blip>
          <a:stretch>
            <a:fillRect/>
          </a:stretch>
        </p:blipFill>
        <p:spPr>
          <a:xfrm>
            <a:off x="7641552" y="1688352"/>
            <a:ext cx="15644757" cy="7822378"/>
          </a:xfrm>
          <a:prstGeom prst="rect">
            <a:avLst/>
          </a:prstGeom>
          <a:ln w="12700">
            <a:miter lim="400000"/>
            <a:headEnd/>
            <a:tailEnd/>
          </a:ln>
        </p:spPr>
      </p:pic>
      <p:sp>
        <p:nvSpPr>
          <p:cNvPr id="209" name="矩形"/>
          <p:cNvSpPr/>
          <p:nvPr/>
        </p:nvSpPr>
        <p:spPr>
          <a:xfrm>
            <a:off x="2183739" y="4122164"/>
            <a:ext cx="20994788" cy="6780780"/>
          </a:xfrm>
          <a:prstGeom prst="rect">
            <a:avLst/>
          </a:prstGeom>
          <a:gradFill>
            <a:gsLst>
              <a:gs pos="0">
                <a:srgbClr val="FFFFFF">
                  <a:alpha val="1702"/>
                </a:srgbClr>
              </a:gs>
              <a:gs pos="100000">
                <a:srgbClr val="27265E">
                  <a:alpha val="1702"/>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10" name="矩形"/>
          <p:cNvSpPr/>
          <p:nvPr/>
        </p:nvSpPr>
        <p:spPr>
          <a:xfrm>
            <a:off x="205437" y="-12706810"/>
            <a:ext cx="21206981" cy="8705283"/>
          </a:xfrm>
          <a:prstGeom prst="rect">
            <a:avLst/>
          </a:prstGeom>
          <a:gradFill>
            <a:gsLst>
              <a:gs pos="0">
                <a:srgbClr val="FFFFFF">
                  <a:alpha val="1702"/>
                </a:srgbClr>
              </a:gs>
              <a:gs pos="100000">
                <a:srgbClr val="27265E">
                  <a:alpha val="1702"/>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pic>
        <p:nvPicPr>
          <p:cNvPr id="211" name="图像" descr="图像"/>
          <p:cNvPicPr>
            <a:picLocks noChangeAspect="1"/>
          </p:cNvPicPr>
          <p:nvPr/>
        </p:nvPicPr>
        <p:blipFill>
          <a:blip r:embed="rId3"/>
          <a:stretch>
            <a:fillRect/>
          </a:stretch>
        </p:blipFill>
        <p:spPr>
          <a:xfrm>
            <a:off x="18449191" y="9924960"/>
            <a:ext cx="4706881" cy="217172"/>
          </a:xfrm>
          <a:prstGeom prst="rect">
            <a:avLst/>
          </a:prstGeom>
          <a:ln w="12700">
            <a:miter lim="400000"/>
            <a:headEnd/>
            <a:tailEnd/>
          </a:ln>
        </p:spPr>
      </p:pic>
      <p:sp>
        <p:nvSpPr>
          <p:cNvPr id="212" name="Thanks"/>
          <p:cNvSpPr txBox="1">
            <a:spLocks noGrp="1"/>
          </p:cNvSpPr>
          <p:nvPr>
            <p:ph type="body" sz="quarter" idx="21" hasCustomPrompt="1"/>
          </p:nvPr>
        </p:nvSpPr>
        <p:spPr>
          <a:xfrm>
            <a:off x="7540761" y="5058621"/>
            <a:ext cx="6415218" cy="1995418"/>
          </a:xfrm>
          <a:prstGeom prst="rect">
            <a:avLst/>
          </a:prstGeom>
        </p:spPr>
        <p:txBody>
          <a:bodyPr wrap="none" anchor="ctr">
            <a:spAutoFit/>
          </a:bodyPr>
          <a:lstStyle>
            <a:lvl1pPr defTabSz="457200">
              <a:defRPr sz="12300" b="0">
                <a:solidFill>
                  <a:srgbClr val="FFFFFF"/>
                </a:soli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dirty="0"/>
              <a:t>Thanks</a:t>
            </a:r>
            <a:endParaRPr dirty="0"/>
          </a:p>
        </p:txBody>
      </p:sp>
      <p:sp>
        <p:nvSpPr>
          <p:cNvPr id="213"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14"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15"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16"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17"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18" name="Speaker name and title"/>
          <p:cNvSpPr txBox="1">
            <a:spLocks noGrp="1"/>
          </p:cNvSpPr>
          <p:nvPr>
            <p:ph type="body" sz="quarter" idx="22" hasCustomPrompt="1"/>
          </p:nvPr>
        </p:nvSpPr>
        <p:spPr>
          <a:xfrm>
            <a:off x="7712636" y="7585405"/>
            <a:ext cx="3076780" cy="469901"/>
          </a:xfrm>
          <a:prstGeom prst="rect">
            <a:avLst/>
          </a:prstGeom>
        </p:spPr>
        <p:txBody>
          <a:bodyPr wrap="none">
            <a:spAutoFit/>
          </a:bodyPr>
          <a:lstStyle>
            <a:lvl1pPr defTabSz="457200">
              <a:lnSpc>
                <a:spcPts val="3700"/>
              </a:lnSpc>
              <a:defRPr sz="2200" b="0">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dirty="0"/>
              <a:t>Speaker name and title</a:t>
            </a:r>
            <a:endParaRPr dirty="0"/>
          </a:p>
        </p:txBody>
      </p:sp>
      <p:sp>
        <p:nvSpPr>
          <p:cNvPr id="226" name="Contact info"/>
          <p:cNvSpPr txBox="1">
            <a:spLocks noGrp="1"/>
          </p:cNvSpPr>
          <p:nvPr>
            <p:ph type="body" sz="quarter" idx="23" hasCustomPrompt="1"/>
          </p:nvPr>
        </p:nvSpPr>
        <p:spPr>
          <a:xfrm>
            <a:off x="7707545" y="8191983"/>
            <a:ext cx="1673633" cy="469901"/>
          </a:xfrm>
          <a:prstGeom prst="rect">
            <a:avLst/>
          </a:prstGeom>
        </p:spPr>
        <p:txBody>
          <a:bodyPr wrap="none">
            <a:spAutoFit/>
          </a:bodyPr>
          <a:lstStyle>
            <a:lvl1pPr defTabSz="457200">
              <a:lnSpc>
                <a:spcPts val="3700"/>
              </a:lnSpc>
              <a:defRPr sz="2200" b="0">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dirty="0"/>
              <a:t>Contact info</a:t>
            </a:r>
            <a:endParaRPr dirty="0"/>
          </a:p>
        </p:txBody>
      </p:sp>
      <p:sp>
        <p:nvSpPr>
          <p:cNvPr id="22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pic>
        <p:nvPicPr>
          <p:cNvPr id="2" name="图像" descr="图像"/>
          <p:cNvPicPr>
            <a:picLocks noChangeAspect="1"/>
          </p:cNvPicPr>
          <p:nvPr userDrawn="1"/>
        </p:nvPicPr>
        <p:blipFill>
          <a:blip r:embed="rId4"/>
          <a:stretch>
            <a:fillRect/>
          </a:stretch>
        </p:blipFill>
        <p:spPr>
          <a:xfrm>
            <a:off x="1999071" y="2529757"/>
            <a:ext cx="11479808" cy="1041401"/>
          </a:xfrm>
          <a:prstGeom prst="rect">
            <a:avLst/>
          </a:prstGeom>
          <a:ln w="12700">
            <a:miter lim="400000"/>
            <a:headEnd/>
            <a:tailEnd/>
          </a:ln>
        </p:spPr>
      </p:pic>
      <p:sp>
        <p:nvSpPr>
          <p:cNvPr id="3" name="CommunityOverCode"/>
          <p:cNvSpPr txBox="1"/>
          <p:nvPr userDrawn="1"/>
        </p:nvSpPr>
        <p:spPr>
          <a:xfrm>
            <a:off x="1908516" y="1130220"/>
            <a:ext cx="8199198" cy="1181101"/>
          </a:xfrm>
          <a:prstGeom prst="rect">
            <a:avLst/>
          </a:prstGeom>
          <a:ln w="12700">
            <a:miter lim="400000"/>
          </a:ln>
        </p:spPr>
        <p:txBody>
          <a:bodyPr wrap="none" lIns="50800" tIns="50800" rIns="50800" bIns="50800" anchor="ctr">
            <a:spAutoFit/>
          </a:bodyPr>
          <a:lstStyle>
            <a:lvl1pPr algn="l" defTabSz="457200">
              <a:defRPr sz="5400">
                <a:gradFill flip="none" rotWithShape="1">
                  <a:gsLst>
                    <a:gs pos="0">
                      <a:srgbClr val="E59A41"/>
                    </a:gs>
                    <a:gs pos="43534">
                      <a:srgbClr val="BB4139"/>
                    </a:gs>
                    <a:gs pos="90592">
                      <a:srgbClr val="9A346E"/>
                    </a:gs>
                  </a:gsLst>
                  <a:lin ang="660080" scaled="0"/>
                </a:gra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dirty="0" err="1"/>
              <a:t>CommunityOverCode</a:t>
            </a:r>
            <a:endParaRPr dirty="0"/>
          </a:p>
        </p:txBody>
      </p:sp>
      <p:pic>
        <p:nvPicPr>
          <p:cNvPr id="4" name="图片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13" name="矩形"/>
          <p:cNvSpPr/>
          <p:nvPr userDrawn="1"/>
        </p:nvSpPr>
        <p:spPr>
          <a:xfrm>
            <a:off x="1557567" y="4464428"/>
            <a:ext cx="21206981" cy="6714817"/>
          </a:xfrm>
          <a:prstGeom prst="rect">
            <a:avLst/>
          </a:prstGeom>
          <a:gradFill>
            <a:gsLst>
              <a:gs pos="0">
                <a:srgbClr val="FFFFFF">
                  <a:alpha val="4200"/>
                </a:srgbClr>
              </a:gs>
              <a:gs pos="100000">
                <a:srgbClr val="27265E">
                  <a:alpha val="4200"/>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pic>
        <p:nvPicPr>
          <p:cNvPr id="15" name="图像" descr="图像"/>
          <p:cNvPicPr>
            <a:picLocks noChangeAspect="1"/>
          </p:cNvPicPr>
          <p:nvPr userDrawn="1"/>
        </p:nvPicPr>
        <p:blipFill>
          <a:blip r:embed="rId2"/>
          <a:srcRect/>
          <a:stretch>
            <a:fillRect/>
          </a:stretch>
        </p:blipFill>
        <p:spPr>
          <a:xfrm>
            <a:off x="1551237" y="2388936"/>
            <a:ext cx="11619016" cy="1151023"/>
          </a:xfrm>
          <a:prstGeom prst="rect">
            <a:avLst/>
          </a:prstGeom>
          <a:ln w="12700">
            <a:miter lim="400000"/>
            <a:headEnd/>
            <a:tailEnd/>
          </a:ln>
        </p:spPr>
      </p:pic>
      <p:pic>
        <p:nvPicPr>
          <p:cNvPr id="17" name="图像" descr="图像"/>
          <p:cNvPicPr>
            <a:picLocks noChangeAspect="1"/>
          </p:cNvPicPr>
          <p:nvPr userDrawn="1"/>
        </p:nvPicPr>
        <p:blipFill>
          <a:blip r:embed="rId3"/>
          <a:stretch>
            <a:fillRect/>
          </a:stretch>
        </p:blipFill>
        <p:spPr>
          <a:xfrm>
            <a:off x="1233606" y="9401336"/>
            <a:ext cx="1942895" cy="514605"/>
          </a:xfrm>
          <a:prstGeom prst="rect">
            <a:avLst/>
          </a:prstGeom>
          <a:ln w="12700">
            <a:miter lim="400000"/>
            <a:headEnd/>
            <a:tailEnd/>
          </a:ln>
        </p:spPr>
      </p:pic>
      <p:sp>
        <p:nvSpPr>
          <p:cNvPr id="2" name="标题 1"/>
          <p:cNvSpPr>
            <a:spLocks noGrp="1"/>
          </p:cNvSpPr>
          <p:nvPr>
            <p:ph type="title" hasCustomPrompt="1"/>
          </p:nvPr>
        </p:nvSpPr>
        <p:spPr>
          <a:xfrm>
            <a:off x="1645457" y="5407745"/>
            <a:ext cx="21031200" cy="2651125"/>
          </a:xfrm>
          <a:prstGeom prst="rect">
            <a:avLst/>
          </a:prstGeom>
        </p:spPr>
        <p:txBody>
          <a:bodyPr anchor="ctr"/>
          <a:lstStyle>
            <a:lvl1pPr>
              <a:lnSpc>
                <a:spcPts val="13000"/>
              </a:lnSpc>
              <a:defRPr>
                <a:solidFill>
                  <a:schemeClr val="bg1"/>
                </a:solidFill>
              </a:defRPr>
            </a:lvl1pPr>
          </a:lstStyle>
          <a:p>
            <a:r>
              <a:rPr kumimoji="0" lang="en-GB" altLang="zh-CN" sz="8000" b="0" i="0" u="none" strike="noStrike" kern="0" cap="none" spc="0" normalizeH="0" baseline="0" noProof="0" dirty="0">
                <a:ln>
                  <a:noFill/>
                </a:ln>
                <a:solidFill>
                  <a:srgbClr val="FFFFFF"/>
                </a:solidFill>
                <a:effectLst/>
                <a:uLnTx/>
                <a:uFillTx/>
                <a:latin typeface="OPPOSans H" panose="00020600040101010101" charset="-122"/>
                <a:ea typeface="OPPOSans H" panose="00020600040101010101" charset="-122"/>
                <a:cs typeface="OPPOSans H" panose="00020600040101010101" charset="-122"/>
                <a:sym typeface="OPPOSans H" panose="00020600040101010101" charset="-122"/>
              </a:rPr>
              <a:t>SLIDE POWERPOINT STANDARD TEMPLATE</a:t>
            </a:r>
            <a:endParaRPr kumimoji="1" lang="zh-CN" altLang="en-US" dirty="0"/>
          </a:p>
        </p:txBody>
      </p:sp>
      <p:sp>
        <p:nvSpPr>
          <p:cNvPr id="5" name="文本占位符 2"/>
          <p:cNvSpPr>
            <a:spLocks noGrp="1"/>
          </p:cNvSpPr>
          <p:nvPr>
            <p:ph type="body" idx="1" hasCustomPrompt="1"/>
          </p:nvPr>
        </p:nvSpPr>
        <p:spPr>
          <a:xfrm>
            <a:off x="3287232" y="9375452"/>
            <a:ext cx="6915751" cy="514605"/>
          </a:xfrm>
          <a:prstGeom prst="rect">
            <a:avLst/>
          </a:prstGeom>
        </p:spPr>
        <p:txBody>
          <a:bodyPr anchor="ctr"/>
          <a:lstStyle>
            <a:lvl1pPr marL="0" indent="0">
              <a:buNone/>
              <a:defRPr sz="3200" b="0" i="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GB" altLang="zh-CN" dirty="0">
                <a:solidFill>
                  <a:srgbClr val="FFFFFF"/>
                </a:solidFill>
                <a:effectLst/>
                <a:latin typeface="OPPOSans L" panose="00020600040101010101" pitchFamily="18" charset="-122"/>
                <a:ea typeface="OPPOSans L" panose="00020600040101010101" pitchFamily="18" charset="-122"/>
              </a:rPr>
              <a:t>Speaker name and title</a:t>
            </a:r>
            <a:endParaRPr lang="en-GB" altLang="zh-CN" dirty="0">
              <a:solidFill>
                <a:srgbClr val="FFFFFF"/>
              </a:solidFill>
              <a:effectLst/>
              <a:latin typeface="OPPOSans L" panose="00020600040101010101" pitchFamily="18" charset="-122"/>
              <a:ea typeface="OPPOSans L" panose="00020600040101010101" pitchFamily="18" charset="-122"/>
            </a:endParaRPr>
          </a:p>
        </p:txBody>
      </p:sp>
      <p:sp>
        <p:nvSpPr>
          <p:cNvPr id="4" name="CommunityOverCode"/>
          <p:cNvSpPr txBox="1"/>
          <p:nvPr userDrawn="1"/>
        </p:nvSpPr>
        <p:spPr>
          <a:xfrm>
            <a:off x="1583441" y="879922"/>
            <a:ext cx="8619542" cy="1231901"/>
          </a:xfrm>
          <a:prstGeom prst="rect">
            <a:avLst/>
          </a:prstGeom>
          <a:ln w="12700">
            <a:miter lim="400000"/>
          </a:ln>
        </p:spPr>
        <p:txBody>
          <a:bodyPr wrap="none" lIns="50800" tIns="50800" rIns="50800" bIns="50800" anchor="ctr">
            <a:spAutoFit/>
          </a:bodyPr>
          <a:lstStyle>
            <a:lvl1pPr algn="l" defTabSz="457200">
              <a:defRPr sz="5600" spc="56">
                <a:gradFill flip="none" rotWithShape="1">
                  <a:gsLst>
                    <a:gs pos="0">
                      <a:srgbClr val="E59A41"/>
                    </a:gs>
                    <a:gs pos="43534">
                      <a:srgbClr val="BB4139"/>
                    </a:gs>
                    <a:gs pos="90592">
                      <a:srgbClr val="9A346E"/>
                    </a:gs>
                  </a:gsLst>
                  <a:lin ang="660080" scaled="0"/>
                </a:gra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dirty="0" err="1"/>
              <a:t>CommunityOverCode</a:t>
            </a:r>
            <a:endParaRPr dirty="0"/>
          </a:p>
        </p:txBody>
      </p:sp>
      <p:pic>
        <p:nvPicPr>
          <p:cNvPr id="6" name="图像" descr="图像"/>
          <p:cNvPicPr>
            <a:picLocks noChangeAspect="1"/>
          </p:cNvPicPr>
          <p:nvPr userDrawn="1"/>
        </p:nvPicPr>
        <p:blipFill>
          <a:blip r:embed="rId4">
            <a:alphaModFix amt="44459"/>
          </a:blip>
          <a:stretch>
            <a:fillRect/>
          </a:stretch>
        </p:blipFill>
        <p:spPr>
          <a:xfrm>
            <a:off x="11102152" y="1445941"/>
            <a:ext cx="3664992" cy="1832497"/>
          </a:xfrm>
          <a:prstGeom prst="rect">
            <a:avLst/>
          </a:prstGeom>
          <a:ln w="12700">
            <a:miter lim="400000"/>
            <a:headEnd/>
            <a:tailEnd/>
          </a:ln>
        </p:spPr>
      </p:pic>
      <p:pic>
        <p:nvPicPr>
          <p:cNvPr id="3" name="图片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16" name="图像" descr="图像"/>
          <p:cNvPicPr>
            <a:picLocks noChangeAspect="1"/>
          </p:cNvPicPr>
          <p:nvPr userDrawn="1"/>
        </p:nvPicPr>
        <p:blipFill>
          <a:blip r:embed="rId2">
            <a:alphaModFix amt="44459"/>
          </a:blip>
          <a:stretch>
            <a:fillRect/>
          </a:stretch>
        </p:blipFill>
        <p:spPr>
          <a:xfrm>
            <a:off x="3186116" y="1105308"/>
            <a:ext cx="18903873" cy="9451937"/>
          </a:xfrm>
          <a:prstGeom prst="rect">
            <a:avLst/>
          </a:prstGeom>
          <a:ln w="12700">
            <a:miter lim="400000"/>
            <a:headEnd/>
            <a:tailEnd/>
          </a:ln>
        </p:spPr>
      </p:pic>
      <p:sp>
        <p:nvSpPr>
          <p:cNvPr id="17" name="CONTENTS"/>
          <p:cNvSpPr txBox="1"/>
          <p:nvPr userDrawn="1"/>
        </p:nvSpPr>
        <p:spPr>
          <a:xfrm>
            <a:off x="2294011" y="2574554"/>
            <a:ext cx="4125977" cy="1168401"/>
          </a:xfrm>
          <a:prstGeom prst="rect">
            <a:avLst/>
          </a:prstGeom>
          <a:ln w="12700">
            <a:miter lim="400000"/>
          </a:ln>
        </p:spPr>
        <p:txBody>
          <a:bodyPr wrap="none" lIns="50800" tIns="50800" rIns="50800" bIns="50800">
            <a:normAutofit/>
          </a:bodyPr>
          <a:lstStyle>
            <a:lvl1pPr marL="0" marR="0" indent="0" algn="l" defTabSz="2438400" rtl="0" latinLnBrk="0">
              <a:lnSpc>
                <a:spcPct val="90000"/>
              </a:lnSpc>
              <a:spcBef>
                <a:spcPts val="0"/>
              </a:spcBef>
              <a:spcAft>
                <a:spcPts val="0"/>
              </a:spcAft>
              <a:buClrTx/>
              <a:buSzTx/>
              <a:buFontTx/>
              <a:buNone/>
              <a:defRPr sz="5300" b="0" i="0" u="none" strike="noStrike" cap="none" spc="0" baseline="0">
                <a:solidFill>
                  <a:srgbClr val="FFFFFF"/>
                </a:solidFill>
                <a:uFillTx/>
                <a:latin typeface="OPPOSans H" panose="00020600040101010101" charset="-122"/>
                <a:ea typeface="OPPOSans H" panose="00020600040101010101" charset="-122"/>
                <a:cs typeface="OPPOSans H" panose="00020600040101010101" charset="-122"/>
                <a:sym typeface="OPPOSans H" panose="00020600040101010101"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marL="0" marR="0" lvl="0" indent="0" algn="l" defTabSz="2438400" rtl="0" eaLnBrk="1" fontAlgn="auto" latinLnBrk="0" hangingPunct="1">
              <a:lnSpc>
                <a:spcPct val="90000"/>
              </a:lnSpc>
              <a:spcBef>
                <a:spcPts val="0"/>
              </a:spcBef>
              <a:spcAft>
                <a:spcPts val="0"/>
              </a:spcAft>
              <a:buClrTx/>
              <a:buSzTx/>
              <a:buFontTx/>
              <a:buNone/>
              <a:defRPr/>
            </a:pPr>
            <a:r>
              <a:rPr kumimoji="0" lang="en-GB" sz="5300" b="0" i="0" u="none" strike="noStrike" kern="0" cap="none" spc="0" normalizeH="0" baseline="0" noProof="0" dirty="0">
                <a:ln>
                  <a:noFill/>
                </a:ln>
                <a:solidFill>
                  <a:srgbClr val="FFFFFF"/>
                </a:solidFill>
                <a:effectLst/>
                <a:uLnTx/>
                <a:uFillTx/>
                <a:latin typeface="OPPOSans H" panose="00020600040101010101" charset="-122"/>
                <a:ea typeface="OPPOSans H" panose="00020600040101010101" charset="-122"/>
                <a:cs typeface="OPPOSans H" panose="00020600040101010101" charset="-122"/>
                <a:sym typeface="OPPOSans H" panose="00020600040101010101" charset="-122"/>
              </a:rPr>
              <a:t>CONTENTS</a:t>
            </a:r>
            <a:endParaRPr kumimoji="0" lang="en-GB" sz="5300" b="0" i="0" u="none" strike="noStrike" kern="0" cap="none" spc="0" normalizeH="0" baseline="0" noProof="0" dirty="0">
              <a:ln>
                <a:noFill/>
              </a:ln>
              <a:solidFill>
                <a:srgbClr val="FFFFFF"/>
              </a:solidFill>
              <a:effectLst/>
              <a:uLnTx/>
              <a:uFillTx/>
              <a:latin typeface="OPPOSans H" panose="00020600040101010101" charset="-122"/>
              <a:ea typeface="OPPOSans H" panose="00020600040101010101" charset="-122"/>
              <a:cs typeface="OPPOSans H" panose="00020600040101010101" charset="-122"/>
              <a:sym typeface="OPPOSans H" panose="00020600040101010101" charset="-122"/>
            </a:endParaRPr>
          </a:p>
        </p:txBody>
      </p:sp>
      <p:pic>
        <p:nvPicPr>
          <p:cNvPr id="19" name="图像" descr="图像"/>
          <p:cNvPicPr>
            <a:picLocks noChangeAspect="1"/>
          </p:cNvPicPr>
          <p:nvPr userDrawn="1"/>
        </p:nvPicPr>
        <p:blipFill>
          <a:blip r:embed="rId3"/>
          <a:stretch>
            <a:fillRect/>
          </a:stretch>
        </p:blipFill>
        <p:spPr>
          <a:xfrm>
            <a:off x="20025408" y="8802192"/>
            <a:ext cx="876301" cy="927101"/>
          </a:xfrm>
          <a:prstGeom prst="rect">
            <a:avLst/>
          </a:prstGeom>
          <a:ln w="12700">
            <a:miter lim="400000"/>
            <a:headEnd/>
            <a:tailEnd/>
          </a:ln>
        </p:spPr>
      </p:pic>
      <p:sp>
        <p:nvSpPr>
          <p:cNvPr id="38" name="1.Subtitle Here"/>
          <p:cNvSpPr txBox="1">
            <a:spLocks noGrp="1"/>
          </p:cNvSpPr>
          <p:nvPr>
            <p:ph type="body" sz="quarter" idx="22" hasCustomPrompt="1"/>
          </p:nvPr>
        </p:nvSpPr>
        <p:spPr>
          <a:xfrm>
            <a:off x="8906933" y="2404010"/>
            <a:ext cx="12202383" cy="927242"/>
          </a:xfrm>
          <a:prstGeom prst="rect">
            <a:avLst/>
          </a:prstGeom>
        </p:spPr>
        <p:txBody>
          <a:bodyPr>
            <a:spAutoFit/>
          </a:bodyPr>
          <a:lstStyle>
            <a:lvl1pPr marL="0" indent="0" defTabSz="457200">
              <a:lnSpc>
                <a:spcPct val="140000"/>
              </a:lnSpc>
              <a:buNone/>
              <a:defRPr sz="4200" b="0" spc="336">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dirty="0"/>
              <a:t>1.Subtitle Here</a:t>
            </a:r>
            <a:endParaRPr dirty="0"/>
          </a:p>
        </p:txBody>
      </p:sp>
      <p:sp>
        <p:nvSpPr>
          <p:cNvPr id="39" name="2…."/>
          <p:cNvSpPr txBox="1">
            <a:spLocks noGrp="1"/>
          </p:cNvSpPr>
          <p:nvPr>
            <p:ph type="body" sz="quarter" idx="23" hasCustomPrompt="1"/>
          </p:nvPr>
        </p:nvSpPr>
        <p:spPr>
          <a:xfrm>
            <a:off x="8861213" y="3614132"/>
            <a:ext cx="12202383" cy="927242"/>
          </a:xfrm>
          <a:prstGeom prst="rect">
            <a:avLst/>
          </a:prstGeom>
        </p:spPr>
        <p:txBody>
          <a:bodyPr>
            <a:spAutoFit/>
          </a:bodyPr>
          <a:lstStyle>
            <a:lvl1pPr marL="0" indent="0" defTabSz="457200">
              <a:lnSpc>
                <a:spcPct val="140000"/>
              </a:lnSpc>
              <a:buNone/>
              <a:defRPr sz="4200" b="0" spc="336">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dirty="0"/>
              <a:t>2.…</a:t>
            </a:r>
            <a:endParaRPr dirty="0"/>
          </a:p>
        </p:txBody>
      </p:sp>
      <p:sp>
        <p:nvSpPr>
          <p:cNvPr id="40" name="3…."/>
          <p:cNvSpPr txBox="1">
            <a:spLocks noGrp="1"/>
          </p:cNvSpPr>
          <p:nvPr>
            <p:ph type="body" sz="quarter" idx="24" hasCustomPrompt="1"/>
          </p:nvPr>
        </p:nvSpPr>
        <p:spPr>
          <a:xfrm>
            <a:off x="8848513" y="4824255"/>
            <a:ext cx="12202384" cy="927242"/>
          </a:xfrm>
          <a:prstGeom prst="rect">
            <a:avLst/>
          </a:prstGeom>
        </p:spPr>
        <p:txBody>
          <a:bodyPr>
            <a:spAutoFit/>
          </a:bodyPr>
          <a:lstStyle>
            <a:lvl1pPr marL="0" indent="0" defTabSz="457200">
              <a:lnSpc>
                <a:spcPct val="140000"/>
              </a:lnSpc>
              <a:buNone/>
              <a:defRPr sz="4200" b="0" spc="336">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dirty="0"/>
              <a:t>3.…</a:t>
            </a:r>
            <a:endParaRPr dirty="0"/>
          </a:p>
        </p:txBody>
      </p:sp>
      <p:sp>
        <p:nvSpPr>
          <p:cNvPr id="41" name="4…."/>
          <p:cNvSpPr txBox="1">
            <a:spLocks noGrp="1"/>
          </p:cNvSpPr>
          <p:nvPr>
            <p:ph type="body" sz="quarter" idx="25" hasCustomPrompt="1"/>
          </p:nvPr>
        </p:nvSpPr>
        <p:spPr>
          <a:xfrm>
            <a:off x="8873913" y="6008978"/>
            <a:ext cx="12176983" cy="927242"/>
          </a:xfrm>
          <a:prstGeom prst="rect">
            <a:avLst/>
          </a:prstGeom>
        </p:spPr>
        <p:txBody>
          <a:bodyPr>
            <a:spAutoFit/>
          </a:bodyPr>
          <a:lstStyle>
            <a:lvl1pPr marL="0" indent="0" defTabSz="457200">
              <a:lnSpc>
                <a:spcPct val="140000"/>
              </a:lnSpc>
              <a:buNone/>
              <a:defRPr sz="4200" b="0" spc="336">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dirty="0"/>
              <a:t>4.…</a:t>
            </a:r>
            <a:endParaRPr dirty="0"/>
          </a:p>
        </p:txBody>
      </p:sp>
      <p:pic>
        <p:nvPicPr>
          <p:cNvPr id="2"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章节 ">
    <p:spTree>
      <p:nvGrpSpPr>
        <p:cNvPr id="1" name=""/>
        <p:cNvGrpSpPr/>
        <p:nvPr/>
      </p:nvGrpSpPr>
      <p:grpSpPr>
        <a:xfrm>
          <a:off x="0" y="0"/>
          <a:ext cx="0" cy="0"/>
          <a:chOff x="0" y="0"/>
          <a:chExt cx="0" cy="0"/>
        </a:xfrm>
      </p:grpSpPr>
      <p:sp>
        <p:nvSpPr>
          <p:cNvPr id="9" name="矩形"/>
          <p:cNvSpPr/>
          <p:nvPr userDrawn="1"/>
        </p:nvSpPr>
        <p:spPr>
          <a:xfrm>
            <a:off x="1588510" y="4178542"/>
            <a:ext cx="21206980" cy="6714817"/>
          </a:xfrm>
          <a:prstGeom prst="rect">
            <a:avLst/>
          </a:prstGeom>
          <a:gradFill>
            <a:gsLst>
              <a:gs pos="0">
                <a:srgbClr val="FFFFFF">
                  <a:alpha val="1238"/>
                </a:srgbClr>
              </a:gs>
              <a:gs pos="100000">
                <a:srgbClr val="27265E">
                  <a:alpha val="4200"/>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pic>
        <p:nvPicPr>
          <p:cNvPr id="10" name="图像" descr="图像"/>
          <p:cNvPicPr>
            <a:picLocks noChangeAspect="1"/>
          </p:cNvPicPr>
          <p:nvPr userDrawn="1"/>
        </p:nvPicPr>
        <p:blipFill>
          <a:blip r:embed="rId2">
            <a:alphaModFix amt="44459"/>
          </a:blip>
          <a:stretch>
            <a:fillRect/>
          </a:stretch>
        </p:blipFill>
        <p:spPr>
          <a:xfrm>
            <a:off x="8325629" y="2891567"/>
            <a:ext cx="14528340" cy="7264171"/>
          </a:xfrm>
          <a:prstGeom prst="rect">
            <a:avLst/>
          </a:prstGeom>
          <a:ln w="12700">
            <a:miter lim="400000"/>
            <a:headEnd/>
            <a:tailEnd/>
          </a:ln>
        </p:spPr>
      </p:pic>
      <p:pic>
        <p:nvPicPr>
          <p:cNvPr id="11" name="图像" descr="图像"/>
          <p:cNvPicPr>
            <a:picLocks noChangeAspect="1"/>
          </p:cNvPicPr>
          <p:nvPr userDrawn="1"/>
        </p:nvPicPr>
        <p:blipFill>
          <a:blip r:embed="rId3"/>
          <a:stretch>
            <a:fillRect/>
          </a:stretch>
        </p:blipFill>
        <p:spPr>
          <a:xfrm>
            <a:off x="1666217" y="2441127"/>
            <a:ext cx="10280961" cy="932646"/>
          </a:xfrm>
          <a:prstGeom prst="rect">
            <a:avLst/>
          </a:prstGeom>
          <a:ln w="12700">
            <a:miter lim="400000"/>
            <a:headEnd/>
            <a:tailEnd/>
          </a:ln>
        </p:spPr>
      </p:pic>
      <p:sp>
        <p:nvSpPr>
          <p:cNvPr id="12" name="CommunityOverCode"/>
          <p:cNvSpPr txBox="1"/>
          <p:nvPr userDrawn="1"/>
        </p:nvSpPr>
        <p:spPr>
          <a:xfrm>
            <a:off x="1588510" y="1361622"/>
            <a:ext cx="7775718" cy="872034"/>
          </a:xfrm>
          <a:prstGeom prst="rect">
            <a:avLst/>
          </a:prstGeom>
          <a:ln w="12700">
            <a:miter lim="400000"/>
          </a:ln>
        </p:spPr>
        <p:txBody>
          <a:bodyPr wrap="none" lIns="50800" tIns="50800" rIns="50800" bIns="50800" anchor="ctr">
            <a:spAutoFit/>
          </a:bodyPr>
          <a:lstStyle>
            <a:lvl1pPr algn="l" defTabSz="457200">
              <a:defRPr sz="5200" spc="52">
                <a:gradFill flip="none" rotWithShape="1">
                  <a:gsLst>
                    <a:gs pos="0">
                      <a:srgbClr val="E59A41"/>
                    </a:gs>
                    <a:gs pos="43534">
                      <a:srgbClr val="BB4139"/>
                    </a:gs>
                    <a:gs pos="90592">
                      <a:srgbClr val="9A346E"/>
                    </a:gs>
                  </a:gsLst>
                  <a:lin ang="660080" scaled="0"/>
                </a:gra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sz="5000" dirty="0" err="1"/>
              <a:t>CommunityOverCode</a:t>
            </a:r>
            <a:endParaRPr sz="5000" dirty="0"/>
          </a:p>
        </p:txBody>
      </p:sp>
      <p:sp>
        <p:nvSpPr>
          <p:cNvPr id="116"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17"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18"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19"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20"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31"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lvl1pPr>
            <a:lvl2pPr marL="0" marR="0" indent="4572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2pPr>
            <a:lvl3pPr marL="0" marR="0" indent="9144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3pPr>
            <a:lvl4pPr marL="0" marR="0" indent="13716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4pPr>
            <a:lvl5pPr marL="0" marR="0" indent="18288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5pPr>
            <a:lvl6pPr marL="0" marR="0" indent="22860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6pPr>
            <a:lvl7pPr marL="0" marR="0" indent="27432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7pPr>
            <a:lvl8pPr marL="0" marR="0" indent="32004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8pPr>
            <a:lvl9pPr marL="0" marR="0" indent="365760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9pPr>
          </a:lstStyle>
          <a:p>
            <a:fld id="{86CB4B4D-7CA3-9044-876B-883B54F8677D}" type="slidenum">
              <a:rPr lang="en-US" altLang="zh-CN" smtClean="0"/>
            </a:fld>
            <a:endParaRPr lang="en-US" altLang="zh-CN" smtClean="0"/>
          </a:p>
        </p:txBody>
      </p:sp>
      <p:sp>
        <p:nvSpPr>
          <p:cNvPr id="2" name="Part 01"/>
          <p:cNvSpPr txBox="1">
            <a:spLocks noGrp="1"/>
          </p:cNvSpPr>
          <p:nvPr>
            <p:ph type="body" sz="quarter" idx="21" hasCustomPrompt="1"/>
          </p:nvPr>
        </p:nvSpPr>
        <p:spPr>
          <a:xfrm>
            <a:off x="6915785" y="4575626"/>
            <a:ext cx="6835141" cy="2921001"/>
          </a:xfrm>
          <a:prstGeom prst="rect">
            <a:avLst/>
          </a:prstGeom>
        </p:spPr>
        <p:txBody>
          <a:bodyPr wrap="none" anchor="b"/>
          <a:lstStyle>
            <a:lvl1pPr marL="0" indent="0" defTabSz="2438400">
              <a:lnSpc>
                <a:spcPct val="90000"/>
              </a:lnSpc>
              <a:buNone/>
              <a:defRPr sz="14000" b="0">
                <a:solidFill>
                  <a:srgbClr val="FFFFFF"/>
                </a:solidFill>
                <a:latin typeface="OPPOSans H" panose="00020600040101010101" charset="-122"/>
                <a:ea typeface="OPPOSans H" panose="00020600040101010101" charset="-122"/>
                <a:cs typeface="OPPOSans H" panose="00020600040101010101" charset="-122"/>
                <a:sym typeface="OPPOSans H" panose="00020600040101010101" charset="-122"/>
              </a:defRPr>
            </a:lvl1pPr>
          </a:lstStyle>
          <a:p>
            <a:r>
              <a:rPr dirty="0"/>
              <a:t>Part 01</a:t>
            </a:r>
            <a:endParaRPr dirty="0"/>
          </a:p>
        </p:txBody>
      </p:sp>
      <p:sp>
        <p:nvSpPr>
          <p:cNvPr id="3" name="Section Header Here"/>
          <p:cNvSpPr txBox="1">
            <a:spLocks noGrp="1"/>
          </p:cNvSpPr>
          <p:nvPr>
            <p:ph type="body" sz="quarter" idx="22" hasCustomPrompt="1"/>
          </p:nvPr>
        </p:nvSpPr>
        <p:spPr>
          <a:xfrm>
            <a:off x="7024614" y="8002764"/>
            <a:ext cx="8304584" cy="800101"/>
          </a:xfrm>
          <a:prstGeom prst="rect">
            <a:avLst/>
          </a:prstGeom>
        </p:spPr>
        <p:txBody>
          <a:bodyPr/>
          <a:lstStyle>
            <a:lvl1pPr marL="0" indent="0" defTabSz="2438400">
              <a:lnSpc>
                <a:spcPct val="110000"/>
              </a:lnSpc>
              <a:buNone/>
              <a:defRPr sz="4200" b="0">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dirty="0"/>
              <a:t>Section Header Here</a:t>
            </a:r>
            <a:endParaRPr dirty="0"/>
          </a:p>
        </p:txBody>
      </p:sp>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白底">
    <p:bg>
      <p:bgPr>
        <a:solidFill>
          <a:srgbClr val="F4F4F4"/>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75988" y="11912043"/>
            <a:ext cx="3683000" cy="1498600"/>
          </a:xfrm>
          <a:prstGeom prst="rect">
            <a:avLst/>
          </a:prstGeom>
        </p:spPr>
      </p:pic>
      <p:sp>
        <p:nvSpPr>
          <p:cNvPr id="9" name="Section Header Here"/>
          <p:cNvSpPr txBox="1">
            <a:spLocks noGrp="1"/>
          </p:cNvSpPr>
          <p:nvPr>
            <p:ph type="body" sz="quarter" idx="21" hasCustomPrompt="1"/>
          </p:nvPr>
        </p:nvSpPr>
        <p:spPr>
          <a:xfrm>
            <a:off x="1293606" y="887055"/>
            <a:ext cx="16625737" cy="1155701"/>
          </a:xfrm>
          <a:prstGeom prst="rect">
            <a:avLst/>
          </a:prstGeom>
        </p:spPr>
        <p:txBody>
          <a:bodyPr/>
          <a:lstStyle>
            <a:lvl1pPr marL="0" indent="0" defTabSz="2438400">
              <a:lnSpc>
                <a:spcPct val="110000"/>
              </a:lnSpc>
              <a:buNone/>
              <a:defRPr sz="5200" b="0">
                <a:solidFill>
                  <a:srgbClr val="141414"/>
                </a:solidFill>
                <a:latin typeface="OPPOSans B" panose="00020600040101010101" charset="-122"/>
                <a:ea typeface="OPPOSans B" panose="00020600040101010101" charset="-122"/>
                <a:cs typeface="OPPOSans B" panose="00020600040101010101" charset="-122"/>
                <a:sym typeface="OPPOSans B" panose="00020600040101010101" charset="-122"/>
              </a:defRPr>
            </a:lvl1pPr>
          </a:lstStyle>
          <a:p>
            <a:r>
              <a:rPr dirty="0"/>
              <a:t>Section Header Here</a:t>
            </a:r>
            <a:endParaRPr dirty="0"/>
          </a:p>
        </p:txBody>
      </p:sp>
      <p:sp>
        <p:nvSpPr>
          <p:cNvPr id="10" name="单击此处添加文本"/>
          <p:cNvSpPr txBox="1">
            <a:spLocks noGrp="1"/>
          </p:cNvSpPr>
          <p:nvPr>
            <p:ph type="body" sz="quarter" idx="22" hasCustomPrompt="1"/>
          </p:nvPr>
        </p:nvSpPr>
        <p:spPr>
          <a:xfrm>
            <a:off x="1357106" y="2443900"/>
            <a:ext cx="21796789" cy="571501"/>
          </a:xfrm>
          <a:prstGeom prst="rect">
            <a:avLst/>
          </a:prstGeom>
        </p:spPr>
        <p:txBody>
          <a:bodyPr/>
          <a:lstStyle>
            <a:lvl1pPr marL="0" indent="0" defTabSz="2438400">
              <a:lnSpc>
                <a:spcPct val="110000"/>
              </a:lnSpc>
              <a:buNone/>
              <a:defRPr sz="2800" b="0">
                <a:solidFill>
                  <a:srgbClr val="131313"/>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lang="en-US" altLang="zh-CN" dirty="0"/>
              <a:t>When you copy &amp; paste, choose “keep text only” option.</a:t>
            </a:r>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 深色底">
    <p:spTree>
      <p:nvGrpSpPr>
        <p:cNvPr id="1" name=""/>
        <p:cNvGrpSpPr/>
        <p:nvPr/>
      </p:nvGrpSpPr>
      <p:grpSpPr>
        <a:xfrm>
          <a:off x="0" y="0"/>
          <a:ext cx="0" cy="0"/>
          <a:chOff x="0" y="0"/>
          <a:chExt cx="0" cy="0"/>
        </a:xfrm>
      </p:grpSpPr>
      <p:sp>
        <p:nvSpPr>
          <p:cNvPr id="10" name="矩形"/>
          <p:cNvSpPr/>
          <p:nvPr userDrawn="1"/>
        </p:nvSpPr>
        <p:spPr>
          <a:xfrm>
            <a:off x="1264411" y="2477903"/>
            <a:ext cx="21855178" cy="8705284"/>
          </a:xfrm>
          <a:prstGeom prst="rect">
            <a:avLst/>
          </a:prstGeom>
          <a:gradFill>
            <a:gsLst>
              <a:gs pos="0">
                <a:srgbClr val="FFFFFF">
                  <a:alpha val="1702"/>
                </a:srgbClr>
              </a:gs>
              <a:gs pos="100000">
                <a:srgbClr val="27265E">
                  <a:alpha val="1702"/>
                </a:srgbClr>
              </a:gs>
            </a:gsLst>
            <a:lin ang="75403"/>
          </a:gra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pic>
        <p:nvPicPr>
          <p:cNvPr id="11" name="图像" descr="图像"/>
          <p:cNvPicPr>
            <a:picLocks noChangeAspect="1"/>
          </p:cNvPicPr>
          <p:nvPr userDrawn="1"/>
        </p:nvPicPr>
        <p:blipFill>
          <a:blip r:embed="rId2">
            <a:alphaModFix amt="44459"/>
          </a:blip>
          <a:stretch>
            <a:fillRect/>
          </a:stretch>
        </p:blipFill>
        <p:spPr>
          <a:xfrm>
            <a:off x="4366242" y="2252894"/>
            <a:ext cx="18759548" cy="9379774"/>
          </a:xfrm>
          <a:prstGeom prst="rect">
            <a:avLst/>
          </a:prstGeom>
          <a:ln w="12700">
            <a:miter lim="400000"/>
            <a:headEnd/>
            <a:tailEnd/>
          </a:ln>
        </p:spPr>
      </p:pic>
      <p:sp>
        <p:nvSpPr>
          <p:cNvPr id="13" name="Section Header Here"/>
          <p:cNvSpPr txBox="1">
            <a:spLocks noGrp="1"/>
          </p:cNvSpPr>
          <p:nvPr>
            <p:ph type="body" sz="quarter" idx="21" hasCustomPrompt="1"/>
          </p:nvPr>
        </p:nvSpPr>
        <p:spPr>
          <a:xfrm>
            <a:off x="1420606" y="831635"/>
            <a:ext cx="9245645" cy="1231901"/>
          </a:xfrm>
          <a:prstGeom prst="rect">
            <a:avLst/>
          </a:prstGeom>
        </p:spPr>
        <p:txBody>
          <a:bodyPr/>
          <a:lstStyle>
            <a:lvl1pPr marL="0" indent="0" defTabSz="2438400">
              <a:lnSpc>
                <a:spcPct val="110000"/>
              </a:lnSpc>
              <a:buNone/>
              <a:defRPr sz="5600" b="0">
                <a:gradFill flip="none" rotWithShape="1">
                  <a:gsLst>
                    <a:gs pos="0">
                      <a:srgbClr val="E3913F"/>
                    </a:gs>
                    <a:gs pos="100000">
                      <a:srgbClr val="732D79"/>
                    </a:gs>
                  </a:gsLst>
                  <a:lin ang="21368668" scaled="0"/>
                </a:gradFill>
                <a:latin typeface="OPPOSans B" panose="00020600040101010101" charset="-122"/>
                <a:ea typeface="OPPOSans B" panose="00020600040101010101" charset="-122"/>
                <a:cs typeface="OPPOSans B" panose="00020600040101010101" charset="-122"/>
                <a:sym typeface="OPPOSans B" panose="00020600040101010101" charset="-122"/>
              </a:defRPr>
            </a:lvl1pPr>
          </a:lstStyle>
          <a:p>
            <a:r>
              <a:rPr dirty="0"/>
              <a:t>Section Header Here</a:t>
            </a:r>
            <a:endParaRPr dirty="0"/>
          </a:p>
        </p:txBody>
      </p:sp>
      <p:sp>
        <p:nvSpPr>
          <p:cNvPr id="14" name="单击此处添加文本"/>
          <p:cNvSpPr txBox="1">
            <a:spLocks noGrp="1"/>
          </p:cNvSpPr>
          <p:nvPr>
            <p:ph type="body" sz="quarter" idx="22" hasCustomPrompt="1"/>
          </p:nvPr>
        </p:nvSpPr>
        <p:spPr>
          <a:xfrm>
            <a:off x="1480038" y="2863442"/>
            <a:ext cx="21109385" cy="571501"/>
          </a:xfrm>
          <a:prstGeom prst="rect">
            <a:avLst/>
          </a:prstGeom>
        </p:spPr>
        <p:txBody>
          <a:bodyPr/>
          <a:lstStyle>
            <a:lvl1pPr marL="0" indent="0" defTabSz="2438400">
              <a:lnSpc>
                <a:spcPct val="110000"/>
              </a:lnSpc>
              <a:buNone/>
              <a:defRPr sz="2800" b="0">
                <a:solidFill>
                  <a:srgbClr val="FFFFFF"/>
                </a:solidFill>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stStyle>
          <a:p>
            <a:r>
              <a:rPr lang="en-GB" altLang="zh-CN" dirty="0">
                <a:solidFill>
                  <a:srgbClr val="FFFFFF"/>
                </a:solidFill>
                <a:effectLst/>
                <a:latin typeface="OPPOSans L" panose="00020600040101010101" pitchFamily="18" charset="-122"/>
                <a:ea typeface="OPPOSans L" panose="00020600040101010101" pitchFamily="18" charset="-122"/>
              </a:rPr>
              <a:t>When you copy &amp; paste, choose "keep text only" option.</a:t>
            </a:r>
            <a:endParaRPr lang="en-GB" altLang="zh-CN" dirty="0">
              <a:solidFill>
                <a:srgbClr val="FFFFFF"/>
              </a:solidFill>
              <a:effectLst/>
              <a:latin typeface="OPPOSans L" panose="00020600040101010101" pitchFamily="18" charset="-122"/>
              <a:ea typeface="OPPOSans L" panose="00020600040101010101" pitchFamily="18" charset="-122"/>
            </a:endParaRPr>
          </a:p>
        </p:txBody>
      </p:sp>
      <p:sp>
        <p:nvSpPr>
          <p:cNvPr id="15" name="幻灯片编号"/>
          <p:cNvSpPr txBox="1">
            <a:spLocks noGrp="1"/>
          </p:cNvSpPr>
          <p:nvPr>
            <p:ph type="sldNum" sz="quarter" idx="2"/>
          </p:nvPr>
        </p:nvSpPr>
        <p:spPr>
          <a:xfrm>
            <a:off x="11979766" y="13076008"/>
            <a:ext cx="411972" cy="379591"/>
          </a:xfrm>
          <a:prstGeom prst="rect">
            <a:avLst/>
          </a:prstGeom>
        </p:spPr>
        <p:txBody>
          <a:bodyPr/>
          <a:lstStyle>
            <a:lvl1pPr>
              <a:defRPr b="0" i="0">
                <a:latin typeface="OPPOSans L" panose="00020600040101010101" pitchFamily="18" charset="-122"/>
                <a:ea typeface="OPPOSans L" panose="00020600040101010101" pitchFamily="18" charset="-122"/>
                <a:cs typeface="OPPOSans L" panose="00020600040101010101" pitchFamily="18" charset="-122"/>
              </a:defRPr>
            </a:lvl1pPr>
          </a:lstStyle>
          <a:p>
            <a:fld id="{86CB4B4D-7CA3-9044-876B-883B54F8677D}" type="slidenum">
              <a:rPr lang="en-US" altLang="zh-CN" smtClean="0"/>
            </a:fld>
            <a:endParaRPr lang="en-US" altLang="zh-CN"/>
          </a:p>
        </p:txBody>
      </p:sp>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569879" y="11910665"/>
            <a:ext cx="3683000" cy="1498600"/>
          </a:xfrm>
          <a:prstGeom prst="rect">
            <a:avLst/>
          </a:prstGeom>
        </p:spPr>
      </p:pic>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1.png"/><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3.xml"/><Relationship Id="rId11" Type="http://schemas.openxmlformats.org/officeDocument/2006/relationships/image" Target="../media/image11.png"/><Relationship Id="rId10" Type="http://schemas.openxmlformats.org/officeDocument/2006/relationships/image" Target="../media/image1.png"/><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662"/>
        </a:solidFill>
        <a:effectLst/>
      </p:bgPr>
    </p:bg>
    <p:spTree>
      <p:nvGrpSpPr>
        <p:cNvPr id="1" name=""/>
        <p:cNvGrpSpPr/>
        <p:nvPr/>
      </p:nvGrpSpPr>
      <p:grpSpPr>
        <a:xfrm>
          <a:off x="0" y="0"/>
          <a:ext cx="0" cy="0"/>
          <a:chOff x="0" y="0"/>
          <a:chExt cx="0" cy="0"/>
        </a:xfrm>
      </p:grpSpPr>
      <p:pic>
        <p:nvPicPr>
          <p:cNvPr id="2" name="图像" descr="图像"/>
          <p:cNvPicPr>
            <a:picLocks noChangeAspect="1"/>
          </p:cNvPicPr>
          <p:nvPr/>
        </p:nvPicPr>
        <p:blipFill>
          <a:blip r:embed="rId5"/>
          <a:stretch>
            <a:fillRect/>
          </a:stretch>
        </p:blipFill>
        <p:spPr>
          <a:xfrm>
            <a:off x="5647413" y="2332060"/>
            <a:ext cx="12624776" cy="1393337"/>
          </a:xfrm>
          <a:prstGeom prst="rect">
            <a:avLst/>
          </a:prstGeom>
          <a:ln w="12700">
            <a:miter lim="400000"/>
            <a:headEnd/>
            <a:tailEnd/>
          </a:ln>
        </p:spPr>
      </p:pic>
      <p:pic>
        <p:nvPicPr>
          <p:cNvPr id="3" name="图像" descr="图像"/>
          <p:cNvPicPr>
            <a:picLocks noChangeAspect="1"/>
          </p:cNvPicPr>
          <p:nvPr/>
        </p:nvPicPr>
        <p:blipFill>
          <a:blip r:embed="rId6"/>
          <a:stretch>
            <a:fillRect/>
          </a:stretch>
        </p:blipFill>
        <p:spPr>
          <a:xfrm>
            <a:off x="5711241" y="4918642"/>
            <a:ext cx="12656889" cy="1148180"/>
          </a:xfrm>
          <a:prstGeom prst="rect">
            <a:avLst/>
          </a:prstGeom>
          <a:ln w="12700">
            <a:miter lim="400000"/>
            <a:headEnd/>
            <a:tailEnd/>
          </a:ln>
        </p:spPr>
      </p:pic>
      <p:pic>
        <p:nvPicPr>
          <p:cNvPr id="4" name="图像" descr="图像"/>
          <p:cNvPicPr>
            <a:picLocks noChangeAspect="1"/>
          </p:cNvPicPr>
          <p:nvPr/>
        </p:nvPicPr>
        <p:blipFill>
          <a:blip r:embed="rId7"/>
          <a:stretch>
            <a:fillRect/>
          </a:stretch>
        </p:blipFill>
        <p:spPr>
          <a:xfrm>
            <a:off x="5676175" y="6971832"/>
            <a:ext cx="12600022" cy="3091518"/>
          </a:xfrm>
          <a:prstGeom prst="rect">
            <a:avLst/>
          </a:prstGeom>
          <a:ln w="12700">
            <a:miter lim="400000"/>
            <a:headEnd/>
            <a:tailEnd/>
          </a:ln>
        </p:spPr>
      </p:pic>
      <p:pic>
        <p:nvPicPr>
          <p:cNvPr id="5" name="图像" descr="图像"/>
          <p:cNvPicPr>
            <a:picLocks noChangeAspect="1"/>
          </p:cNvPicPr>
          <p:nvPr/>
        </p:nvPicPr>
        <p:blipFill>
          <a:blip r:embed="rId8"/>
          <a:stretch>
            <a:fillRect/>
          </a:stretch>
        </p:blipFill>
        <p:spPr>
          <a:xfrm>
            <a:off x="3510820" y="11959153"/>
            <a:ext cx="8599400" cy="396770"/>
          </a:xfrm>
          <a:prstGeom prst="rect">
            <a:avLst/>
          </a:prstGeom>
          <a:ln w="12700">
            <a:miter lim="400000"/>
            <a:headEnd/>
            <a:tailEnd/>
          </a:ln>
        </p:spPr>
      </p:pic>
      <p:pic>
        <p:nvPicPr>
          <p:cNvPr id="6" name="图像" descr="图像"/>
          <p:cNvPicPr>
            <a:picLocks noChangeAspect="1"/>
          </p:cNvPicPr>
          <p:nvPr/>
        </p:nvPicPr>
        <p:blipFill>
          <a:blip r:embed="rId9"/>
          <a:stretch>
            <a:fillRect/>
          </a:stretch>
        </p:blipFill>
        <p:spPr>
          <a:xfrm>
            <a:off x="13694429" y="11846387"/>
            <a:ext cx="6057901" cy="622301"/>
          </a:xfrm>
          <a:prstGeom prst="rect">
            <a:avLst/>
          </a:prstGeom>
          <a:ln w="12700">
            <a:miter lim="400000"/>
            <a:headEnd/>
            <a:tailEnd/>
          </a:ln>
        </p:spPr>
      </p:pic>
      <p:pic>
        <p:nvPicPr>
          <p:cNvPr id="7" name="图像" descr="图像"/>
          <p:cNvPicPr>
            <a:picLocks noChangeAspect="1"/>
          </p:cNvPicPr>
          <p:nvPr/>
        </p:nvPicPr>
        <p:blipFill>
          <a:blip r:embed="rId10"/>
          <a:stretch>
            <a:fillRect/>
          </a:stretch>
        </p:blipFill>
        <p:spPr>
          <a:xfrm>
            <a:off x="18774030" y="11846387"/>
            <a:ext cx="2349501" cy="622301"/>
          </a:xfrm>
          <a:prstGeom prst="rect">
            <a:avLst/>
          </a:prstGeom>
          <a:ln w="12700">
            <a:miter lim="400000"/>
            <a:headEnd/>
            <a:tailEnd/>
          </a:ln>
        </p:spPr>
      </p:pic>
      <p:pic>
        <p:nvPicPr>
          <p:cNvPr id="8" name="图像" descr="图像"/>
          <p:cNvPicPr>
            <a:picLocks noChangeAspect="1"/>
          </p:cNvPicPr>
          <p:nvPr/>
        </p:nvPicPr>
        <p:blipFill>
          <a:blip r:embed="rId11"/>
          <a:stretch>
            <a:fillRect/>
          </a:stretch>
        </p:blipFill>
        <p:spPr>
          <a:xfrm>
            <a:off x="13904297" y="11984977"/>
            <a:ext cx="5638166" cy="421321"/>
          </a:xfrm>
          <a:prstGeom prst="rect">
            <a:avLst/>
          </a:prstGeom>
          <a:ln w="12700">
            <a:miter lim="400000"/>
            <a:headEnd/>
            <a:tailEnd/>
          </a:ln>
        </p:spPr>
      </p:pic>
      <p:sp>
        <p:nvSpPr>
          <p:cNvPr id="9"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0"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1"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2"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3"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14" name="演示文稿标题"/>
          <p:cNvSpPr txBox="1">
            <a:spLocks noGrp="1"/>
          </p:cNvSpPr>
          <p:nvPr>
            <p:ph type="title" hasCustomPrompt="1"/>
          </p:nvPr>
        </p:nvSpPr>
        <p:spPr>
          <a:xfrm>
            <a:off x="1206496" y="2574991"/>
            <a:ext cx="21971004" cy="4648201"/>
          </a:xfrm>
          <a:prstGeom prst="rect">
            <a:avLst/>
          </a:prstGeom>
          <a:ln w="12700">
            <a:miter lim="400000"/>
          </a:ln>
        </p:spPr>
        <p:txBody>
          <a:bodyPr lIns="50800" tIns="50800" rIns="50800" bIns="50800" anchor="b">
            <a:normAutofit/>
          </a:bodyPr>
          <a:lstStyle/>
          <a:p>
            <a:r>
              <a:rPr dirty="0" err="1"/>
              <a:t>演示文稿标题</a:t>
            </a:r>
            <a:endParaRPr dirty="0"/>
          </a:p>
        </p:txBody>
      </p:sp>
      <p:sp>
        <p:nvSpPr>
          <p:cNvPr id="15" name="正文级别 1…"/>
          <p:cNvSpPr txBox="1">
            <a:spLocks noGrp="1"/>
          </p:cNvSpPr>
          <p:nvPr>
            <p:ph type="body" idx="1" hasCustomPrompt="1"/>
          </p:nvPr>
        </p:nvSpPr>
        <p:spPr>
          <a:xfrm>
            <a:off x="1206499" y="7663619"/>
            <a:ext cx="21971001" cy="1905001"/>
          </a:xfrm>
          <a:prstGeom prst="rect">
            <a:avLst/>
          </a:prstGeom>
          <a:ln w="12700">
            <a:miter lim="400000"/>
          </a:ln>
        </p:spPr>
        <p:txBody>
          <a:bodyPr lIns="50800" tIns="50800" rIns="50800" bIns="50800">
            <a:normAutofit/>
          </a:bodyPr>
          <a:lstStyle/>
          <a:p>
            <a:r>
              <a:rPr dirty="0" err="1"/>
              <a:t>演示文稿副标题</a:t>
            </a:r>
            <a:endParaRPr dirty="0"/>
          </a:p>
          <a:p>
            <a:pPr lvl="1"/>
            <a:endParaRPr dirty="0"/>
          </a:p>
          <a:p>
            <a:pPr lvl="2"/>
            <a:endParaRPr dirty="0"/>
          </a:p>
          <a:p>
            <a:pPr lvl="3"/>
            <a:endParaRPr dirty="0"/>
          </a:p>
          <a:p>
            <a:pPr lvl="4"/>
            <a:endParaRPr dirty="0"/>
          </a:p>
        </p:txBody>
      </p:sp>
      <p:sp>
        <p:nvSpPr>
          <p:cNvPr id="16" name="幻灯片编号"/>
          <p:cNvSpPr txBox="1">
            <a:spLocks noGrp="1"/>
          </p:cNvSpPr>
          <p:nvPr>
            <p:ph type="sldNum" sz="quarter" idx="2"/>
          </p:nvPr>
        </p:nvSpPr>
        <p:spPr>
          <a:xfrm>
            <a:off x="11979766" y="13076008"/>
            <a:ext cx="411972" cy="379591"/>
          </a:xfrm>
          <a:prstGeom prst="rect">
            <a:avLst/>
          </a:prstGeom>
          <a:ln w="12700">
            <a:miter lim="400000"/>
          </a:ln>
        </p:spPr>
        <p:txBody>
          <a:bodyPr wrap="none" lIns="50800" tIns="50800" rIns="50800" bIns="50800" anchor="b">
            <a:spAutoFit/>
          </a:bodyPr>
          <a:lstStyle>
            <a:lvl1pPr defTabSz="584200">
              <a:defRPr sz="1800" b="0" i="0">
                <a:solidFill>
                  <a:srgbClr val="000000"/>
                </a:solidFill>
                <a:latin typeface="OPPOSans B" panose="00020600040101010101" charset="-122"/>
                <a:ea typeface="OPPOSans B" panose="00020600040101010101" charset="-122"/>
                <a:cs typeface="OPPOSans B" panose="00020600040101010101" charset="-122"/>
              </a:defRPr>
            </a:lvl1pPr>
          </a:lstStyle>
          <a:p>
            <a:fld id="{86CB4B4D-7CA3-9044-876B-883B54F8677D}" type="slidenum">
              <a:rPr lang="en-US" altLang="zh-CN" smtClean="0"/>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hf sldNum="0" hdr="0" ftr="0" dt="0"/>
  <p:txStyles>
    <p:titleStyle>
      <a:lvl1pPr marL="0" marR="0" indent="0" algn="l" defTabSz="2438400" rtl="0" latinLnBrk="0">
        <a:lnSpc>
          <a:spcPct val="80000"/>
        </a:lnSpc>
        <a:spcBef>
          <a:spcPts val="0"/>
        </a:spcBef>
        <a:spcAft>
          <a:spcPts val="0"/>
        </a:spcAft>
        <a:buClrTx/>
        <a:buSzTx/>
        <a:buFontTx/>
        <a:buNone/>
        <a:defRPr sz="11600" b="0" i="0" u="none" strike="noStrike" cap="none" spc="-232"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1pPr>
      <a:lvl2pPr marL="0" marR="0" indent="4572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2pPr>
      <a:lvl3pPr marL="0" marR="0" indent="9144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3pPr>
      <a:lvl4pPr marL="0" marR="0" indent="13716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4pPr>
      <a:lvl5pPr marL="0" marR="0" indent="18288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5pPr>
      <a:lvl6pPr marL="0" marR="0" indent="22860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6pPr>
      <a:lvl7pPr marL="0" marR="0" indent="27432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7pPr>
      <a:lvl8pPr marL="0" marR="0" indent="32004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8pPr>
      <a:lvl9pPr marL="0" marR="0" indent="36576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9pPr>
    </p:titleStyle>
    <p:bodyStyle>
      <a:lvl1pPr marL="0" marR="0" indent="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1pPr>
      <a:lvl2pPr marL="0" marR="0" indent="457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2pPr>
      <a:lvl3pPr marL="0" marR="0" indent="914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3pPr>
      <a:lvl4pPr marL="0" marR="0" indent="1371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4pPr>
      <a:lvl5pPr marL="0" marR="0" indent="18288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5pPr>
      <a:lvl6pPr marL="0" marR="0" indent="22860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6pPr>
      <a:lvl7pPr marL="0" marR="0" indent="2743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7pPr>
      <a:lvl8pPr marL="0" marR="0" indent="3200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8pPr>
      <a:lvl9pPr marL="0" marR="0" indent="3657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72662"/>
        </a:solidFill>
        <a:effectLst/>
      </p:bgPr>
    </p:bg>
    <p:spTree>
      <p:nvGrpSpPr>
        <p:cNvPr id="1" name=""/>
        <p:cNvGrpSpPr/>
        <p:nvPr/>
      </p:nvGrpSpPr>
      <p:grpSpPr>
        <a:xfrm>
          <a:off x="0" y="0"/>
          <a:ext cx="0" cy="0"/>
          <a:chOff x="0" y="0"/>
          <a:chExt cx="0" cy="0"/>
        </a:xfrm>
      </p:grpSpPr>
      <p:sp>
        <p:nvSpPr>
          <p:cNvPr id="23" name="矩形"/>
          <p:cNvSpPr/>
          <p:nvPr userDrawn="1"/>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4" name="矩形"/>
          <p:cNvSpPr/>
          <p:nvPr userDrawn="1"/>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5" name="矩形"/>
          <p:cNvSpPr/>
          <p:nvPr userDrawn="1"/>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6" name="矩形"/>
          <p:cNvSpPr/>
          <p:nvPr userDrawn="1"/>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
        <p:nvSpPr>
          <p:cNvPr id="27" name="矩形"/>
          <p:cNvSpPr/>
          <p:nvPr userDrawn="1"/>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lvl1pPr algn="l" defTabSz="914400" rtl="0" eaLnBrk="1" latinLnBrk="0" hangingPunct="1">
        <a:lnSpc>
          <a:spcPct val="90000"/>
        </a:lnSpc>
        <a:spcBef>
          <a:spcPct val="0"/>
        </a:spcBef>
        <a:buNone/>
        <a:defRPr sz="8000" b="0" i="0" kern="1200">
          <a:solidFill>
            <a:schemeClr val="tx1"/>
          </a:solidFill>
          <a:latin typeface="OPPOSans B" panose="00020600040101010101" charset="-122"/>
          <a:ea typeface="OPPOSans B" panose="00020600040101010101" charset="-122"/>
          <a:cs typeface="OPPOSans B" panose="0002060004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72662"/>
        </a:solidFill>
        <a:effectLst/>
      </p:bgPr>
    </p:bg>
    <p:spTree>
      <p:nvGrpSpPr>
        <p:cNvPr id="1" name=""/>
        <p:cNvGrpSpPr/>
        <p:nvPr/>
      </p:nvGrpSpPr>
      <p:grpSpPr>
        <a:xfrm>
          <a:off x="0" y="0"/>
          <a:ext cx="0" cy="0"/>
          <a:chOff x="0" y="0"/>
          <a:chExt cx="0" cy="0"/>
        </a:xfrm>
      </p:grpSpPr>
      <p:pic>
        <p:nvPicPr>
          <p:cNvPr id="2" name="图像" descr="图像"/>
          <p:cNvPicPr>
            <a:picLocks noChangeAspect="1"/>
          </p:cNvPicPr>
          <p:nvPr/>
        </p:nvPicPr>
        <p:blipFill>
          <a:blip r:embed="rId5"/>
          <a:stretch>
            <a:fillRect/>
          </a:stretch>
        </p:blipFill>
        <p:spPr>
          <a:xfrm>
            <a:off x="5647413" y="2332060"/>
            <a:ext cx="12624776" cy="1393337"/>
          </a:xfrm>
          <a:prstGeom prst="rect">
            <a:avLst/>
          </a:prstGeom>
          <a:ln w="12700">
            <a:miter lim="400000"/>
            <a:headEnd/>
            <a:tailEnd/>
          </a:ln>
        </p:spPr>
      </p:pic>
      <p:pic>
        <p:nvPicPr>
          <p:cNvPr id="3" name="图像" descr="图像"/>
          <p:cNvPicPr>
            <a:picLocks noChangeAspect="1"/>
          </p:cNvPicPr>
          <p:nvPr/>
        </p:nvPicPr>
        <p:blipFill>
          <a:blip r:embed="rId6"/>
          <a:stretch>
            <a:fillRect/>
          </a:stretch>
        </p:blipFill>
        <p:spPr>
          <a:xfrm>
            <a:off x="5711241" y="4918642"/>
            <a:ext cx="12656889" cy="1148180"/>
          </a:xfrm>
          <a:prstGeom prst="rect">
            <a:avLst/>
          </a:prstGeom>
          <a:ln w="12700">
            <a:miter lim="400000"/>
            <a:headEnd/>
            <a:tailEnd/>
          </a:ln>
        </p:spPr>
      </p:pic>
      <p:pic>
        <p:nvPicPr>
          <p:cNvPr id="4" name="图像" descr="图像"/>
          <p:cNvPicPr>
            <a:picLocks noChangeAspect="1"/>
          </p:cNvPicPr>
          <p:nvPr/>
        </p:nvPicPr>
        <p:blipFill>
          <a:blip r:embed="rId7"/>
          <a:stretch>
            <a:fillRect/>
          </a:stretch>
        </p:blipFill>
        <p:spPr>
          <a:xfrm>
            <a:off x="5676175" y="6971832"/>
            <a:ext cx="12600022" cy="3091518"/>
          </a:xfrm>
          <a:prstGeom prst="rect">
            <a:avLst/>
          </a:prstGeom>
          <a:ln w="12700">
            <a:miter lim="400000"/>
            <a:headEnd/>
            <a:tailEnd/>
          </a:ln>
        </p:spPr>
      </p:pic>
      <p:pic>
        <p:nvPicPr>
          <p:cNvPr id="5" name="图像" descr="图像"/>
          <p:cNvPicPr>
            <a:picLocks noChangeAspect="1"/>
          </p:cNvPicPr>
          <p:nvPr/>
        </p:nvPicPr>
        <p:blipFill>
          <a:blip r:embed="rId8"/>
          <a:stretch>
            <a:fillRect/>
          </a:stretch>
        </p:blipFill>
        <p:spPr>
          <a:xfrm>
            <a:off x="3510820" y="11959153"/>
            <a:ext cx="8599400" cy="396770"/>
          </a:xfrm>
          <a:prstGeom prst="rect">
            <a:avLst/>
          </a:prstGeom>
          <a:ln w="12700">
            <a:miter lim="400000"/>
            <a:headEnd/>
            <a:tailEnd/>
          </a:ln>
        </p:spPr>
      </p:pic>
      <p:pic>
        <p:nvPicPr>
          <p:cNvPr id="6" name="图像" descr="图像"/>
          <p:cNvPicPr>
            <a:picLocks noChangeAspect="1"/>
          </p:cNvPicPr>
          <p:nvPr/>
        </p:nvPicPr>
        <p:blipFill>
          <a:blip r:embed="rId9"/>
          <a:stretch>
            <a:fillRect/>
          </a:stretch>
        </p:blipFill>
        <p:spPr>
          <a:xfrm>
            <a:off x="13694429" y="11846387"/>
            <a:ext cx="6057901" cy="622301"/>
          </a:xfrm>
          <a:prstGeom prst="rect">
            <a:avLst/>
          </a:prstGeom>
          <a:ln w="12700">
            <a:miter lim="400000"/>
            <a:headEnd/>
            <a:tailEnd/>
          </a:ln>
        </p:spPr>
      </p:pic>
      <p:pic>
        <p:nvPicPr>
          <p:cNvPr id="7" name="图像" descr="图像"/>
          <p:cNvPicPr>
            <a:picLocks noChangeAspect="1"/>
          </p:cNvPicPr>
          <p:nvPr/>
        </p:nvPicPr>
        <p:blipFill>
          <a:blip r:embed="rId10"/>
          <a:stretch>
            <a:fillRect/>
          </a:stretch>
        </p:blipFill>
        <p:spPr>
          <a:xfrm>
            <a:off x="18774030" y="11846387"/>
            <a:ext cx="2349501" cy="622301"/>
          </a:xfrm>
          <a:prstGeom prst="rect">
            <a:avLst/>
          </a:prstGeom>
          <a:ln w="12700">
            <a:miter lim="400000"/>
            <a:headEnd/>
            <a:tailEnd/>
          </a:ln>
        </p:spPr>
      </p:pic>
      <p:pic>
        <p:nvPicPr>
          <p:cNvPr id="8" name="图像" descr="图像"/>
          <p:cNvPicPr>
            <a:picLocks noChangeAspect="1"/>
          </p:cNvPicPr>
          <p:nvPr/>
        </p:nvPicPr>
        <p:blipFill>
          <a:blip r:embed="rId11"/>
          <a:stretch>
            <a:fillRect/>
          </a:stretch>
        </p:blipFill>
        <p:spPr>
          <a:xfrm>
            <a:off x="13904297" y="11984977"/>
            <a:ext cx="5638166" cy="421321"/>
          </a:xfrm>
          <a:prstGeom prst="rect">
            <a:avLst/>
          </a:prstGeom>
          <a:ln w="12700">
            <a:miter lim="400000"/>
            <a:headEnd/>
            <a:tailEnd/>
          </a:ln>
        </p:spPr>
      </p:pic>
      <p:sp>
        <p:nvSpPr>
          <p:cNvPr id="9" name="矩形"/>
          <p:cNvSpPr/>
          <p:nvPr/>
        </p:nvSpPr>
        <p:spPr>
          <a:xfrm>
            <a:off x="-1030016" y="121954"/>
            <a:ext cx="941672" cy="1369115"/>
          </a:xfrm>
          <a:prstGeom prst="rect">
            <a:avLst/>
          </a:prstGeom>
          <a:solidFill>
            <a:srgbClr val="2726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0" name="矩形"/>
          <p:cNvSpPr/>
          <p:nvPr/>
        </p:nvSpPr>
        <p:spPr>
          <a:xfrm>
            <a:off x="-1030016" y="2260992"/>
            <a:ext cx="941672" cy="1369116"/>
          </a:xfrm>
          <a:prstGeom prst="rect">
            <a:avLst/>
          </a:prstGeom>
          <a:solidFill>
            <a:srgbClr val="813071"/>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1" name="矩形"/>
          <p:cNvSpPr/>
          <p:nvPr/>
        </p:nvSpPr>
        <p:spPr>
          <a:xfrm>
            <a:off x="-1030016" y="4088898"/>
            <a:ext cx="941672" cy="1369115"/>
          </a:xfrm>
          <a:prstGeom prst="rect">
            <a:avLst/>
          </a:prstGeom>
          <a:solidFill>
            <a:srgbClr val="F6D55B"/>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2" name="矩形"/>
          <p:cNvSpPr/>
          <p:nvPr/>
        </p:nvSpPr>
        <p:spPr>
          <a:xfrm>
            <a:off x="-1030016" y="6090292"/>
            <a:ext cx="941672" cy="1369115"/>
          </a:xfrm>
          <a:prstGeom prst="rect">
            <a:avLst/>
          </a:prstGeom>
          <a:solidFill>
            <a:srgbClr val="EA9E43"/>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3" name="矩形"/>
          <p:cNvSpPr/>
          <p:nvPr/>
        </p:nvSpPr>
        <p:spPr>
          <a:xfrm>
            <a:off x="-1030016" y="8307113"/>
            <a:ext cx="941672" cy="1369115"/>
          </a:xfrm>
          <a:prstGeom prst="rect">
            <a:avLst/>
          </a:prstGeom>
          <a:solidFill>
            <a:srgbClr val="FAE462"/>
          </a:solidFill>
          <a:ln w="12700">
            <a:miter lim="400000"/>
          </a:ln>
        </p:spPr>
        <p:txBody>
          <a:bodyPr lIns="50800" tIns="50800" rIns="50800" bIns="50800" anchor="ctr"/>
          <a:lstStyle/>
          <a:p>
            <a:pPr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pPr>
            <a:endParaRPr sz="2400"/>
          </a:p>
        </p:txBody>
      </p:sp>
      <p:sp>
        <p:nvSpPr>
          <p:cNvPr id="14" name="演示文稿标题"/>
          <p:cNvSpPr txBox="1">
            <a:spLocks noGrp="1"/>
          </p:cNvSpPr>
          <p:nvPr>
            <p:ph type="title" hasCustomPrompt="1"/>
          </p:nvPr>
        </p:nvSpPr>
        <p:spPr>
          <a:xfrm>
            <a:off x="1206496" y="2574991"/>
            <a:ext cx="21971004" cy="4648201"/>
          </a:xfrm>
          <a:prstGeom prst="rect">
            <a:avLst/>
          </a:prstGeom>
          <a:ln w="12700">
            <a:miter lim="400000"/>
          </a:ln>
        </p:spPr>
        <p:txBody>
          <a:bodyPr lIns="50800" tIns="50800" rIns="50800" bIns="50800" anchor="b">
            <a:normAutofit/>
          </a:bodyPr>
          <a:lstStyle/>
          <a:p>
            <a:r>
              <a:rPr dirty="0" err="1"/>
              <a:t>演示文稿标题</a:t>
            </a:r>
            <a:endParaRPr dirty="0"/>
          </a:p>
        </p:txBody>
      </p:sp>
      <p:sp>
        <p:nvSpPr>
          <p:cNvPr id="15" name="正文级别 1…"/>
          <p:cNvSpPr txBox="1">
            <a:spLocks noGrp="1"/>
          </p:cNvSpPr>
          <p:nvPr>
            <p:ph type="body" idx="1" hasCustomPrompt="1"/>
          </p:nvPr>
        </p:nvSpPr>
        <p:spPr>
          <a:xfrm>
            <a:off x="1206499" y="7663619"/>
            <a:ext cx="21971001" cy="1905001"/>
          </a:xfrm>
          <a:prstGeom prst="rect">
            <a:avLst/>
          </a:prstGeom>
          <a:ln w="12700">
            <a:miter lim="400000"/>
          </a:ln>
        </p:spPr>
        <p:txBody>
          <a:bodyPr lIns="50800" tIns="50800" rIns="50800" bIns="50800">
            <a:normAutofit/>
          </a:bodyPr>
          <a:lstStyle/>
          <a:p>
            <a:r>
              <a:rPr dirty="0" err="1"/>
              <a:t>演示文稿副标题</a:t>
            </a:r>
            <a:endParaRPr dirty="0"/>
          </a:p>
          <a:p>
            <a:pPr lvl="1"/>
            <a:endParaRPr dirty="0"/>
          </a:p>
          <a:p>
            <a:pPr lvl="2"/>
            <a:endParaRPr dirty="0"/>
          </a:p>
          <a:p>
            <a:pPr lvl="3"/>
            <a:endParaRPr dirty="0"/>
          </a:p>
          <a:p>
            <a:pPr lvl="4"/>
            <a:endParaRPr dirty="0"/>
          </a:p>
        </p:txBody>
      </p:sp>
      <p:sp>
        <p:nvSpPr>
          <p:cNvPr id="16" name="幻灯片编号"/>
          <p:cNvSpPr txBox="1">
            <a:spLocks noGrp="1"/>
          </p:cNvSpPr>
          <p:nvPr>
            <p:ph type="sldNum" sz="quarter" idx="2"/>
          </p:nvPr>
        </p:nvSpPr>
        <p:spPr>
          <a:xfrm>
            <a:off x="11979766" y="13076008"/>
            <a:ext cx="411972" cy="379591"/>
          </a:xfrm>
          <a:prstGeom prst="rect">
            <a:avLst/>
          </a:prstGeom>
          <a:ln w="12700">
            <a:miter lim="400000"/>
          </a:ln>
        </p:spPr>
        <p:txBody>
          <a:bodyPr wrap="none" lIns="50800" tIns="50800" rIns="50800" bIns="50800" anchor="b">
            <a:spAutoFit/>
          </a:bodyPr>
          <a:lstStyle>
            <a:lvl1pPr defTabSz="584200">
              <a:defRPr sz="1800" b="0" i="0">
                <a:solidFill>
                  <a:srgbClr val="000000"/>
                </a:solidFill>
                <a:latin typeface="OPPOSans B" panose="00020600040101010101" charset="-122"/>
                <a:ea typeface="OPPOSans B" panose="00020600040101010101" charset="-122"/>
                <a:cs typeface="OPPOSans B" panose="00020600040101010101" charset="-122"/>
              </a:defRPr>
            </a:lvl1pPr>
          </a:lstStyle>
          <a:p>
            <a:fld id="{86CB4B4D-7CA3-9044-876B-883B54F8677D}" type="slidenum">
              <a:rPr lang="en-US" altLang="zh-CN" smtClean="0"/>
            </a:fld>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spd="med"/>
  <p:hf sldNum="0" hdr="0" ftr="0" dt="0"/>
  <p:txStyles>
    <p:titleStyle>
      <a:lvl1pPr marL="0" marR="0" indent="0" algn="l" defTabSz="2438400" rtl="0" latinLnBrk="0">
        <a:lnSpc>
          <a:spcPct val="80000"/>
        </a:lnSpc>
        <a:spcBef>
          <a:spcPts val="0"/>
        </a:spcBef>
        <a:spcAft>
          <a:spcPts val="0"/>
        </a:spcAft>
        <a:buClrTx/>
        <a:buSzTx/>
        <a:buFontTx/>
        <a:buNone/>
        <a:defRPr sz="11600" b="0" i="0" u="none" strike="noStrike" cap="none" spc="-232"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1pPr>
      <a:lvl2pPr marL="0" marR="0" indent="4572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2pPr>
      <a:lvl3pPr marL="0" marR="0" indent="9144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3pPr>
      <a:lvl4pPr marL="0" marR="0" indent="13716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4pPr>
      <a:lvl5pPr marL="0" marR="0" indent="18288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5pPr>
      <a:lvl6pPr marL="0" marR="0" indent="22860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6pPr>
      <a:lvl7pPr marL="0" marR="0" indent="27432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7pPr>
      <a:lvl8pPr marL="0" marR="0" indent="32004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8pPr>
      <a:lvl9pPr marL="0" marR="0" indent="3657600" algn="l" defTabSz="2438400" rtl="0" latinLnBrk="0">
        <a:lnSpc>
          <a:spcPct val="80000"/>
        </a:lnSpc>
        <a:spcBef>
          <a:spcPts val="0"/>
        </a:spcBef>
        <a:spcAft>
          <a:spcPts val="0"/>
        </a:spcAft>
        <a:buClrTx/>
        <a:buSzTx/>
        <a:buFontTx/>
        <a:buNone/>
        <a:defRPr sz="11600" b="1" i="0" u="none" strike="noStrike" cap="none" spc="-232" baseline="0">
          <a:solidFill>
            <a:srgbClr val="000000"/>
          </a:solidFill>
          <a:uFillTx/>
          <a:latin typeface="+mn-lt"/>
          <a:ea typeface="+mn-ea"/>
          <a:cs typeface="+mn-cs"/>
          <a:sym typeface="Helvetica Neue" panose="02000503000000020004"/>
        </a:defRPr>
      </a:lvl9pPr>
    </p:titleStyle>
    <p:bodyStyle>
      <a:lvl1pPr marL="0" marR="0" indent="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1pPr>
      <a:lvl2pPr marL="0" marR="0" indent="457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2pPr>
      <a:lvl3pPr marL="0" marR="0" indent="914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3pPr>
      <a:lvl4pPr marL="0" marR="0" indent="1371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4pPr>
      <a:lvl5pPr marL="0" marR="0" indent="18288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5pPr>
      <a:lvl6pPr marL="0" marR="0" indent="22860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6pPr>
      <a:lvl7pPr marL="0" marR="0" indent="2743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7pPr>
      <a:lvl8pPr marL="0" marR="0" indent="3200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8pPr>
      <a:lvl9pPr marL="0" marR="0" indent="3657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2"/>
          </p:nvPr>
        </p:nvSpPr>
        <p:spPr>
          <a:xfrm>
            <a:off x="3310255" y="9017000"/>
            <a:ext cx="8126730" cy="1631315"/>
          </a:xfrm>
        </p:spPr>
        <p:txBody>
          <a:bodyPr/>
          <a:lstStyle/>
          <a:p>
            <a:pPr algn="l"/>
            <a:r>
              <a:rPr lang="zh-CN" altLang="en-GB" sz="2400" dirty="0">
                <a:solidFill>
                  <a:srgbClr val="FFFFFF"/>
                </a:solidFill>
                <a:effectLst/>
                <a:latin typeface="OPPOSans L" panose="00020600040101010101" pitchFamily="18" charset="-122"/>
                <a:ea typeface="OPPOSans L" panose="00020600040101010101" pitchFamily="18" charset="-122"/>
              </a:rPr>
              <a:t>陈政羽</a:t>
            </a:r>
            <a:r>
              <a:rPr lang="en-US" altLang="zh-CN" sz="2400" dirty="0">
                <a:solidFill>
                  <a:srgbClr val="FFFFFF"/>
                </a:solidFill>
                <a:effectLst/>
                <a:latin typeface="OPPOSans L" panose="00020600040101010101" pitchFamily="18" charset="-122"/>
                <a:ea typeface="OPPOSans L" panose="00020600040101010101" pitchFamily="18" charset="-122"/>
              </a:rPr>
              <a:t>(Apache Flink </a:t>
            </a:r>
            <a:r>
              <a:rPr lang="zh-CN" altLang="en-US" sz="2400" dirty="0">
                <a:solidFill>
                  <a:srgbClr val="FFFFFF"/>
                </a:solidFill>
                <a:effectLst/>
                <a:latin typeface="OPPOSans L" panose="00020600040101010101" pitchFamily="18" charset="-122"/>
                <a:ea typeface="OPPOSans L" panose="00020600040101010101" pitchFamily="18" charset="-122"/>
              </a:rPr>
              <a:t>社区志愿者</a:t>
            </a:r>
            <a:r>
              <a:rPr lang="en-US" altLang="zh-CN" sz="2400" dirty="0">
                <a:solidFill>
                  <a:srgbClr val="FFFFFF"/>
                </a:solidFill>
                <a:effectLst/>
                <a:latin typeface="OPPOSans L" panose="00020600040101010101" pitchFamily="18" charset="-122"/>
                <a:ea typeface="OPPOSans L" panose="00020600040101010101" pitchFamily="18" charset="-122"/>
              </a:rPr>
              <a:t> &amp; </a:t>
            </a:r>
            <a:r>
              <a:rPr lang="zh-CN" altLang="en-US" sz="2400" dirty="0">
                <a:solidFill>
                  <a:srgbClr val="FFFFFF"/>
                </a:solidFill>
                <a:effectLst/>
                <a:latin typeface="OPPOSans L" panose="00020600040101010101" pitchFamily="18" charset="-122"/>
                <a:ea typeface="OPPOSans L" panose="00020600040101010101" pitchFamily="18" charset="-122"/>
              </a:rPr>
              <a:t>大数据开发工程师</a:t>
            </a:r>
            <a:r>
              <a:rPr lang="en-US" altLang="zh-CN" sz="2400" dirty="0">
                <a:solidFill>
                  <a:srgbClr val="FFFFFF"/>
                </a:solidFill>
                <a:effectLst/>
                <a:latin typeface="OPPOSans L" panose="00020600040101010101" pitchFamily="18" charset="-122"/>
                <a:ea typeface="OPPOSans L" panose="00020600040101010101" pitchFamily="18" charset="-122"/>
              </a:rPr>
              <a:t>)</a:t>
            </a:r>
            <a:endParaRPr lang="en-US" altLang="zh-CN" sz="2400" dirty="0">
              <a:solidFill>
                <a:srgbClr val="FFFFFF"/>
              </a:solidFill>
              <a:effectLst/>
              <a:latin typeface="OPPOSans L" panose="00020600040101010101" pitchFamily="18" charset="-122"/>
              <a:ea typeface="OPPOSans L" panose="00020600040101010101" pitchFamily="18" charset="-122"/>
            </a:endParaRPr>
          </a:p>
          <a:p>
            <a:pPr algn="l"/>
            <a:r>
              <a:rPr lang="en-US" altLang="zh-CN" sz="2400" dirty="0">
                <a:solidFill>
                  <a:srgbClr val="FFFFFF"/>
                </a:solidFill>
                <a:effectLst/>
                <a:latin typeface="OPPOSans L" panose="00020600040101010101" pitchFamily="18" charset="-122"/>
                <a:ea typeface="OPPOSans L" panose="00020600040101010101" pitchFamily="18" charset="-122"/>
              </a:rPr>
              <a:t>Apache Flink/StreamPark Controbuite</a:t>
            </a:r>
            <a:r>
              <a:rPr lang="en-US" altLang="zh-CN" sz="2400" dirty="0">
                <a:solidFill>
                  <a:srgbClr val="FFFFFF"/>
                </a:solidFill>
                <a:effectLst/>
                <a:latin typeface="OPPOSans L" panose="00020600040101010101" pitchFamily="18" charset="-122"/>
                <a:ea typeface="OPPOSans L" panose="00020600040101010101" pitchFamily="18" charset="-122"/>
              </a:rPr>
              <a:t>r</a:t>
            </a:r>
            <a:endParaRPr lang="en-US" altLang="zh-CN" sz="2400" dirty="0">
              <a:solidFill>
                <a:srgbClr val="FFFFFF"/>
              </a:solidFill>
              <a:effectLst/>
              <a:latin typeface="OPPOSans L" panose="00020600040101010101" pitchFamily="18" charset="-122"/>
              <a:ea typeface="OPPOSans L" panose="00020600040101010101" pitchFamily="18" charset="-122"/>
            </a:endParaRPr>
          </a:p>
        </p:txBody>
      </p:sp>
      <p:sp>
        <p:nvSpPr>
          <p:cNvPr id="3" name="标题 2"/>
          <p:cNvSpPr>
            <a:spLocks noGrp="1"/>
          </p:cNvSpPr>
          <p:nvPr>
            <p:ph type="title"/>
          </p:nvPr>
        </p:nvSpPr>
        <p:spPr/>
        <p:txBody>
          <a:bodyPr anchor="t">
            <a:noAutofit/>
          </a:bodyPr>
          <a:lstStyle/>
          <a:p>
            <a:pPr defTabSz="2438400">
              <a:lnSpc>
                <a:spcPts val="13000"/>
              </a:lnSpc>
              <a:defRPr sz="8000" b="0">
                <a:solidFill>
                  <a:srgbClr val="FFFFFF"/>
                </a:solidFill>
                <a:latin typeface="OPPOSans H" panose="00020600040101010101" charset="-122"/>
                <a:ea typeface="OPPOSans H" panose="00020600040101010101" charset="-122"/>
                <a:cs typeface="OPPOSans H" panose="00020600040101010101" charset="-122"/>
                <a:sym typeface="OPPOSans H" panose="00020600040101010101" charset="-122"/>
              </a:defRPr>
            </a:pPr>
            <a:r>
              <a:rPr kumimoji="1" dirty="0">
                <a:sym typeface="+mn-ea"/>
              </a:rPr>
              <a:t>Flink K8S Operator Job AutoScaling</a:t>
            </a:r>
            <a:endParaRPr kumimoji="1" lang="zh-CN"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a:bodyPr>
          <a:p>
            <a:r>
              <a:rPr lang="en-US"/>
              <a:t>Cauclate </a:t>
            </a:r>
            <a:r>
              <a:rPr lang="en-US" altLang="zh-CN"/>
              <a:t>AutoScaling </a:t>
            </a:r>
            <a:endParaRPr lang="en-US" altLang="zh-CN"/>
          </a:p>
        </p:txBody>
      </p:sp>
      <p:sp>
        <p:nvSpPr>
          <p:cNvPr id="3" name="文本占位符 2"/>
          <p:cNvSpPr>
            <a:spLocks noGrp="1"/>
          </p:cNvSpPr>
          <p:nvPr>
            <p:ph type="body" sz="quarter" idx="22"/>
          </p:nvPr>
        </p:nvSpPr>
        <p:spPr>
          <a:xfrm>
            <a:off x="9220200" y="2444750"/>
            <a:ext cx="13845540" cy="9135110"/>
          </a:xfrm>
        </p:spPr>
        <p:txBody>
          <a:bodyPr>
            <a:noAutofit/>
          </a:bodyPr>
          <a:p>
            <a:pPr marL="0" indent="0">
              <a:buNone/>
            </a:pPr>
            <a:r>
              <a:rPr lang="zh-CN" altLang="en-US">
                <a:latin typeface="SimHei" charset="0"/>
                <a:cs typeface="SimHei" charset="0"/>
                <a:sym typeface="+mn-ea"/>
              </a:rPr>
              <a:t>第二种是基于数据积压的方式进行</a:t>
            </a:r>
            <a:r>
              <a:rPr lang="zh-CN" altLang="en-US">
                <a:latin typeface="SimHei" charset="0"/>
                <a:cs typeface="SimHei" charset="0"/>
                <a:sym typeface="+mn-ea"/>
              </a:rPr>
              <a:t>计算</a:t>
            </a:r>
            <a:endParaRPr lang="zh-CN" altLang="en-US">
              <a:latin typeface="SimHei" charset="0"/>
              <a:cs typeface="SimHei" charset="0"/>
              <a:sym typeface="+mn-ea"/>
            </a:endParaRPr>
          </a:p>
          <a:p>
            <a:pPr marL="0" indent="0">
              <a:buNone/>
            </a:pPr>
            <a:r>
              <a:rPr lang="zh-CN" altLang="en-US">
                <a:latin typeface="SimHei" charset="0"/>
                <a:cs typeface="SimHei" charset="0"/>
                <a:sym typeface="+mn-ea"/>
              </a:rPr>
              <a:t>1. 监测积压情况：首先，</a:t>
            </a:r>
            <a:r>
              <a:rPr lang="zh-CN" altLang="en-US">
                <a:latin typeface="SimHei" charset="0"/>
                <a:cs typeface="SimHei" charset="0"/>
                <a:sym typeface="+mn-ea"/>
              </a:rPr>
              <a:t>系统需要监测数据源的积压情况。可以通过监控数据源的输入队列长度或者其他指标来了解数据积压的程度。</a:t>
            </a:r>
            <a:endParaRPr lang="zh-CN" altLang="en-US">
              <a:latin typeface="SimHei" charset="0"/>
              <a:cs typeface="SimHei" charset="0"/>
              <a:sym typeface="+mn-ea"/>
            </a:endParaRPr>
          </a:p>
          <a:p>
            <a:pPr marL="0" indent="0">
              <a:buNone/>
            </a:pPr>
            <a:r>
              <a:rPr lang="zh-CN" altLang="en-US">
                <a:latin typeface="SimHei" charset="0"/>
                <a:cs typeface="SimHei" charset="0"/>
                <a:sym typeface="+mn-ea"/>
              </a:rPr>
              <a:t>2. 设置目标积压阈值：根据系统性能和业务需求，设置一个合理的目标积压阈值。当数据积压超过该阈值时，就意味着数据源的读取速度不够快，需要考虑扩展其并行度。</a:t>
            </a:r>
            <a:endParaRPr lang="zh-CN" altLang="en-US">
              <a:latin typeface="SimHei" charset="0"/>
              <a:cs typeface="SimHei" charset="0"/>
              <a:sym typeface="+mn-ea"/>
            </a:endParaRPr>
          </a:p>
          <a:p>
            <a:pPr marL="0" indent="0">
              <a:buNone/>
            </a:pPr>
            <a:r>
              <a:rPr lang="zh-CN" altLang="en-US">
                <a:latin typeface="SimHei" charset="0"/>
                <a:cs typeface="SimHei" charset="0"/>
                <a:sym typeface="+mn-ea"/>
              </a:rPr>
              <a:t>3. 计算新的并行度：一旦数据积压超过了目标阈值，就需要调整数据源的并行度。可以通过以下公式计算新的并行度：</a:t>
            </a:r>
            <a:endParaRPr lang="zh-CN" altLang="en-US">
              <a:latin typeface="SimHei" charset="0"/>
              <a:cs typeface="SimHei" charset="0"/>
              <a:sym typeface="+mn-ea"/>
            </a:endParaRPr>
          </a:p>
          <a:p>
            <a:pPr marL="0" indent="0">
              <a:buNone/>
            </a:pPr>
            <a:endParaRPr lang="zh-CN" altLang="en-US">
              <a:latin typeface="SimHei" charset="0"/>
              <a:cs typeface="SimHei" charset="0"/>
              <a:sym typeface="+mn-ea"/>
            </a:endParaRPr>
          </a:p>
          <a:p>
            <a:pPr marL="0" indent="0">
              <a:buNone/>
            </a:pPr>
            <a:r>
              <a:rPr lang="zh-CN" altLang="en-US" i="1">
                <a:latin typeface="SimHei" charset="0"/>
                <a:cs typeface="SimHei" charset="0"/>
                <a:sym typeface="+mn-ea"/>
              </a:rPr>
              <a:t>   新并行度 = 当前并行度 * （当前积压大小 / 目标积压阈值）</a:t>
            </a:r>
            <a:endParaRPr lang="zh-CN" altLang="en-US" i="1">
              <a:latin typeface="SimHei" charset="0"/>
              <a:cs typeface="SimHei" charset="0"/>
              <a:sym typeface="+mn-ea"/>
            </a:endParaRPr>
          </a:p>
          <a:p>
            <a:pPr marL="0" indent="0">
              <a:buNone/>
            </a:pPr>
            <a:endParaRPr lang="zh-CN" altLang="en-US" i="1">
              <a:latin typeface="SimHei" charset="0"/>
              <a:cs typeface="SimHei" charset="0"/>
              <a:sym typeface="+mn-ea"/>
            </a:endParaRPr>
          </a:p>
          <a:p>
            <a:pPr marL="0" indent="0">
              <a:buNone/>
            </a:pPr>
            <a:r>
              <a:rPr lang="zh-CN" altLang="en-US" i="1">
                <a:latin typeface="SimHei" charset="0"/>
                <a:cs typeface="SimHei" charset="0"/>
                <a:sym typeface="+mn-ea"/>
              </a:rPr>
              <a:t>   其中：</a:t>
            </a:r>
            <a:endParaRPr lang="zh-CN" altLang="en-US" i="1">
              <a:latin typeface="SimHei" charset="0"/>
              <a:cs typeface="SimHei" charset="0"/>
              <a:sym typeface="+mn-ea"/>
            </a:endParaRPr>
          </a:p>
          <a:p>
            <a:pPr marL="0" indent="0">
              <a:buNone/>
            </a:pPr>
            <a:r>
              <a:rPr lang="zh-CN" altLang="en-US" i="1">
                <a:latin typeface="SimHei" charset="0"/>
                <a:cs typeface="SimHei" charset="0"/>
                <a:sym typeface="+mn-ea"/>
              </a:rPr>
              <a:t>   - 当前积压大小是当前数据源的积压大小。</a:t>
            </a:r>
            <a:endParaRPr lang="zh-CN" altLang="en-US" i="1">
              <a:latin typeface="SimHei" charset="0"/>
              <a:cs typeface="SimHei" charset="0"/>
              <a:sym typeface="+mn-ea"/>
            </a:endParaRPr>
          </a:p>
          <a:p>
            <a:pPr marL="0" indent="0">
              <a:buNone/>
            </a:pPr>
            <a:r>
              <a:rPr lang="zh-CN" altLang="en-US" i="1">
                <a:latin typeface="SimHei" charset="0"/>
                <a:cs typeface="SimHei" charset="0"/>
                <a:sym typeface="+mn-ea"/>
              </a:rPr>
              <a:t>   - 目标积压阈值是</a:t>
            </a:r>
            <a:r>
              <a:rPr lang="zh-CN" altLang="en-US" i="1">
                <a:latin typeface="SimHei" charset="0"/>
                <a:cs typeface="SimHei" charset="0"/>
                <a:sym typeface="+mn-ea"/>
              </a:rPr>
              <a:t>用户设置的目标积压阈值。</a:t>
            </a:r>
            <a:endParaRPr lang="zh-CN" altLang="en-US" i="1">
              <a:latin typeface="SimHei" charset="0"/>
              <a:cs typeface="SimHei" charset="0"/>
              <a:sym typeface="+mn-ea"/>
            </a:endParaRPr>
          </a:p>
          <a:p>
            <a:pPr marL="0" indent="0">
              <a:buNone/>
            </a:pPr>
            <a:endParaRPr lang="zh-CN" altLang="en-US">
              <a:latin typeface="SimHei" charset="0"/>
              <a:cs typeface="SimHei" charset="0"/>
              <a:sym typeface="+mn-ea"/>
            </a:endParaRPr>
          </a:p>
          <a:p>
            <a:pPr marL="0" indent="0">
              <a:buNone/>
            </a:pPr>
            <a:r>
              <a:rPr lang="zh-CN" altLang="en-US">
                <a:latin typeface="SimHei" charset="0"/>
                <a:cs typeface="SimHei" charset="0"/>
                <a:sym typeface="+mn-ea"/>
              </a:rPr>
              <a:t>4. 调整并行度：根据计算得到的新的并行度，将数据源的并行度进行相应的调整。这可能涉及到增加或减少数据源的并行</a:t>
            </a:r>
            <a:r>
              <a:rPr lang="zh-CN" altLang="en-US">
                <a:latin typeface="SimHei" charset="0"/>
                <a:cs typeface="SimHei" charset="0"/>
                <a:sym typeface="+mn-ea"/>
              </a:rPr>
              <a:t>度，以适应当前的积压情况。</a:t>
            </a:r>
            <a:endParaRPr lang="zh-CN" altLang="en-US">
              <a:latin typeface="SimHei" charset="0"/>
              <a:cs typeface="SimHei" charset="0"/>
              <a:sym typeface="+mn-ea"/>
            </a:endParaRPr>
          </a:p>
          <a:p>
            <a:pPr marL="0" indent="0">
              <a:buNone/>
            </a:pPr>
            <a:r>
              <a:rPr lang="zh-CN" altLang="en-US">
                <a:latin typeface="SimHei" charset="0"/>
                <a:cs typeface="SimHei" charset="0"/>
                <a:sym typeface="+mn-ea"/>
              </a:rPr>
              <a:t>5. 监测效果：调整并行度后，持续监测数据源的积压情况，确保数据源能够以足够快的速度读取数据并清除积压。如果仍然存在积压问题，可以根据实际情况再次调整并行度，直至达到理想的状态。</a:t>
            </a:r>
            <a:endParaRPr lang="zh-CN" altLang="en-US">
              <a:latin typeface="SimHei" charset="0"/>
              <a:cs typeface="SimHei" charset="0"/>
              <a:sym typeface="+mn-ea"/>
            </a:endParaRPr>
          </a:p>
        </p:txBody>
      </p:sp>
      <p:pic>
        <p:nvPicPr>
          <p:cNvPr id="5" name="内容占位符 3"/>
          <p:cNvPicPr>
            <a:picLocks noChangeAspect="1"/>
          </p:cNvPicPr>
          <p:nvPr/>
        </p:nvPicPr>
        <p:blipFill>
          <a:blip r:embed="rId1"/>
          <a:stretch>
            <a:fillRect/>
          </a:stretch>
        </p:blipFill>
        <p:spPr>
          <a:xfrm>
            <a:off x="1161415" y="5238750"/>
            <a:ext cx="7811770" cy="4656455"/>
          </a:xfrm>
          <a:prstGeom prst="rect">
            <a:avLst/>
          </a:prstGeom>
        </p:spPr>
      </p:pic>
      <p:sp>
        <p:nvSpPr>
          <p:cNvPr id="6" name="文本占位符 2"/>
          <p:cNvSpPr>
            <a:spLocks noGrp="1"/>
          </p:cNvSpPr>
          <p:nvPr/>
        </p:nvSpPr>
        <p:spPr>
          <a:xfrm>
            <a:off x="1161415" y="2764155"/>
            <a:ext cx="8272145" cy="956310"/>
          </a:xfrm>
          <a:prstGeom prst="rect">
            <a:avLst/>
          </a:prstGeom>
          <a:ln w="12700">
            <a:miter lim="400000"/>
          </a:ln>
        </p:spPr>
        <p:txBody>
          <a:bodyPr lIns="50800" tIns="50800" rIns="50800" bIns="50800">
            <a:normAutofit fontScale="9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marL="0" indent="0">
              <a:buNone/>
            </a:pPr>
            <a:r>
              <a:rPr lang="zh-CN" altLang="en-US" sz="3600">
                <a:solidFill>
                  <a:schemeClr val="bg1"/>
                </a:solidFill>
                <a:sym typeface="+mn-ea"/>
              </a:rPr>
              <a:t>设置数据源并行度（基于积压</a:t>
            </a:r>
            <a:r>
              <a:rPr lang="zh-CN" altLang="en-US" sz="3600">
                <a:solidFill>
                  <a:schemeClr val="bg1"/>
                </a:solidFill>
                <a:sym typeface="+mn-ea"/>
              </a:rPr>
              <a:t>进行计算）</a:t>
            </a:r>
            <a:endParaRPr lang="zh-CN" altLang="en-US" sz="3600">
              <a:solidFill>
                <a:schemeClr val="bg1"/>
              </a:solidFill>
            </a:endParaRPr>
          </a:p>
          <a:p>
            <a:pPr marL="0" indent="0">
              <a:buNone/>
            </a:pPr>
            <a:endParaRPr lang="zh-CN" altLang="en-US" sz="3600">
              <a:latin typeface="SimHei" charset="0"/>
              <a:cs typeface="SimHei" charset="0"/>
              <a:sym typeface="+mn-ea"/>
            </a:endParaRPr>
          </a:p>
          <a:p>
            <a:pPr marL="0" indent="0">
              <a:buNone/>
            </a:pPr>
            <a:endParaRPr lang="zh-CN" altLang="en-US" sz="3600">
              <a:sym typeface="+mn-ea"/>
            </a:endParaRPr>
          </a:p>
        </p:txBody>
      </p:sp>
      <p:sp>
        <p:nvSpPr>
          <p:cNvPr id="7" name="文本占位符 2"/>
          <p:cNvSpPr>
            <a:spLocks noGrp="1"/>
          </p:cNvSpPr>
          <p:nvPr/>
        </p:nvSpPr>
        <p:spPr>
          <a:xfrm>
            <a:off x="1420495" y="12021820"/>
            <a:ext cx="15457170" cy="610235"/>
          </a:xfrm>
          <a:prstGeom prst="rect">
            <a:avLst/>
          </a:prstGeom>
          <a:ln w="12700">
            <a:miter lim="400000"/>
          </a:ln>
        </p:spPr>
        <p:txBody>
          <a:bodyPr lIns="50800" tIns="50800" rIns="50800" bIns="50800">
            <a:normAutofit fontScale="8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marL="0" indent="0">
              <a:buNone/>
            </a:pPr>
            <a:r>
              <a:rPr sz="3600" i="1">
                <a:sym typeface="+mn-ea"/>
              </a:rPr>
              <a:t>* 根据参考</a:t>
            </a:r>
            <a:r>
              <a:rPr lang="en-US" sz="3600" i="1">
                <a:sym typeface="+mn-ea"/>
              </a:rPr>
              <a:t>DS2</a:t>
            </a:r>
            <a:r>
              <a:rPr sz="3600" i="1">
                <a:sym typeface="+mn-ea"/>
              </a:rPr>
              <a:t>论文，在最坏的情况下，最多需要尝试 3 次才能达到这种状态</a:t>
            </a:r>
            <a:endParaRPr sz="3600" i="1">
              <a:sym typeface="+mn-e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GB" altLang="zh-CN" dirty="0"/>
              <a:t>Part 0</a:t>
            </a:r>
            <a:r>
              <a:rPr lang="en-US" altLang="en-GB" dirty="0"/>
              <a:t>3</a:t>
            </a:r>
            <a:endParaRPr lang="en-US" altLang="en-GB" dirty="0"/>
          </a:p>
        </p:txBody>
      </p:sp>
      <p:sp>
        <p:nvSpPr>
          <p:cNvPr id="3" name="文本占位符 2"/>
          <p:cNvSpPr>
            <a:spLocks noGrp="1"/>
          </p:cNvSpPr>
          <p:nvPr>
            <p:ph type="body" sz="quarter" idx="22"/>
          </p:nvPr>
        </p:nvSpPr>
        <p:spPr>
          <a:xfrm>
            <a:off x="7277722" y="8260776"/>
            <a:ext cx="8857014" cy="800101"/>
          </a:xfrm>
        </p:spPr>
        <p:txBody>
          <a:bodyPr>
            <a:normAutofit lnSpcReduction="10000"/>
          </a:bodyPr>
          <a:lstStyle/>
          <a:p>
            <a:r>
              <a:rPr kumimoji="1" lang="zh-CN" altLang="en-US" dirty="0">
                <a:sym typeface="+mn-ea"/>
              </a:rPr>
              <a:t>自动调优细节</a:t>
            </a:r>
            <a:r>
              <a:rPr kumimoji="1" lang="zh-CN" altLang="en-US" dirty="0">
                <a:sym typeface="+mn-ea"/>
              </a:rPr>
              <a:t>解析</a:t>
            </a:r>
            <a:endParaRPr kumimoji="1" lang="zh-CN" altLang="en-US" dirty="0">
              <a:sym typeface="+mn-e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a:bodyPr>
          <a:p>
            <a:r>
              <a:rPr lang="en-US"/>
              <a:t>FLIP-271</a:t>
            </a:r>
            <a:r>
              <a:rPr lang="zh-CN" altLang="en-US"/>
              <a:t>：</a:t>
            </a:r>
            <a:r>
              <a:rPr lang="en-US" altLang="zh-CN"/>
              <a:t>AutoScaling </a:t>
            </a:r>
            <a:endParaRPr lang="en-US" altLang="zh-CN"/>
          </a:p>
        </p:txBody>
      </p:sp>
      <p:sp>
        <p:nvSpPr>
          <p:cNvPr id="3" name="文本占位符 2"/>
          <p:cNvSpPr>
            <a:spLocks noGrp="1"/>
          </p:cNvSpPr>
          <p:nvPr>
            <p:ph type="body" sz="quarter" idx="22"/>
          </p:nvPr>
        </p:nvSpPr>
        <p:spPr>
          <a:xfrm>
            <a:off x="13912850" y="3213100"/>
            <a:ext cx="8847455" cy="7491095"/>
          </a:xfrm>
        </p:spPr>
        <p:txBody>
          <a:bodyPr>
            <a:normAutofit lnSpcReduction="20000"/>
          </a:bodyPr>
          <a:p>
            <a:pPr algn="l">
              <a:buFont typeface="Arial" panose="020B0604020202020204" pitchFamily="34" charset="0"/>
            </a:pPr>
            <a:r>
              <a:rPr lang="zh-CN" altLang="en-US" sz="3600">
                <a:sym typeface="+mn-ea"/>
              </a:rPr>
              <a:t>在此图中，展示了从两个不同数据源读取</a:t>
            </a:r>
            <a:r>
              <a:rPr lang="zh-CN" altLang="en-US" sz="3600">
                <a:sym typeface="+mn-ea"/>
              </a:rPr>
              <a:t>数据的一个案例。我们假设我们每个算子的利用率到达100%</a:t>
            </a:r>
            <a:endParaRPr lang="zh-CN" altLang="en-US" sz="3600">
              <a:sym typeface="+mn-ea"/>
            </a:endParaRPr>
          </a:p>
          <a:p>
            <a:pPr algn="l">
              <a:buFont typeface="Arial" panose="020B0604020202020204" pitchFamily="34" charset="0"/>
            </a:pPr>
            <a:endParaRPr lang="zh-CN" altLang="en-US" sz="3600">
              <a:sym typeface="+mn-ea"/>
            </a:endParaRPr>
          </a:p>
          <a:p>
            <a:pPr algn="l">
              <a:buFont typeface="Arial" panose="020B0604020202020204" pitchFamily="34" charset="0"/>
            </a:pPr>
            <a:r>
              <a:rPr lang="zh-CN" altLang="en-US" sz="3600">
                <a:sym typeface="+mn-ea"/>
              </a:rPr>
              <a:t>Source 1 每时间单位能够读取 10 条记录，下游Map/Filter算子当前为20条记录速度处理（满载处理速率是40条/S），由此可以计算出繁忙程度为50%，同时下游Sink输出和进行Join操作</a:t>
            </a:r>
            <a:endParaRPr lang="zh-CN" altLang="en-US" sz="3600">
              <a:sym typeface="+mn-ea"/>
            </a:endParaRPr>
          </a:p>
          <a:p>
            <a:pPr algn="l">
              <a:buFont typeface="Arial" panose="020B0604020202020204" pitchFamily="34" charset="0"/>
            </a:pPr>
            <a:endParaRPr lang="zh-CN" altLang="en-US" sz="3600">
              <a:sym typeface="+mn-ea"/>
            </a:endParaRPr>
          </a:p>
          <a:p>
            <a:pPr algn="l">
              <a:buFont typeface="Arial" panose="020B0604020202020204" pitchFamily="34" charset="0"/>
            </a:pPr>
            <a:r>
              <a:rPr lang="zh-CN" altLang="en-US" sz="3600">
                <a:sym typeface="+mn-ea"/>
              </a:rPr>
              <a:t>Source 2 每时间单位能够读取 50 条记录。并且下游Map/Filter算子以50条记录速度处理（满载处理速率是125条/S），由此可以计算出繁忙程度为40%</a:t>
            </a:r>
            <a:endParaRPr lang="zh-CN" altLang="en-US" sz="3600">
              <a:sym typeface="+mn-ea"/>
            </a:endParaRPr>
          </a:p>
        </p:txBody>
      </p:sp>
      <p:pic>
        <p:nvPicPr>
          <p:cNvPr id="6" name="图片 5"/>
          <p:cNvPicPr>
            <a:picLocks noChangeAspect="1"/>
          </p:cNvPicPr>
          <p:nvPr/>
        </p:nvPicPr>
        <p:blipFill>
          <a:blip r:embed="rId1"/>
          <a:stretch>
            <a:fillRect/>
          </a:stretch>
        </p:blipFill>
        <p:spPr>
          <a:xfrm>
            <a:off x="1420495" y="3680460"/>
            <a:ext cx="12032615" cy="611378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a:bodyPr>
          <a:p>
            <a:r>
              <a:rPr lang="en-US"/>
              <a:t>FLIP-271</a:t>
            </a:r>
            <a:r>
              <a:rPr lang="zh-CN" altLang="en-US"/>
              <a:t>：</a:t>
            </a:r>
            <a:r>
              <a:rPr lang="en-US" altLang="zh-CN"/>
              <a:t>AutoScaling </a:t>
            </a:r>
            <a:endParaRPr lang="en-US" altLang="zh-CN"/>
          </a:p>
        </p:txBody>
      </p:sp>
      <p:sp>
        <p:nvSpPr>
          <p:cNvPr id="3" name="文本占位符 2"/>
          <p:cNvSpPr>
            <a:spLocks noGrp="1"/>
          </p:cNvSpPr>
          <p:nvPr>
            <p:ph type="body" sz="quarter" idx="22"/>
          </p:nvPr>
        </p:nvSpPr>
        <p:spPr>
          <a:xfrm>
            <a:off x="13912850" y="3213100"/>
            <a:ext cx="8847455" cy="7491095"/>
          </a:xfrm>
        </p:spPr>
        <p:txBody>
          <a:bodyPr>
            <a:normAutofit lnSpcReduction="20000"/>
          </a:bodyPr>
          <a:p>
            <a:pPr algn="l">
              <a:buFont typeface="Arial" panose="020B0604020202020204" pitchFamily="34" charset="0"/>
            </a:pPr>
            <a:r>
              <a:rPr lang="zh-CN" altLang="en-US" sz="3600">
                <a:sym typeface="+mn-ea"/>
              </a:rPr>
              <a:t>当我们假设遇到业务流量洪峰，在没自动调优情况下将触发Flink的反压机制，在这里把数据源放大10倍，可以看到下游对应也需要进行扩容和伸缩。</a:t>
            </a:r>
            <a:endParaRPr lang="zh-CN" altLang="en-US" sz="3600">
              <a:sym typeface="+mn-ea"/>
            </a:endParaRPr>
          </a:p>
          <a:p>
            <a:pPr algn="l">
              <a:buFont typeface="Arial" panose="020B0604020202020204" pitchFamily="34" charset="0"/>
            </a:pPr>
            <a:endParaRPr lang="zh-CN" altLang="en-US" sz="3600">
              <a:sym typeface="+mn-ea"/>
            </a:endParaRPr>
          </a:p>
          <a:p>
            <a:pPr algn="l">
              <a:buFont typeface="Arial" panose="020B0604020202020204" pitchFamily="34" charset="0"/>
            </a:pPr>
            <a:r>
              <a:rPr lang="zh-CN" altLang="en-US" sz="3600">
                <a:sym typeface="+mn-ea"/>
              </a:rPr>
              <a:t>Source1 原本是 20 条，扩大5倍并行度后才能避免反压。对应下游的Map/Filter算子，假设我们以算子利用率100%去计算，我们需要扩容2.5倍才能满足数据时效性的要求；，</a:t>
            </a:r>
            <a:r>
              <a:rPr lang="zh-CN" altLang="en-US" sz="3600">
                <a:sym typeface="+mn-ea"/>
              </a:rPr>
              <a:t>由于下游的Sink真实速率是200条/S，实际处理数据却只有20条/S，故需要触发缩容操作</a:t>
            </a:r>
            <a:endParaRPr lang="zh-CN" altLang="en-US" sz="3600">
              <a:sym typeface="+mn-ea"/>
            </a:endParaRPr>
          </a:p>
          <a:p>
            <a:pPr algn="l">
              <a:buFont typeface="Arial" panose="020B0604020202020204" pitchFamily="34" charset="0"/>
            </a:pPr>
            <a:endParaRPr lang="zh-CN" altLang="en-US" sz="3600">
              <a:sym typeface="+mn-ea"/>
            </a:endParaRPr>
          </a:p>
        </p:txBody>
      </p:sp>
      <p:pic>
        <p:nvPicPr>
          <p:cNvPr id="4" name="图片 3"/>
          <p:cNvPicPr>
            <a:picLocks noChangeAspect="1"/>
          </p:cNvPicPr>
          <p:nvPr/>
        </p:nvPicPr>
        <p:blipFill>
          <a:blip r:embed="rId1"/>
          <a:stretch>
            <a:fillRect/>
          </a:stretch>
        </p:blipFill>
        <p:spPr>
          <a:xfrm>
            <a:off x="1420495" y="3358515"/>
            <a:ext cx="12065000" cy="720026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a:bodyPr>
          <a:p>
            <a:r>
              <a:rPr lang="en-US"/>
              <a:t>FLIP-271</a:t>
            </a:r>
            <a:r>
              <a:rPr lang="zh-CN" altLang="en-US"/>
              <a:t>：</a:t>
            </a:r>
            <a:r>
              <a:rPr lang="en-US" altLang="zh-CN"/>
              <a:t>AutoScaling </a:t>
            </a:r>
            <a:endParaRPr lang="en-US" altLang="zh-CN"/>
          </a:p>
        </p:txBody>
      </p:sp>
      <p:sp>
        <p:nvSpPr>
          <p:cNvPr id="3" name="文本占位符 2"/>
          <p:cNvSpPr>
            <a:spLocks noGrp="1"/>
          </p:cNvSpPr>
          <p:nvPr>
            <p:ph type="body" sz="quarter" idx="22"/>
          </p:nvPr>
        </p:nvSpPr>
        <p:spPr>
          <a:xfrm>
            <a:off x="13425170" y="3213100"/>
            <a:ext cx="9335135" cy="7491095"/>
          </a:xfrm>
        </p:spPr>
        <p:txBody>
          <a:bodyPr>
            <a:normAutofit lnSpcReduction="10000"/>
          </a:bodyPr>
          <a:p>
            <a:pPr algn="l">
              <a:buFont typeface="Arial" panose="020B0604020202020204" pitchFamily="34" charset="0"/>
            </a:pPr>
            <a:r>
              <a:rPr lang="zh-CN" altLang="en-US" sz="3600">
                <a:sym typeface="+mn-ea"/>
              </a:rPr>
              <a:t>通过刚刚计算出的比例因子，管道能够跟上Source端的摄入速率。所有顶点（Vertex）的并发度（处理能力大小）都进行对应的调整，使它们的真实速率与传入数据的速率相匹配，</a:t>
            </a:r>
            <a:r>
              <a:rPr lang="en-US" altLang="zh-CN" sz="3600">
                <a:sym typeface="+mn-ea"/>
              </a:rPr>
              <a:t>Flink</a:t>
            </a:r>
            <a:r>
              <a:rPr lang="zh-CN" altLang="en-US" sz="3600">
                <a:sym typeface="+mn-ea"/>
              </a:rPr>
              <a:t>应用达到最佳</a:t>
            </a:r>
            <a:r>
              <a:rPr lang="zh-CN" altLang="en-US" sz="3600">
                <a:sym typeface="+mn-ea"/>
              </a:rPr>
              <a:t>资源使用效果</a:t>
            </a:r>
            <a:endParaRPr lang="zh-CN" altLang="en-US" sz="3600">
              <a:sym typeface="+mn-ea"/>
            </a:endParaRPr>
          </a:p>
        </p:txBody>
      </p:sp>
      <p:pic>
        <p:nvPicPr>
          <p:cNvPr id="5" name="图片 4"/>
          <p:cNvPicPr>
            <a:picLocks noChangeAspect="1"/>
          </p:cNvPicPr>
          <p:nvPr/>
        </p:nvPicPr>
        <p:blipFill>
          <a:blip r:embed="rId1"/>
          <a:stretch>
            <a:fillRect/>
          </a:stretch>
        </p:blipFill>
        <p:spPr>
          <a:xfrm>
            <a:off x="1572260" y="3541395"/>
            <a:ext cx="11113135" cy="663257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a:bodyPr>
          <a:p>
            <a:r>
              <a:rPr lang="en-US"/>
              <a:t>FLIP-271</a:t>
            </a:r>
            <a:r>
              <a:rPr lang="zh-CN" altLang="en-US"/>
              <a:t>：</a:t>
            </a:r>
            <a:r>
              <a:rPr lang="en-US" altLang="zh-CN"/>
              <a:t>AutoScaling </a:t>
            </a:r>
            <a:r>
              <a:rPr lang="zh-CN" altLang="en-US">
                <a:sym typeface="+mn-ea"/>
              </a:rPr>
              <a:t>（</a:t>
            </a:r>
            <a:r>
              <a:rPr lang="en-US" altLang="zh-CN">
                <a:sym typeface="+mn-ea"/>
              </a:rPr>
              <a:t>Scale Up</a:t>
            </a:r>
            <a:r>
              <a:rPr lang="zh-CN" altLang="en-US">
                <a:sym typeface="+mn-ea"/>
              </a:rPr>
              <a:t>）</a:t>
            </a:r>
            <a:r>
              <a:rPr lang="en-US" altLang="zh-CN"/>
              <a:t> </a:t>
            </a:r>
            <a:endParaRPr lang="en-US" altLang="zh-CN"/>
          </a:p>
        </p:txBody>
      </p:sp>
      <p:sp>
        <p:nvSpPr>
          <p:cNvPr id="3" name="文本占位符 2"/>
          <p:cNvSpPr>
            <a:spLocks noGrp="1"/>
          </p:cNvSpPr>
          <p:nvPr>
            <p:ph type="body" sz="quarter" idx="22"/>
          </p:nvPr>
        </p:nvSpPr>
        <p:spPr>
          <a:xfrm>
            <a:off x="15401290" y="3615690"/>
            <a:ext cx="7359015" cy="5906135"/>
          </a:xfrm>
        </p:spPr>
        <p:txBody>
          <a:bodyPr>
            <a:normAutofit lnSpcReduction="20000"/>
          </a:bodyPr>
          <a:p>
            <a:pPr algn="l">
              <a:buFont typeface="Arial" panose="020B0604020202020204" pitchFamily="34" charset="0"/>
            </a:pPr>
            <a:r>
              <a:rPr lang="zh-CN" altLang="en-US" sz="3600">
                <a:sym typeface="+mn-ea"/>
              </a:rPr>
              <a:t>如果用户配置某个作业的目标利用率百分比，例如，将所有作业顶点利用率保持在 60% - 80% 之间（</a:t>
            </a:r>
            <a:r>
              <a:rPr lang="zh-CN" altLang="en-US" sz="3600">
                <a:sym typeface="+mn-ea"/>
              </a:rPr>
              <a:t>左图）。autoscaler则会根据用户配置，使所有作业顶点的输出速率在目标利用率下与其所有下游运算符的输入速率相匹配。这就完成了一个扩容的过程</a:t>
            </a:r>
            <a:r>
              <a:rPr lang="zh-CN" altLang="en-US" sz="3600">
                <a:sym typeface="+mn-ea"/>
              </a:rPr>
              <a:t>了</a:t>
            </a:r>
            <a:endParaRPr lang="zh-CN" altLang="en-US" sz="3600">
              <a:sym typeface="+mn-ea"/>
            </a:endParaRPr>
          </a:p>
        </p:txBody>
      </p:sp>
      <p:pic>
        <p:nvPicPr>
          <p:cNvPr id="5" name="内容占位符 4"/>
          <p:cNvPicPr>
            <a:picLocks noChangeAspect="1"/>
          </p:cNvPicPr>
          <p:nvPr/>
        </p:nvPicPr>
        <p:blipFill>
          <a:blip r:embed="rId1"/>
          <a:stretch>
            <a:fillRect/>
          </a:stretch>
        </p:blipFill>
        <p:spPr>
          <a:xfrm>
            <a:off x="1717040" y="3615690"/>
            <a:ext cx="12618085" cy="5258435"/>
          </a:xfrm>
          <a:prstGeom prst="rect">
            <a:avLst/>
          </a:prstGeom>
        </p:spPr>
      </p:pic>
      <p:sp>
        <p:nvSpPr>
          <p:cNvPr id="7" name="文本占位符 2"/>
          <p:cNvSpPr>
            <a:spLocks noGrp="1"/>
          </p:cNvSpPr>
          <p:nvPr/>
        </p:nvSpPr>
        <p:spPr>
          <a:xfrm>
            <a:off x="1572260" y="9690100"/>
            <a:ext cx="15789275" cy="1014095"/>
          </a:xfrm>
          <a:prstGeom prst="rect">
            <a:avLst/>
          </a:prstGeom>
          <a:ln w="12700">
            <a:miter lim="400000"/>
          </a:ln>
        </p:spPr>
        <p:txBody>
          <a:bodyPr lIns="50800" tIns="50800" rIns="50800" bIns="50800">
            <a:normAutofit fontScale="7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marL="0" indent="0">
              <a:buNone/>
            </a:pPr>
            <a:r>
              <a:rPr sz="3600" i="1">
                <a:sym typeface="+mn-ea"/>
              </a:rPr>
              <a:t>真实处理率 = numRecordsInPerSecond / (busyTimeMsPerSecond / 1000)</a:t>
            </a:r>
            <a:endParaRPr sz="3600" i="1">
              <a:sym typeface="+mn-ea"/>
            </a:endParaRPr>
          </a:p>
          <a:p>
            <a:pPr marL="0" indent="0">
              <a:buNone/>
            </a:pPr>
            <a:r>
              <a:rPr sz="3600" i="1">
                <a:sym typeface="+mn-ea"/>
              </a:rPr>
              <a:t>真实输出速率 = numRecordsOutPerSecond / (busyTimeMsPerSecond / 1000)</a:t>
            </a:r>
            <a:endParaRPr sz="3600" i="1">
              <a:sym typeface="+mn-ea"/>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a:bodyPr>
          <a:p>
            <a:r>
              <a:rPr lang="en-US"/>
              <a:t>FLIP-271</a:t>
            </a:r>
            <a:r>
              <a:rPr lang="zh-CN" altLang="en-US"/>
              <a:t>：</a:t>
            </a:r>
            <a:r>
              <a:rPr lang="en-US" altLang="zh-CN"/>
              <a:t>AutoScaling </a:t>
            </a:r>
            <a:r>
              <a:rPr lang="zh-CN" altLang="en-US"/>
              <a:t>（</a:t>
            </a:r>
            <a:r>
              <a:rPr lang="en-US" altLang="zh-CN"/>
              <a:t>Scale Down</a:t>
            </a:r>
            <a:r>
              <a:rPr lang="zh-CN" altLang="en-US"/>
              <a:t>）</a:t>
            </a:r>
            <a:endParaRPr lang="zh-CN" altLang="en-US"/>
          </a:p>
        </p:txBody>
      </p:sp>
      <p:sp>
        <p:nvSpPr>
          <p:cNvPr id="3" name="文本占位符 2"/>
          <p:cNvSpPr>
            <a:spLocks noGrp="1"/>
          </p:cNvSpPr>
          <p:nvPr>
            <p:ph type="body" sz="quarter" idx="22"/>
          </p:nvPr>
        </p:nvSpPr>
        <p:spPr>
          <a:xfrm>
            <a:off x="16015335" y="3705225"/>
            <a:ext cx="6555740" cy="6048375"/>
          </a:xfrm>
        </p:spPr>
        <p:txBody>
          <a:bodyPr>
            <a:normAutofit lnSpcReduction="20000"/>
          </a:bodyPr>
          <a:p>
            <a:pPr algn="l"/>
            <a:r>
              <a:rPr lang="zh-CN" altLang="en-US" sz="3600">
                <a:solidFill>
                  <a:schemeClr val="bg1"/>
                </a:solidFill>
                <a:sym typeface="+mn-ea"/>
              </a:rPr>
              <a:t>随着时间的推移，假设负载洪峰已经过去，数据量输入减少，</a:t>
            </a:r>
            <a:r>
              <a:rPr lang="en-US" altLang="zh-CN" sz="3600">
                <a:solidFill>
                  <a:schemeClr val="bg1"/>
                </a:solidFill>
                <a:sym typeface="+mn-ea"/>
              </a:rPr>
              <a:t>autoscaler</a:t>
            </a:r>
            <a:r>
              <a:rPr lang="zh-CN" altLang="en-US" sz="3600">
                <a:solidFill>
                  <a:schemeClr val="bg1"/>
                </a:solidFill>
                <a:sym typeface="+mn-ea"/>
              </a:rPr>
              <a:t>会根据利用率去调整各个算子的并行度，以匹配当前的数据</a:t>
            </a:r>
            <a:r>
              <a:rPr lang="zh-CN" altLang="en-US" sz="3600">
                <a:solidFill>
                  <a:schemeClr val="bg1"/>
                </a:solidFill>
                <a:sym typeface="+mn-ea"/>
              </a:rPr>
              <a:t>处理速率</a:t>
            </a:r>
            <a:endParaRPr lang="zh-CN" altLang="en-US" sz="3600">
              <a:sym typeface="+mn-ea"/>
            </a:endParaRPr>
          </a:p>
        </p:txBody>
      </p:sp>
      <p:pic>
        <p:nvPicPr>
          <p:cNvPr id="4" name="内容占位符 3"/>
          <p:cNvPicPr>
            <a:picLocks noChangeAspect="1"/>
          </p:cNvPicPr>
          <p:nvPr/>
        </p:nvPicPr>
        <p:blipFill>
          <a:blip r:embed="rId1"/>
          <a:stretch>
            <a:fillRect/>
          </a:stretch>
        </p:blipFill>
        <p:spPr>
          <a:xfrm>
            <a:off x="1262380" y="3705225"/>
            <a:ext cx="13770610" cy="576707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a:bodyPr>
          <a:p>
            <a:r>
              <a:rPr lang="en-US"/>
              <a:t>Problem</a:t>
            </a:r>
            <a:endParaRPr lang="en-US"/>
          </a:p>
        </p:txBody>
      </p:sp>
      <p:sp>
        <p:nvSpPr>
          <p:cNvPr id="3" name="文本占位符 2"/>
          <p:cNvSpPr>
            <a:spLocks noGrp="1"/>
          </p:cNvSpPr>
          <p:nvPr>
            <p:ph type="body" sz="quarter" idx="22"/>
          </p:nvPr>
        </p:nvSpPr>
        <p:spPr>
          <a:xfrm>
            <a:off x="1623695" y="3213100"/>
            <a:ext cx="21136610" cy="7491095"/>
          </a:xfrm>
        </p:spPr>
        <p:txBody>
          <a:bodyPr>
            <a:normAutofit/>
          </a:bodyPr>
          <a:p>
            <a:pPr algn="l">
              <a:buFont typeface="Arial" panose="020B0604020202020204" pitchFamily="34" charset="0"/>
            </a:pPr>
            <a:r>
              <a:rPr lang="zh-CN" altLang="en-US" sz="3600">
                <a:sym typeface="+mn-ea"/>
              </a:rPr>
              <a:t>社区用户在实践使用过程中，</a:t>
            </a:r>
            <a:r>
              <a:rPr lang="zh-CN" altLang="en-US" sz="3600">
                <a:sym typeface="+mn-ea"/>
              </a:rPr>
              <a:t>现在使用发现以下</a:t>
            </a:r>
            <a:r>
              <a:rPr lang="zh-CN" altLang="en-US" sz="3600">
                <a:sym typeface="+mn-ea"/>
              </a:rPr>
              <a:t>问题：</a:t>
            </a:r>
            <a:endParaRPr lang="zh-CN" altLang="en-US" sz="3600">
              <a:sym typeface="+mn-ea"/>
            </a:endParaRPr>
          </a:p>
          <a:p>
            <a:pPr marL="571500" indent="-571500" algn="l">
              <a:buFont typeface="Arial" panose="020B0604020202020204" pitchFamily="34" charset="0"/>
              <a:buChar char="•"/>
            </a:pPr>
            <a:endParaRPr lang="zh-CN" altLang="en-US" sz="3600">
              <a:sym typeface="+mn-ea"/>
            </a:endParaRPr>
          </a:p>
          <a:p>
            <a:pPr marL="571500" indent="-571500" algn="l">
              <a:buFont typeface="Arial" panose="020B0604020202020204" pitchFamily="34" charset="0"/>
              <a:buChar char="•"/>
            </a:pPr>
            <a:r>
              <a:rPr lang="zh-CN" altLang="en-US" sz="3600">
                <a:sym typeface="+mn-ea"/>
              </a:rPr>
              <a:t>程序断流，业务中断</a:t>
            </a:r>
            <a:endParaRPr lang="zh-CN" altLang="en-US" sz="3600">
              <a:sym typeface="+mn-ea"/>
            </a:endParaRPr>
          </a:p>
          <a:p>
            <a:pPr marL="571500" indent="-571500" algn="l">
              <a:buFont typeface="Arial" panose="020B0604020202020204" pitchFamily="34" charset="0"/>
              <a:buChar char="•"/>
            </a:pPr>
            <a:r>
              <a:rPr lang="zh-CN" altLang="en-US" sz="3600">
                <a:sym typeface="+mn-ea"/>
              </a:rPr>
              <a:t>容器重启时间过长，受到</a:t>
            </a:r>
            <a:r>
              <a:rPr lang="zh-CN" altLang="en-US" sz="3600">
                <a:sym typeface="+mn-ea"/>
              </a:rPr>
              <a:t>Pod销毁、创建时间影响</a:t>
            </a:r>
            <a:endParaRPr lang="zh-CN" altLang="en-US" sz="3600">
              <a:sym typeface="+mn-ea"/>
            </a:endParaRPr>
          </a:p>
          <a:p>
            <a:pPr marL="571500" indent="-571500" algn="l">
              <a:buFont typeface="Arial" panose="020B0604020202020204" pitchFamily="34" charset="0"/>
              <a:buChar char="•"/>
            </a:pPr>
            <a:r>
              <a:rPr lang="zh-CN" altLang="en-US" sz="3600">
                <a:sym typeface="+mn-ea"/>
              </a:rPr>
              <a:t>有状态作业 Reload 时间</a:t>
            </a:r>
            <a:r>
              <a:rPr lang="zh-CN" altLang="en-US" sz="3600">
                <a:sym typeface="+mn-ea"/>
              </a:rPr>
              <a:t>过长</a:t>
            </a:r>
            <a:endParaRPr lang="zh-CN" altLang="en-US" sz="3600">
              <a:sym typeface="+mn-ea"/>
            </a:endParaRPr>
          </a:p>
          <a:p>
            <a:pPr marL="571500" indent="-571500" algn="l">
              <a:buFont typeface="Arial" panose="020B0604020202020204" pitchFamily="34" charset="0"/>
              <a:buChar char="•"/>
            </a:pPr>
            <a:r>
              <a:rPr lang="zh-CN" altLang="en-US" sz="3600">
                <a:sym typeface="+mn-ea"/>
              </a:rPr>
              <a:t>JobMaster作业重部署</a:t>
            </a:r>
            <a:endParaRPr lang="zh-CN" altLang="en-US" sz="3600">
              <a:sym typeface="+mn-ea"/>
            </a:endParaRPr>
          </a:p>
          <a:p>
            <a:pPr marL="571500" indent="-571500" algn="l"/>
            <a:endParaRPr lang="zh-CN" altLang="en-US" sz="3600">
              <a:sym typeface="+mn-ea"/>
            </a:endParaRPr>
          </a:p>
          <a:p>
            <a:pPr marL="0" indent="0" algn="l">
              <a:buNone/>
            </a:pPr>
            <a:endParaRPr lang="zh-CN" altLang="en-US" sz="3600">
              <a:sym typeface="+mn-ea"/>
            </a:endParaRPr>
          </a:p>
          <a:p>
            <a:pPr marL="0" indent="0" algn="l">
              <a:buNone/>
            </a:pPr>
            <a:r>
              <a:rPr lang="zh-CN" altLang="en-US" sz="3600">
                <a:sym typeface="+mn-ea"/>
              </a:rPr>
              <a:t>以修改并发度为例，在作业平台启停流程时，我们需要将原作业停止，然后提交新的作业。等待新的作业在 K8s 等平台上重新拉起</a:t>
            </a:r>
            <a:r>
              <a:rPr lang="zh-CN" altLang="en-US" sz="3600">
                <a:sym typeface="+mn-ea"/>
              </a:rPr>
              <a:t>镜像部署和运行。在整个流程中，作业断流的时间较长，修改带来的代价会比较高。那有没一种方法可以减低这种影响呢？</a:t>
            </a:r>
            <a:endParaRPr lang="zh-CN" altLang="en-US" sz="3600">
              <a:sym typeface="+mn-ea"/>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fontScale="60000"/>
          </a:bodyPr>
          <a:p>
            <a:r>
              <a:t>FLIP-291：Externalized Declarative Resource Management</a:t>
            </a:r>
          </a:p>
        </p:txBody>
      </p:sp>
      <p:sp>
        <p:nvSpPr>
          <p:cNvPr id="3" name="文本占位符 2"/>
          <p:cNvSpPr>
            <a:spLocks noGrp="1"/>
          </p:cNvSpPr>
          <p:nvPr>
            <p:ph type="body" sz="quarter" idx="22"/>
          </p:nvPr>
        </p:nvSpPr>
        <p:spPr>
          <a:xfrm>
            <a:off x="16647795" y="3213100"/>
            <a:ext cx="6129020" cy="7491095"/>
          </a:xfrm>
        </p:spPr>
        <p:txBody>
          <a:bodyPr>
            <a:normAutofit/>
          </a:bodyPr>
          <a:p>
            <a:pPr marL="0" indent="0" algn="l">
              <a:buNone/>
            </a:pPr>
            <a:r>
              <a:rPr lang="zh-CN" altLang="en-US" sz="3600">
                <a:sym typeface="+mn-ea"/>
              </a:rPr>
              <a:t>通过 RestApi 接收一个作业并行度更新请求。基于当前作业立即做一次</a:t>
            </a:r>
            <a:r>
              <a:rPr lang="en-US" altLang="zh-CN" sz="3600">
                <a:sym typeface="+mn-ea"/>
              </a:rPr>
              <a:t>Checkpoint</a:t>
            </a:r>
            <a:r>
              <a:rPr lang="zh-CN" altLang="en-US" sz="3600">
                <a:sym typeface="+mn-ea"/>
              </a:rPr>
              <a:t>后，修改新的并行度，并且拉起新的作业。相较于以前方式，这种方式节省了前面说提到的</a:t>
            </a:r>
            <a:r>
              <a:rPr lang="zh-CN" altLang="en-US" sz="3600">
                <a:sym typeface="+mn-ea"/>
              </a:rPr>
              <a:t>一些启动初始化时间</a:t>
            </a:r>
            <a:r>
              <a:rPr lang="zh-CN" altLang="en-US" sz="3600">
                <a:sym typeface="+mn-ea"/>
              </a:rPr>
              <a:t>成本。</a:t>
            </a:r>
            <a:endParaRPr lang="zh-CN" altLang="en-US" sz="3600">
              <a:sym typeface="+mn-ea"/>
            </a:endParaRPr>
          </a:p>
        </p:txBody>
      </p:sp>
      <p:pic>
        <p:nvPicPr>
          <p:cNvPr id="5" name="图片 4"/>
          <p:cNvPicPr>
            <a:picLocks noChangeAspect="1"/>
          </p:cNvPicPr>
          <p:nvPr/>
        </p:nvPicPr>
        <p:blipFill>
          <a:blip r:embed="rId1"/>
          <a:stretch>
            <a:fillRect/>
          </a:stretch>
        </p:blipFill>
        <p:spPr>
          <a:xfrm>
            <a:off x="1548765" y="3065780"/>
            <a:ext cx="14236065" cy="7313295"/>
          </a:xfrm>
          <a:prstGeom prst="rect">
            <a:avLst/>
          </a:prstGeom>
        </p:spPr>
      </p:pic>
      <p:sp>
        <p:nvSpPr>
          <p:cNvPr id="7" name="文本占位符 2"/>
          <p:cNvSpPr>
            <a:spLocks noGrp="1"/>
          </p:cNvSpPr>
          <p:nvPr/>
        </p:nvSpPr>
        <p:spPr>
          <a:xfrm>
            <a:off x="1640205" y="10923270"/>
            <a:ext cx="15889605" cy="1020445"/>
          </a:xfrm>
          <a:prstGeom prst="rect">
            <a:avLst/>
          </a:prstGeom>
          <a:ln w="12700">
            <a:miter lim="400000"/>
          </a:ln>
        </p:spPr>
        <p:txBody>
          <a:bodyPr lIns="50800" tIns="50800" rIns="50800" bIns="50800">
            <a:normAutofit fontScale="7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marL="0" indent="0">
              <a:buNone/>
            </a:pPr>
            <a:r>
              <a:rPr lang="zh-CN" altLang="en-US" sz="3600" i="1">
                <a:sym typeface="+mn-ea"/>
              </a:rPr>
              <a:t>FLINK-31316</a:t>
            </a:r>
            <a:r>
              <a:rPr lang="en-US" altLang="zh-CN" sz="3600" i="1">
                <a:sym typeface="+mn-ea"/>
              </a:rPr>
              <a:t> </a:t>
            </a:r>
            <a:r>
              <a:rPr lang="zh-CN" altLang="en-US" sz="3600" i="1">
                <a:sym typeface="+mn-ea"/>
              </a:rPr>
              <a:t>: Externalized Declarative Resource Management，社区预计在</a:t>
            </a:r>
            <a:r>
              <a:rPr lang="en-US" altLang="zh-CN" sz="3600" i="1">
                <a:sym typeface="+mn-ea"/>
              </a:rPr>
              <a:t>Flink1.18</a:t>
            </a:r>
            <a:r>
              <a:rPr lang="zh-CN" altLang="en-US" sz="3600" i="1">
                <a:sym typeface="+mn-ea"/>
              </a:rPr>
              <a:t>完成这项工作</a:t>
            </a:r>
            <a:endParaRPr lang="zh-CN" altLang="en-US" sz="3600">
              <a:sym typeface="+mn-ea"/>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fontScale="60000"/>
          </a:bodyPr>
          <a:p>
            <a:r>
              <a:t>FLIP-291：Externalized Declarative Resource Management</a:t>
            </a:r>
          </a:p>
        </p:txBody>
      </p:sp>
      <p:sp>
        <p:nvSpPr>
          <p:cNvPr id="3" name="文本占位符 2"/>
          <p:cNvSpPr>
            <a:spLocks noGrp="1"/>
          </p:cNvSpPr>
          <p:nvPr>
            <p:ph type="body" sz="quarter" idx="22"/>
          </p:nvPr>
        </p:nvSpPr>
        <p:spPr>
          <a:xfrm>
            <a:off x="14895195" y="2863215"/>
            <a:ext cx="7881620" cy="7840980"/>
          </a:xfrm>
        </p:spPr>
        <p:txBody>
          <a:bodyPr>
            <a:normAutofit/>
          </a:bodyPr>
          <a:p>
            <a:pPr marL="0" indent="0" algn="l">
              <a:buNone/>
            </a:pPr>
            <a:r>
              <a:rPr lang="zh-CN" altLang="en-US" sz="3600">
                <a:sym typeface="+mn-ea"/>
              </a:rPr>
              <a:t>先决条件</a:t>
            </a:r>
            <a:endParaRPr lang="en-US" sz="3600"/>
          </a:p>
          <a:p>
            <a:pPr algn="l"/>
            <a:endParaRPr lang="en-US" sz="3600"/>
          </a:p>
          <a:p>
            <a:pPr algn="l"/>
            <a:endParaRPr lang="en-US" sz="3600"/>
          </a:p>
          <a:p>
            <a:pPr marL="571500" indent="-571500" algn="l">
              <a:buFont typeface="Arial" panose="020B0604020202020204" pitchFamily="34" charset="0"/>
              <a:buChar char="•"/>
            </a:pPr>
            <a:r>
              <a:rPr lang="en-US" sz="3600">
                <a:sym typeface="+mn-ea"/>
              </a:rPr>
              <a:t>Flink =&gt; 1.18 </a:t>
            </a:r>
            <a:endParaRPr lang="en-US" sz="3600">
              <a:sym typeface="+mn-ea"/>
            </a:endParaRPr>
          </a:p>
          <a:p>
            <a:pPr marL="571500" indent="-571500" algn="l">
              <a:buFont typeface="Arial" panose="020B0604020202020204" pitchFamily="34" charset="0"/>
              <a:buChar char="•"/>
            </a:pPr>
            <a:r>
              <a:rPr lang="en-US" sz="3600">
                <a:sym typeface="+mn-ea"/>
              </a:rPr>
              <a:t>Stream Job</a:t>
            </a:r>
            <a:endParaRPr lang="en-US" sz="3600"/>
          </a:p>
          <a:p>
            <a:pPr marL="571500" indent="-571500" algn="l">
              <a:buFont typeface="Arial" panose="020B0604020202020204" pitchFamily="34" charset="0"/>
              <a:buChar char="•"/>
            </a:pPr>
            <a:r>
              <a:rPr lang="en-US" sz="3600">
                <a:sym typeface="+mn-ea"/>
              </a:rPr>
              <a:t>jobmanager.scheduler: adaptive</a:t>
            </a:r>
            <a:endParaRPr lang="en-US" sz="3600"/>
          </a:p>
          <a:p>
            <a:pPr marL="571500" indent="-571500" algn="l">
              <a:buFont typeface="Arial" panose="020B0604020202020204" pitchFamily="34" charset="0"/>
              <a:buChar char="•"/>
            </a:pPr>
            <a:r>
              <a:rPr lang="en-US" sz="3600">
                <a:sym typeface="+mn-ea"/>
              </a:rPr>
              <a:t>cluster.declarative-resource-management.enabled: true (default)</a:t>
            </a:r>
            <a:endParaRPr lang="en-US" sz="3600"/>
          </a:p>
          <a:p>
            <a:pPr marL="571500" indent="-571500" algn="l">
              <a:buNone/>
            </a:pPr>
            <a:endParaRPr kumimoji="1" lang="en-US" altLang="en-US" sz="3600" dirty="0"/>
          </a:p>
        </p:txBody>
      </p:sp>
      <p:pic>
        <p:nvPicPr>
          <p:cNvPr id="4" name="图片 3"/>
          <p:cNvPicPr>
            <a:picLocks noChangeAspect="1"/>
          </p:cNvPicPr>
          <p:nvPr/>
        </p:nvPicPr>
        <p:blipFill>
          <a:blip r:embed="rId1"/>
          <a:stretch>
            <a:fillRect/>
          </a:stretch>
        </p:blipFill>
        <p:spPr>
          <a:xfrm>
            <a:off x="1545590" y="3266440"/>
            <a:ext cx="13006070" cy="721296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2"/>
          </p:nvPr>
        </p:nvSpPr>
        <p:spPr>
          <a:xfrm>
            <a:off x="8873913" y="2404010"/>
            <a:ext cx="12202383" cy="2028825"/>
          </a:xfrm>
        </p:spPr>
        <p:txBody>
          <a:bodyPr wrap="square"/>
          <a:lstStyle/>
          <a:p>
            <a:r>
              <a:rPr lang="en-GB" altLang="zh-CN" dirty="0"/>
              <a:t>1</a:t>
            </a:r>
            <a:r>
              <a:rPr lang="en-US" altLang="en-GB" dirty="0"/>
              <a:t> </a:t>
            </a:r>
            <a:r>
              <a:rPr lang="en-US" altLang="zh-CN">
                <a:sym typeface="+mn-ea"/>
              </a:rPr>
              <a:t>Flink Operator </a:t>
            </a:r>
            <a:r>
              <a:rPr lang="zh-CN" altLang="en-US">
                <a:sym typeface="+mn-ea"/>
              </a:rPr>
              <a:t>简介</a:t>
            </a:r>
            <a:endParaRPr lang="zh-CN" altLang="en-US"/>
          </a:p>
          <a:p>
            <a:endParaRPr lang="en-GB" altLang="zh-CN" dirty="0"/>
          </a:p>
        </p:txBody>
      </p:sp>
      <p:sp>
        <p:nvSpPr>
          <p:cNvPr id="3" name="文本占位符 2"/>
          <p:cNvSpPr>
            <a:spLocks noGrp="1"/>
          </p:cNvSpPr>
          <p:nvPr>
            <p:ph type="body" sz="quarter" idx="23"/>
          </p:nvPr>
        </p:nvSpPr>
        <p:spPr>
          <a:xfrm>
            <a:off x="8861213" y="3614132"/>
            <a:ext cx="12202383" cy="995680"/>
          </a:xfrm>
        </p:spPr>
        <p:txBody>
          <a:bodyPr/>
          <a:lstStyle/>
          <a:p>
            <a:r>
              <a:rPr lang="en-US" altLang="zh-CN" dirty="0"/>
              <a:t>2 </a:t>
            </a:r>
            <a:r>
              <a:rPr kumimoji="1" lang="zh-CN" altLang="en-US" dirty="0">
                <a:sym typeface="+mn-ea"/>
              </a:rPr>
              <a:t>流式作业自动调优</a:t>
            </a:r>
            <a:r>
              <a:rPr kumimoji="1" lang="zh-CN" altLang="en-US" dirty="0">
                <a:sym typeface="+mn-ea"/>
              </a:rPr>
              <a:t>原理</a:t>
            </a:r>
            <a:endParaRPr kumimoji="1" lang="zh-CN" altLang="en-US" dirty="0">
              <a:sym typeface="+mn-ea"/>
            </a:endParaRPr>
          </a:p>
        </p:txBody>
      </p:sp>
      <p:sp>
        <p:nvSpPr>
          <p:cNvPr id="4" name="文本占位符 3"/>
          <p:cNvSpPr>
            <a:spLocks noGrp="1"/>
          </p:cNvSpPr>
          <p:nvPr>
            <p:ph type="body" sz="quarter" idx="24"/>
          </p:nvPr>
        </p:nvSpPr>
        <p:spPr>
          <a:xfrm>
            <a:off x="8848513" y="4824255"/>
            <a:ext cx="12202384" cy="995680"/>
          </a:xfrm>
        </p:spPr>
        <p:txBody>
          <a:bodyPr/>
          <a:lstStyle/>
          <a:p>
            <a:r>
              <a:rPr lang="en-US" altLang="zh-CN" dirty="0"/>
              <a:t>3 AutoScaling </a:t>
            </a:r>
            <a:r>
              <a:rPr lang="zh-CN" altLang="en-US" dirty="0"/>
              <a:t>细节</a:t>
            </a:r>
            <a:r>
              <a:rPr lang="zh-CN" altLang="en-US" dirty="0"/>
              <a:t>解析</a:t>
            </a:r>
            <a:endParaRPr lang="zh-CN" altLang="en-US" dirty="0"/>
          </a:p>
        </p:txBody>
      </p:sp>
      <p:sp>
        <p:nvSpPr>
          <p:cNvPr id="5" name="文本占位符 4"/>
          <p:cNvSpPr>
            <a:spLocks noGrp="1"/>
          </p:cNvSpPr>
          <p:nvPr>
            <p:ph type="body" sz="quarter" idx="25"/>
          </p:nvPr>
        </p:nvSpPr>
        <p:spPr>
          <a:xfrm>
            <a:off x="8873913" y="6008978"/>
            <a:ext cx="12176983" cy="995680"/>
          </a:xfrm>
        </p:spPr>
        <p:txBody>
          <a:bodyPr/>
          <a:lstStyle/>
          <a:p>
            <a:r>
              <a:rPr lang="en-US" altLang="zh-CN" dirty="0"/>
              <a:t>4 </a:t>
            </a:r>
            <a:r>
              <a:rPr lang="zh-CN" altLang="en-US" dirty="0"/>
              <a:t>社区后续规划</a:t>
            </a:r>
            <a:r>
              <a:rPr lang="en-US" altLang="zh-CN" dirty="0"/>
              <a:t> &amp; </a:t>
            </a:r>
            <a:r>
              <a:rPr lang="en-US" altLang="zh-CN" dirty="0"/>
              <a:t>QA</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GB" altLang="zh-CN" dirty="0"/>
              <a:t>Part 0</a:t>
            </a:r>
            <a:r>
              <a:rPr lang="en-US" altLang="en-GB" dirty="0"/>
              <a:t>4</a:t>
            </a:r>
            <a:endParaRPr lang="en-US" altLang="en-GB" dirty="0"/>
          </a:p>
        </p:txBody>
      </p:sp>
      <p:sp>
        <p:nvSpPr>
          <p:cNvPr id="3" name="文本占位符 2"/>
          <p:cNvSpPr>
            <a:spLocks noGrp="1"/>
          </p:cNvSpPr>
          <p:nvPr>
            <p:ph type="body" sz="quarter" idx="22"/>
          </p:nvPr>
        </p:nvSpPr>
        <p:spPr>
          <a:xfrm>
            <a:off x="7277722" y="8260776"/>
            <a:ext cx="8857014" cy="800101"/>
          </a:xfrm>
        </p:spPr>
        <p:txBody>
          <a:bodyPr>
            <a:normAutofit lnSpcReduction="10000"/>
          </a:bodyPr>
          <a:lstStyle/>
          <a:p>
            <a:r>
              <a:rPr kumimoji="1" lang="zh-CN" altLang="en-US" dirty="0">
                <a:sym typeface="+mn-ea"/>
              </a:rPr>
              <a:t>社区后续</a:t>
            </a:r>
            <a:r>
              <a:rPr kumimoji="1" lang="zh-CN" altLang="en-US" dirty="0">
                <a:sym typeface="+mn-ea"/>
              </a:rPr>
              <a:t>规划</a:t>
            </a:r>
            <a:endParaRPr kumimoji="1" lang="zh-CN" altLang="en-US" dirty="0">
              <a:sym typeface="+mn-ea"/>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p:txBody>
          <a:bodyPr>
            <a:normAutofit/>
          </a:bodyPr>
          <a:p>
            <a:r>
              <a:rPr lang="en-US" altLang="zh-CN"/>
              <a:t>Feature</a:t>
            </a:r>
            <a:endParaRPr lang="en-US" altLang="zh-CN"/>
          </a:p>
        </p:txBody>
      </p:sp>
      <p:sp>
        <p:nvSpPr>
          <p:cNvPr id="3" name="文本占位符 2"/>
          <p:cNvSpPr>
            <a:spLocks noGrp="1"/>
          </p:cNvSpPr>
          <p:nvPr>
            <p:ph type="body" sz="quarter" idx="22"/>
          </p:nvPr>
        </p:nvSpPr>
        <p:spPr>
          <a:xfrm>
            <a:off x="1006475" y="2863215"/>
            <a:ext cx="21866860" cy="8208645"/>
          </a:xfrm>
        </p:spPr>
        <p:txBody>
          <a:bodyPr>
            <a:normAutofit fontScale="90000" lnSpcReduction="10000"/>
          </a:bodyPr>
          <a:p>
            <a:pPr>
              <a:buFont typeface="Arial" panose="020B0604020202020204" pitchFamily="34" charset="0"/>
            </a:pPr>
            <a:r>
              <a:rPr kumimoji="1" lang="en-US" altLang="zh-CN" sz="4400" b="1" dirty="0"/>
              <a:t>Flink</a:t>
            </a:r>
            <a:r>
              <a:rPr kumimoji="1" lang="zh-CN" altLang="en-US" sz="4400" b="1" dirty="0"/>
              <a:t>社区</a:t>
            </a:r>
            <a:endParaRPr kumimoji="1" lang="zh-CN" altLang="en-US" sz="4400" b="1" dirty="0"/>
          </a:p>
          <a:p>
            <a:pPr>
              <a:buFont typeface="Arial" panose="020B0604020202020204" pitchFamily="34" charset="0"/>
            </a:pPr>
            <a:endParaRPr kumimoji="1" lang="zh-CN" altLang="en-US" sz="4400" b="1" dirty="0"/>
          </a:p>
          <a:p>
            <a:pPr fontAlgn="t">
              <a:buFont typeface="Arial" panose="020B0604020202020204" pitchFamily="34" charset="0"/>
            </a:pPr>
            <a:r>
              <a:rPr kumimoji="1" lang="zh-CN" altLang="en-US" sz="4400" dirty="0">
                <a:sym typeface="+mn-ea"/>
              </a:rPr>
              <a:t>FLIP-</a:t>
            </a:r>
            <a:r>
              <a:rPr kumimoji="1" lang="en-US" altLang="zh-CN" sz="4400" dirty="0">
                <a:sym typeface="+mn-ea"/>
              </a:rPr>
              <a:t>291 </a:t>
            </a:r>
            <a:r>
              <a:rPr kumimoji="1" lang="zh-CN" altLang="en-US" sz="4400" dirty="0"/>
              <a:t>支持使用 Flink 1.18 原地作业重新缩放（正在进行中，快完成</a:t>
            </a:r>
            <a:r>
              <a:rPr kumimoji="1" lang="zh-CN" altLang="en-US" sz="4400" dirty="0"/>
              <a:t>了）</a:t>
            </a:r>
            <a:endParaRPr kumimoji="1" lang="zh-CN" altLang="en-US" sz="4400" dirty="0"/>
          </a:p>
          <a:p>
            <a:pPr fontAlgn="t">
              <a:buFont typeface="Arial" panose="020B0604020202020204" pitchFamily="34" charset="0"/>
            </a:pPr>
            <a:r>
              <a:rPr kumimoji="1" lang="en-US" altLang="zh-CN" sz="4400" dirty="0">
                <a:sym typeface="+mn-ea"/>
              </a:rPr>
              <a:t>[WIP] </a:t>
            </a:r>
            <a:r>
              <a:rPr kumimoji="1" lang="zh-CN" altLang="en-US" sz="4400" dirty="0"/>
              <a:t>FLIP-322 Cooldown period for adaptive scheduler（自适应调度程序的冷却时间</a:t>
            </a:r>
            <a:r>
              <a:rPr kumimoji="1" lang="zh-CN" altLang="en-US" sz="4400" dirty="0"/>
              <a:t>机制）</a:t>
            </a:r>
            <a:endParaRPr kumimoji="1" lang="zh-CN" altLang="en-US" sz="4400" dirty="0"/>
          </a:p>
          <a:p>
            <a:pPr fontAlgn="t">
              <a:buFont typeface="Arial" panose="020B0604020202020204" pitchFamily="34" charset="0"/>
            </a:pPr>
            <a:r>
              <a:rPr kumimoji="1" lang="en-US" altLang="zh-CN" sz="4400" dirty="0">
                <a:sym typeface="+mn-ea"/>
              </a:rPr>
              <a:t>[WIP] </a:t>
            </a:r>
            <a:r>
              <a:rPr kumimoji="1" lang="en-US" altLang="zh-CN" sz="4400" dirty="0"/>
              <a:t>FLIP-334 Decoupling autoscaler and kubernetes </a:t>
            </a:r>
            <a:r>
              <a:rPr kumimoji="1" lang="zh-CN" altLang="en-US" sz="4400" dirty="0"/>
              <a:t>（解耦</a:t>
            </a:r>
            <a:r>
              <a:rPr kumimoji="1" lang="en-US" altLang="zh-CN" sz="4400" dirty="0"/>
              <a:t>K8S</a:t>
            </a:r>
            <a:r>
              <a:rPr kumimoji="1" lang="zh-CN" altLang="en-US" sz="4400" dirty="0"/>
              <a:t>重新缩放</a:t>
            </a:r>
            <a:r>
              <a:rPr kumimoji="1" lang="zh-CN" altLang="en-US" sz="4400" dirty="0"/>
              <a:t>功能）</a:t>
            </a:r>
            <a:endParaRPr kumimoji="1" lang="en-US" altLang="zh-CN" sz="4400" dirty="0"/>
          </a:p>
          <a:p>
            <a:pPr fontAlgn="t">
              <a:buFont typeface="Arial" panose="020B0604020202020204" pitchFamily="34" charset="0"/>
            </a:pPr>
            <a:r>
              <a:rPr kumimoji="1" lang="zh-CN" altLang="en-US" sz="4400" dirty="0"/>
              <a:t>改进</a:t>
            </a:r>
            <a:r>
              <a:rPr kumimoji="1" lang="en-US" altLang="zh-CN" sz="4400" dirty="0"/>
              <a:t>Operator</a:t>
            </a:r>
            <a:r>
              <a:rPr kumimoji="1" lang="zh-CN" altLang="en-US" sz="4400" dirty="0"/>
              <a:t>作业的回滚机制和稳定判定条件</a:t>
            </a:r>
            <a:endParaRPr kumimoji="1" lang="zh-CN" altLang="en-US" sz="4400" dirty="0"/>
          </a:p>
          <a:p>
            <a:pPr fontAlgn="t">
              <a:buFont typeface="Arial" panose="020B0604020202020204" pitchFamily="34" charset="0"/>
            </a:pPr>
            <a:endParaRPr kumimoji="1" lang="zh-CN" altLang="en-US" sz="4400" dirty="0"/>
          </a:p>
          <a:p>
            <a:pPr fontAlgn="t">
              <a:buFont typeface="Arial" panose="020B0604020202020204" pitchFamily="34" charset="0"/>
            </a:pPr>
            <a:r>
              <a:rPr kumimoji="1" lang="zh-CN" altLang="en-US" sz="4400" dirty="0"/>
              <a:t>Flink 2.0 规划 （讨论中）</a:t>
            </a:r>
            <a:endParaRPr kumimoji="1" lang="zh-CN" altLang="en-US" sz="4400" dirty="0"/>
          </a:p>
          <a:p>
            <a:pPr>
              <a:buFont typeface="Arial" panose="020B0604020202020204" pitchFamily="34" charset="0"/>
            </a:pPr>
            <a:endParaRPr kumimoji="1" lang="zh-CN" altLang="en-US" sz="4400" dirty="0"/>
          </a:p>
          <a:p>
            <a:pPr>
              <a:buFont typeface="Arial" panose="020B0604020202020204" pitchFamily="34" charset="0"/>
            </a:pPr>
            <a:r>
              <a:rPr kumimoji="1" lang="en-US" altLang="zh-CN" sz="4400" b="1" dirty="0"/>
              <a:t>StreamPark</a:t>
            </a:r>
            <a:r>
              <a:rPr kumimoji="1" lang="zh-CN" altLang="en-US" sz="4400" b="1" dirty="0"/>
              <a:t>社区</a:t>
            </a:r>
            <a:endParaRPr kumimoji="1" lang="zh-CN" altLang="en-US" sz="4400" b="1" dirty="0"/>
          </a:p>
          <a:p>
            <a:pPr>
              <a:buFont typeface="Arial" panose="020B0604020202020204" pitchFamily="34" charset="0"/>
            </a:pPr>
            <a:endParaRPr kumimoji="1" lang="zh-CN" altLang="en-US" sz="4400" b="1" dirty="0"/>
          </a:p>
          <a:p>
            <a:pPr>
              <a:buFont typeface="Arial" panose="020B0604020202020204" pitchFamily="34" charset="0"/>
            </a:pPr>
            <a:r>
              <a:rPr kumimoji="1" lang="zh-CN" altLang="en-US" sz="4400" dirty="0"/>
              <a:t>正在</a:t>
            </a:r>
            <a:r>
              <a:rPr kumimoji="1" lang="zh-CN" altLang="en-US" sz="4400" dirty="0"/>
              <a:t>讨论考虑单独剥离自动调优集成与</a:t>
            </a:r>
            <a:r>
              <a:rPr kumimoji="1" lang="zh-CN" altLang="en-US" sz="4400" dirty="0"/>
              <a:t>系统</a:t>
            </a:r>
            <a:endParaRPr kumimoji="1" lang="zh-CN" altLang="en-US" sz="4400" dirty="0"/>
          </a:p>
          <a:p>
            <a:pPr>
              <a:buFont typeface="Arial" panose="020B0604020202020204" pitchFamily="34" charset="0"/>
            </a:pPr>
            <a:r>
              <a:rPr kumimoji="1" lang="zh-CN" altLang="en-US" sz="4400" dirty="0"/>
              <a:t>重新设计</a:t>
            </a:r>
            <a:r>
              <a:rPr kumimoji="1" lang="en-US" altLang="zh-CN" sz="4400" dirty="0"/>
              <a:t>V2</a:t>
            </a:r>
            <a:r>
              <a:rPr kumimoji="1" lang="zh-CN" altLang="en-US" sz="4400" dirty="0"/>
              <a:t>版本的部署流程与</a:t>
            </a:r>
            <a:r>
              <a:rPr kumimoji="1" lang="en-US" altLang="zh-CN" sz="4400" dirty="0"/>
              <a:t>K8S Operator </a:t>
            </a:r>
            <a:r>
              <a:rPr kumimoji="1" lang="zh-CN" altLang="en-US" sz="4400" dirty="0"/>
              <a:t>对接</a:t>
            </a:r>
            <a:endParaRPr kumimoji="1" lang="zh-CN" altLang="en-US" sz="4400" dirty="0"/>
          </a:p>
          <a:p>
            <a:pPr>
              <a:buFont typeface="Arial" panose="020B0604020202020204" pitchFamily="34" charset="0"/>
            </a:pPr>
            <a:endParaRPr kumimoji="1" lang="zh-CN" altLang="en-US" sz="4400" dirty="0"/>
          </a:p>
          <a:p>
            <a:pPr marL="571500" indent="-571500">
              <a:buFont typeface="Arial" panose="020B0604020202020204" pitchFamily="34" charset="0"/>
              <a:buChar char="•"/>
            </a:pPr>
            <a:endParaRPr kumimoji="1" lang="zh-CN" altLang="en-US" sz="4400" dirty="0"/>
          </a:p>
          <a:p>
            <a:pPr>
              <a:buFont typeface="Arial" panose="020B0604020202020204" pitchFamily="34" charset="0"/>
            </a:pPr>
            <a:endParaRPr kumimoji="1" lang="zh-CN" altLang="en-US" sz="4400" dirty="0"/>
          </a:p>
          <a:p>
            <a:pPr>
              <a:buFont typeface="Arial" panose="020B0604020202020204" pitchFamily="34" charset="0"/>
            </a:pPr>
            <a:endParaRPr kumimoji="1" lang="zh-CN" altLang="en-US" sz="4400"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a:xfrm>
            <a:off x="7540761" y="4816236"/>
            <a:ext cx="6415218" cy="1995418"/>
          </a:xfrm>
        </p:spPr>
        <p:txBody>
          <a:bodyPr/>
          <a:lstStyle/>
          <a:p>
            <a:r>
              <a:rPr lang="en-GB" altLang="zh-CN" dirty="0"/>
              <a:t>Thanks</a:t>
            </a:r>
            <a:endParaRPr lang="en-GB" altLang="zh-CN"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GB" altLang="zh-CN" dirty="0"/>
              <a:t>Part 01</a:t>
            </a:r>
            <a:endParaRPr lang="en-GB" altLang="zh-CN" dirty="0"/>
          </a:p>
        </p:txBody>
      </p:sp>
      <p:sp>
        <p:nvSpPr>
          <p:cNvPr id="3" name="文本占位符 2"/>
          <p:cNvSpPr>
            <a:spLocks noGrp="1"/>
          </p:cNvSpPr>
          <p:nvPr>
            <p:ph type="body" sz="quarter" idx="22"/>
          </p:nvPr>
        </p:nvSpPr>
        <p:spPr>
          <a:xfrm>
            <a:off x="7277722" y="8260776"/>
            <a:ext cx="8857014" cy="800101"/>
          </a:xfrm>
        </p:spPr>
        <p:txBody>
          <a:bodyPr>
            <a:normAutofit lnSpcReduction="10000"/>
          </a:bodyPr>
          <a:lstStyle/>
          <a:p>
            <a:r>
              <a:rPr lang="en-GB" altLang="zh-CN" dirty="0"/>
              <a:t>Flink Operator 简介</a:t>
            </a:r>
            <a:endParaRPr lang="en-GB" altLang="zh-CN"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normAutofit fontScale="70000"/>
          </a:bodyPr>
          <a:lstStyle/>
          <a:p>
            <a:r>
              <a:rPr kumimoji="1" lang="en-US" altLang="zh-CN" dirty="0"/>
              <a:t>What is </a:t>
            </a:r>
            <a:r>
              <a:rPr kumimoji="1" lang="zh-CN" altLang="en-US" dirty="0">
                <a:sym typeface="+mn-ea"/>
              </a:rPr>
              <a:t>Flink Kubernetes Operator</a:t>
            </a:r>
            <a:endParaRPr kumimoji="1" lang="en-US" altLang="zh-CN" dirty="0"/>
          </a:p>
        </p:txBody>
      </p:sp>
      <p:sp>
        <p:nvSpPr>
          <p:cNvPr id="3" name="文本占位符 2"/>
          <p:cNvSpPr>
            <a:spLocks noGrp="1"/>
          </p:cNvSpPr>
          <p:nvPr>
            <p:ph type="body" sz="quarter" idx="22"/>
          </p:nvPr>
        </p:nvSpPr>
        <p:spPr>
          <a:xfrm>
            <a:off x="15245080" y="2461895"/>
            <a:ext cx="7770495" cy="9029065"/>
          </a:xfrm>
        </p:spPr>
        <p:txBody>
          <a:bodyPr>
            <a:noAutofit/>
          </a:bodyPr>
          <a:lstStyle/>
          <a:p>
            <a:r>
              <a:rPr kumimoji="1" dirty="0"/>
              <a:t>Flink Kubernetes Operator 是一款云原生应用，其主要功能是管理、检测</a:t>
            </a:r>
            <a:r>
              <a:rPr kumimoji="1" lang="zh-CN" dirty="0"/>
              <a:t>、</a:t>
            </a:r>
            <a:r>
              <a:rPr kumimoji="1" dirty="0"/>
              <a:t>监控 Flink 作业的部署状态</a:t>
            </a:r>
            <a:r>
              <a:rPr kumimoji="1" lang="zh-CN" dirty="0"/>
              <a:t>以及维护</a:t>
            </a:r>
            <a:r>
              <a:rPr kumimoji="1" lang="en-US" altLang="zh-CN" dirty="0"/>
              <a:t>Flink</a:t>
            </a:r>
            <a:r>
              <a:rPr kumimoji="1" lang="zh-CN" dirty="0"/>
              <a:t>作业运行生命周期的一款应用</a:t>
            </a:r>
            <a:r>
              <a:rPr kumimoji="1" dirty="0"/>
              <a:t>。</a:t>
            </a:r>
            <a:endParaRPr kumimoji="1" dirty="0"/>
          </a:p>
          <a:p>
            <a:endParaRPr kumimoji="1" dirty="0"/>
          </a:p>
          <a:p>
            <a:endParaRPr kumimoji="1" dirty="0"/>
          </a:p>
          <a:p>
            <a:r>
              <a:rPr kumimoji="1" dirty="0"/>
              <a:t>其主要目标是实现</a:t>
            </a:r>
            <a:r>
              <a:rPr kumimoji="1" lang="en-US" dirty="0"/>
              <a:t>Flink</a:t>
            </a:r>
            <a:r>
              <a:rPr kumimoji="1" lang="zh-CN" altLang="en-US" dirty="0"/>
              <a:t>部署、维护等</a:t>
            </a:r>
            <a:r>
              <a:rPr kumimoji="1" dirty="0"/>
              <a:t>流程的自动化，让用户无需关心内部细节即可完成 Flink 作业的</a:t>
            </a:r>
            <a:r>
              <a:rPr kumimoji="1" lang="zh-CN" dirty="0"/>
              <a:t>快速</a:t>
            </a:r>
            <a:r>
              <a:rPr kumimoji="1" dirty="0"/>
              <a:t>部署。单纯依靠 Flink 内部的集成是无法实现这样的自动化的，因此引入 Flink Kubernetes Operator 可以弥补这一缺失，让用户能够更轻松地使用 Flink 并专注于业务开发而</a:t>
            </a:r>
            <a:r>
              <a:rPr kumimoji="1" lang="zh-CN" dirty="0"/>
              <a:t>而避免</a:t>
            </a:r>
            <a:r>
              <a:rPr kumimoji="1" dirty="0"/>
              <a:t>繁琐的</a:t>
            </a:r>
            <a:r>
              <a:rPr kumimoji="1" lang="zh-CN" dirty="0"/>
              <a:t>维护</a:t>
            </a:r>
            <a:r>
              <a:rPr kumimoji="1" dirty="0"/>
              <a:t>过程。</a:t>
            </a:r>
            <a:endParaRPr kumimoji="1" dirty="0"/>
          </a:p>
        </p:txBody>
      </p:sp>
      <p:pic>
        <p:nvPicPr>
          <p:cNvPr id="4" name="内容占位符 1"/>
          <p:cNvPicPr>
            <a:picLocks noChangeAspect="1"/>
          </p:cNvPicPr>
          <p:nvPr/>
        </p:nvPicPr>
        <p:blipFill>
          <a:blip r:embed="rId1"/>
          <a:stretch>
            <a:fillRect/>
          </a:stretch>
        </p:blipFill>
        <p:spPr>
          <a:xfrm>
            <a:off x="1420495" y="3173730"/>
            <a:ext cx="13288010" cy="636206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a:xfrm>
            <a:off x="1420495" y="831850"/>
            <a:ext cx="10274300" cy="1268730"/>
          </a:xfrm>
        </p:spPr>
        <p:txBody>
          <a:bodyPr>
            <a:normAutofit fontScale="90000"/>
          </a:bodyPr>
          <a:lstStyle/>
          <a:p>
            <a:r>
              <a:rPr kumimoji="1" lang="zh-CN" altLang="en-US" dirty="0">
                <a:sym typeface="+mn-ea"/>
              </a:rPr>
              <a:t>Flink Kubernetes</a:t>
            </a:r>
            <a:r>
              <a:rPr kumimoji="1" lang="en-US" altLang="zh-CN" dirty="0">
                <a:sym typeface="+mn-ea"/>
              </a:rPr>
              <a:t> Operator </a:t>
            </a:r>
            <a:r>
              <a:rPr kumimoji="1" lang="en-US" altLang="zh-CN" dirty="0">
                <a:sym typeface="+mn-ea"/>
              </a:rPr>
              <a:t>Devs</a:t>
            </a:r>
            <a:endParaRPr kumimoji="1" lang="en-US" altLang="zh-CN" dirty="0">
              <a:sym typeface="+mn-ea"/>
            </a:endParaRPr>
          </a:p>
        </p:txBody>
      </p:sp>
      <p:cxnSp>
        <p:nvCxnSpPr>
          <p:cNvPr id="78" name="直接连接符 77"/>
          <p:cNvCxnSpPr/>
          <p:nvPr/>
        </p:nvCxnSpPr>
        <p:spPr>
          <a:xfrm>
            <a:off x="1489075" y="7259320"/>
            <a:ext cx="19479260" cy="0"/>
          </a:xfrm>
          <a:prstGeom prst="line">
            <a:avLst/>
          </a:prstGeom>
          <a:ln w="38100">
            <a:solidFill>
              <a:srgbClr val="C80100"/>
            </a:solidFill>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759757" y="6804881"/>
            <a:ext cx="180000" cy="544743"/>
            <a:chOff x="1539819" y="3351751"/>
            <a:chExt cx="180000" cy="544743"/>
          </a:xfrm>
        </p:grpSpPr>
        <p:cxnSp>
          <p:nvCxnSpPr>
            <p:cNvPr id="82" name="直接箭头连接符 81"/>
            <p:cNvCxnSpPr/>
            <p:nvPr/>
          </p:nvCxnSpPr>
          <p:spPr>
            <a:xfrm flipV="1">
              <a:off x="1629819" y="3351751"/>
              <a:ext cx="0" cy="457200"/>
            </a:xfrm>
            <a:prstGeom prst="straightConnector1">
              <a:avLst/>
            </a:prstGeom>
            <a:ln w="19050">
              <a:solidFill>
                <a:srgbClr val="C80100"/>
              </a:solidFill>
              <a:tailEnd type="triangle"/>
            </a:ln>
          </p:spPr>
          <p:style>
            <a:lnRef idx="1">
              <a:schemeClr val="accent1"/>
            </a:lnRef>
            <a:fillRef idx="0">
              <a:schemeClr val="accent1"/>
            </a:fillRef>
            <a:effectRef idx="0">
              <a:schemeClr val="accent1"/>
            </a:effectRef>
            <a:fontRef idx="minor">
              <a:schemeClr val="tx1"/>
            </a:fontRef>
          </p:style>
        </p:cxnSp>
        <p:sp>
          <p:nvSpPr>
            <p:cNvPr id="83" name="椭圆 82"/>
            <p:cNvSpPr>
              <a:spLocks noChangeAspect="1"/>
            </p:cNvSpPr>
            <p:nvPr/>
          </p:nvSpPr>
          <p:spPr>
            <a:xfrm>
              <a:off x="1539819" y="3716494"/>
              <a:ext cx="180000" cy="180000"/>
            </a:xfrm>
            <a:prstGeom prst="ellipse">
              <a:avLst/>
            </a:prstGeom>
            <a:solidFill>
              <a:schemeClr val="bg1"/>
            </a:solidFill>
            <a:ln w="22225">
              <a:solidFill>
                <a:srgbClr val="C8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charset="-122"/>
                <a:sym typeface="Arial" panose="020B0604020202020204" pitchFamily="34" charset="0"/>
              </a:endParaRPr>
            </a:p>
          </p:txBody>
        </p:sp>
      </p:grpSp>
      <p:grpSp>
        <p:nvGrpSpPr>
          <p:cNvPr id="84" name="组合 83"/>
          <p:cNvGrpSpPr/>
          <p:nvPr/>
        </p:nvGrpSpPr>
        <p:grpSpPr>
          <a:xfrm>
            <a:off x="5163063" y="7163494"/>
            <a:ext cx="180000" cy="544743"/>
            <a:chOff x="3271660" y="3717984"/>
            <a:chExt cx="180000" cy="544743"/>
          </a:xfrm>
        </p:grpSpPr>
        <p:cxnSp>
          <p:nvCxnSpPr>
            <p:cNvPr id="87" name="直接箭头连接符 86"/>
            <p:cNvCxnSpPr/>
            <p:nvPr/>
          </p:nvCxnSpPr>
          <p:spPr>
            <a:xfrm flipH="1">
              <a:off x="3361660" y="3805527"/>
              <a:ext cx="0" cy="457200"/>
            </a:xfrm>
            <a:prstGeom prst="straightConnector1">
              <a:avLst/>
            </a:prstGeom>
            <a:ln w="19050">
              <a:solidFill>
                <a:srgbClr val="C80100"/>
              </a:solidFill>
              <a:tailEnd type="triangle"/>
            </a:ln>
          </p:spPr>
          <p:style>
            <a:lnRef idx="1">
              <a:schemeClr val="accent1"/>
            </a:lnRef>
            <a:fillRef idx="0">
              <a:schemeClr val="accent1"/>
            </a:fillRef>
            <a:effectRef idx="0">
              <a:schemeClr val="accent1"/>
            </a:effectRef>
            <a:fontRef idx="minor">
              <a:schemeClr val="tx1"/>
            </a:fontRef>
          </p:style>
        </p:cxnSp>
        <p:sp>
          <p:nvSpPr>
            <p:cNvPr id="88" name="椭圆 87"/>
            <p:cNvSpPr>
              <a:spLocks noChangeAspect="1"/>
            </p:cNvSpPr>
            <p:nvPr/>
          </p:nvSpPr>
          <p:spPr>
            <a:xfrm flipH="1" flipV="1">
              <a:off x="3271660" y="3717984"/>
              <a:ext cx="180000" cy="180000"/>
            </a:xfrm>
            <a:prstGeom prst="ellipse">
              <a:avLst/>
            </a:prstGeom>
            <a:solidFill>
              <a:schemeClr val="bg1"/>
            </a:solidFill>
            <a:ln w="22225">
              <a:solidFill>
                <a:srgbClr val="C8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charset="-122"/>
                <a:sym typeface="Arial" panose="020B0604020202020204" pitchFamily="34" charset="0"/>
              </a:endParaRPr>
            </a:p>
          </p:txBody>
        </p:sp>
      </p:grpSp>
      <p:grpSp>
        <p:nvGrpSpPr>
          <p:cNvPr id="89" name="组合 88"/>
          <p:cNvGrpSpPr/>
          <p:nvPr/>
        </p:nvGrpSpPr>
        <p:grpSpPr>
          <a:xfrm>
            <a:off x="7476836" y="6815261"/>
            <a:ext cx="180000" cy="544743"/>
            <a:chOff x="3429579" y="3368261"/>
            <a:chExt cx="180000" cy="544743"/>
          </a:xfrm>
        </p:grpSpPr>
        <p:cxnSp>
          <p:nvCxnSpPr>
            <p:cNvPr id="92" name="直接箭头连接符 91"/>
            <p:cNvCxnSpPr/>
            <p:nvPr/>
          </p:nvCxnSpPr>
          <p:spPr>
            <a:xfrm flipV="1">
              <a:off x="3519579" y="3368261"/>
              <a:ext cx="0" cy="457200"/>
            </a:xfrm>
            <a:prstGeom prst="straightConnector1">
              <a:avLst/>
            </a:prstGeom>
            <a:ln w="19050">
              <a:solidFill>
                <a:srgbClr val="C80100"/>
              </a:solidFill>
              <a:tailEnd type="triangle"/>
            </a:ln>
          </p:spPr>
          <p:style>
            <a:lnRef idx="1">
              <a:schemeClr val="accent1"/>
            </a:lnRef>
            <a:fillRef idx="0">
              <a:schemeClr val="accent1"/>
            </a:fillRef>
            <a:effectRef idx="0">
              <a:schemeClr val="accent1"/>
            </a:effectRef>
            <a:fontRef idx="minor">
              <a:schemeClr val="tx1"/>
            </a:fontRef>
          </p:style>
        </p:cxnSp>
        <p:sp>
          <p:nvSpPr>
            <p:cNvPr id="93" name="椭圆 92"/>
            <p:cNvSpPr>
              <a:spLocks noChangeAspect="1"/>
            </p:cNvSpPr>
            <p:nvPr/>
          </p:nvSpPr>
          <p:spPr>
            <a:xfrm>
              <a:off x="3429579" y="3733004"/>
              <a:ext cx="180000" cy="180000"/>
            </a:xfrm>
            <a:prstGeom prst="ellipse">
              <a:avLst/>
            </a:prstGeom>
            <a:solidFill>
              <a:schemeClr val="bg1"/>
            </a:solidFill>
            <a:ln w="22225">
              <a:solidFill>
                <a:srgbClr val="C8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charset="-122"/>
                <a:sym typeface="Arial" panose="020B0604020202020204" pitchFamily="34" charset="0"/>
              </a:endParaRPr>
            </a:p>
          </p:txBody>
        </p:sp>
      </p:grpSp>
      <p:grpSp>
        <p:nvGrpSpPr>
          <p:cNvPr id="94" name="组合 93"/>
          <p:cNvGrpSpPr/>
          <p:nvPr/>
        </p:nvGrpSpPr>
        <p:grpSpPr>
          <a:xfrm>
            <a:off x="11035207" y="7174663"/>
            <a:ext cx="180000" cy="544743"/>
            <a:chOff x="3271660" y="3717984"/>
            <a:chExt cx="180000" cy="544743"/>
          </a:xfrm>
        </p:grpSpPr>
        <p:cxnSp>
          <p:nvCxnSpPr>
            <p:cNvPr id="96" name="直接箭头连接符 95"/>
            <p:cNvCxnSpPr/>
            <p:nvPr/>
          </p:nvCxnSpPr>
          <p:spPr>
            <a:xfrm flipH="1">
              <a:off x="3361660" y="3805527"/>
              <a:ext cx="0" cy="457200"/>
            </a:xfrm>
            <a:prstGeom prst="straightConnector1">
              <a:avLst/>
            </a:prstGeom>
            <a:ln w="19050">
              <a:solidFill>
                <a:srgbClr val="C80100"/>
              </a:solidFill>
              <a:tailEnd type="triangle"/>
            </a:ln>
          </p:spPr>
          <p:style>
            <a:lnRef idx="1">
              <a:schemeClr val="accent1"/>
            </a:lnRef>
            <a:fillRef idx="0">
              <a:schemeClr val="accent1"/>
            </a:fillRef>
            <a:effectRef idx="0">
              <a:schemeClr val="accent1"/>
            </a:effectRef>
            <a:fontRef idx="minor">
              <a:schemeClr val="tx1"/>
            </a:fontRef>
          </p:style>
        </p:cxnSp>
        <p:sp>
          <p:nvSpPr>
            <p:cNvPr id="97" name="椭圆 96"/>
            <p:cNvSpPr>
              <a:spLocks noChangeAspect="1"/>
            </p:cNvSpPr>
            <p:nvPr/>
          </p:nvSpPr>
          <p:spPr>
            <a:xfrm flipH="1" flipV="1">
              <a:off x="3271660" y="3717984"/>
              <a:ext cx="180000" cy="180000"/>
            </a:xfrm>
            <a:prstGeom prst="ellipse">
              <a:avLst/>
            </a:prstGeom>
            <a:solidFill>
              <a:schemeClr val="bg1"/>
            </a:solidFill>
            <a:ln w="22225">
              <a:solidFill>
                <a:srgbClr val="C8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charset="-122"/>
                <a:sym typeface="Arial" panose="020B0604020202020204" pitchFamily="34" charset="0"/>
              </a:endParaRPr>
            </a:p>
          </p:txBody>
        </p:sp>
      </p:grpSp>
      <p:grpSp>
        <p:nvGrpSpPr>
          <p:cNvPr id="98" name="组合 97"/>
          <p:cNvGrpSpPr/>
          <p:nvPr/>
        </p:nvGrpSpPr>
        <p:grpSpPr>
          <a:xfrm>
            <a:off x="17193437" y="7163233"/>
            <a:ext cx="180000" cy="544743"/>
            <a:chOff x="3271660" y="3717984"/>
            <a:chExt cx="180000" cy="544743"/>
          </a:xfrm>
        </p:grpSpPr>
        <p:cxnSp>
          <p:nvCxnSpPr>
            <p:cNvPr id="100" name="直接箭头连接符 99"/>
            <p:cNvCxnSpPr/>
            <p:nvPr/>
          </p:nvCxnSpPr>
          <p:spPr>
            <a:xfrm flipH="1">
              <a:off x="3361660" y="3805527"/>
              <a:ext cx="0" cy="457200"/>
            </a:xfrm>
            <a:prstGeom prst="straightConnector1">
              <a:avLst/>
            </a:prstGeom>
            <a:ln w="19050">
              <a:solidFill>
                <a:srgbClr val="C80100"/>
              </a:solidFill>
              <a:tailEnd type="triangle"/>
            </a:ln>
          </p:spPr>
          <p:style>
            <a:lnRef idx="1">
              <a:schemeClr val="accent1"/>
            </a:lnRef>
            <a:fillRef idx="0">
              <a:schemeClr val="accent1"/>
            </a:fillRef>
            <a:effectRef idx="0">
              <a:schemeClr val="accent1"/>
            </a:effectRef>
            <a:fontRef idx="minor">
              <a:schemeClr val="tx1"/>
            </a:fontRef>
          </p:style>
        </p:cxnSp>
        <p:sp>
          <p:nvSpPr>
            <p:cNvPr id="101" name="椭圆 100"/>
            <p:cNvSpPr>
              <a:spLocks noChangeAspect="1"/>
            </p:cNvSpPr>
            <p:nvPr/>
          </p:nvSpPr>
          <p:spPr>
            <a:xfrm flipH="1" flipV="1">
              <a:off x="3271660" y="3717984"/>
              <a:ext cx="180000" cy="180000"/>
            </a:xfrm>
            <a:prstGeom prst="ellipse">
              <a:avLst/>
            </a:prstGeom>
            <a:solidFill>
              <a:schemeClr val="bg1"/>
            </a:solidFill>
            <a:ln w="22225">
              <a:solidFill>
                <a:srgbClr val="C8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charset="-122"/>
                <a:sym typeface="Arial" panose="020B0604020202020204" pitchFamily="34" charset="0"/>
              </a:endParaRPr>
            </a:p>
          </p:txBody>
        </p:sp>
      </p:grpSp>
      <p:cxnSp>
        <p:nvCxnSpPr>
          <p:cNvPr id="103" name="直接箭头连接符 102"/>
          <p:cNvCxnSpPr/>
          <p:nvPr/>
        </p:nvCxnSpPr>
        <p:spPr>
          <a:xfrm flipV="1">
            <a:off x="14188616" y="6798751"/>
            <a:ext cx="0" cy="457200"/>
          </a:xfrm>
          <a:prstGeom prst="straightConnector1">
            <a:avLst/>
          </a:prstGeom>
          <a:ln w="19050">
            <a:solidFill>
              <a:srgbClr val="C80100"/>
            </a:solidFill>
            <a:tailEnd type="triangle"/>
          </a:ln>
        </p:spPr>
        <p:style>
          <a:lnRef idx="1">
            <a:schemeClr val="accent1"/>
          </a:lnRef>
          <a:fillRef idx="0">
            <a:schemeClr val="accent1"/>
          </a:fillRef>
          <a:effectRef idx="0">
            <a:schemeClr val="accent1"/>
          </a:effectRef>
          <a:fontRef idx="minor">
            <a:schemeClr val="tx1"/>
          </a:fontRef>
        </p:style>
      </p:cxnSp>
      <p:sp>
        <p:nvSpPr>
          <p:cNvPr id="104" name="椭圆 103"/>
          <p:cNvSpPr>
            <a:spLocks noChangeAspect="1"/>
          </p:cNvSpPr>
          <p:nvPr/>
        </p:nvSpPr>
        <p:spPr>
          <a:xfrm>
            <a:off x="14098616" y="7163494"/>
            <a:ext cx="180000" cy="180000"/>
          </a:xfrm>
          <a:prstGeom prst="ellipse">
            <a:avLst/>
          </a:prstGeom>
          <a:solidFill>
            <a:schemeClr val="bg1"/>
          </a:solidFill>
          <a:ln w="22225">
            <a:solidFill>
              <a:srgbClr val="C8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charset="-122"/>
              <a:sym typeface="Arial" panose="020B0604020202020204" pitchFamily="34" charset="0"/>
            </a:endParaRPr>
          </a:p>
        </p:txBody>
      </p:sp>
      <p:sp>
        <p:nvSpPr>
          <p:cNvPr id="108" name="文本占位符 2"/>
          <p:cNvSpPr>
            <a:spLocks noGrp="1"/>
          </p:cNvSpPr>
          <p:nvPr/>
        </p:nvSpPr>
        <p:spPr>
          <a:xfrm>
            <a:off x="3022600" y="9779635"/>
            <a:ext cx="4461510" cy="1699260"/>
          </a:xfrm>
          <a:prstGeom prst="rect">
            <a:avLst/>
          </a:prstGeom>
          <a:ln w="12700">
            <a:miter lim="400000"/>
          </a:ln>
        </p:spPr>
        <p:txBody>
          <a:bodyPr lIns="50800" tIns="50800" rIns="50800" bIns="50800">
            <a:normAutofit fontScale="90000" lnSpcReduction="1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r>
              <a:rPr kumimoji="1" lang="zh-CN" altLang="en-US" dirty="0"/>
              <a:t>包含了基本的部署和监控 </a:t>
            </a:r>
            <a:endParaRPr kumimoji="1" lang="zh-CN" altLang="en-US" dirty="0"/>
          </a:p>
          <a:p>
            <a:r>
              <a:rPr kumimoji="1" lang="zh-CN" altLang="en-US" dirty="0"/>
              <a:t>支持 Flink Application 和 Session 部署最低限度部署</a:t>
            </a:r>
            <a:endParaRPr kumimoji="1" lang="zh-CN" altLang="en-US" dirty="0"/>
          </a:p>
          <a:p>
            <a:r>
              <a:rPr kumimoji="1" lang="zh-CN" altLang="en-US" dirty="0"/>
              <a:t>完整的日志记录和指标集成</a:t>
            </a:r>
            <a:endParaRPr kumimoji="1" lang="zh-CN" altLang="en-US" dirty="0"/>
          </a:p>
        </p:txBody>
      </p:sp>
      <p:sp>
        <p:nvSpPr>
          <p:cNvPr id="109" name="文本占位符 2"/>
          <p:cNvSpPr>
            <a:spLocks noGrp="1"/>
          </p:cNvSpPr>
          <p:nvPr/>
        </p:nvSpPr>
        <p:spPr>
          <a:xfrm>
            <a:off x="1420495" y="3480435"/>
            <a:ext cx="4461510" cy="1699260"/>
          </a:xfrm>
          <a:prstGeom prst="rect">
            <a:avLst/>
          </a:prstGeom>
          <a:ln w="12700">
            <a:miter lim="400000"/>
          </a:ln>
        </p:spPr>
        <p:txBody>
          <a:bodyPr lIns="50800" tIns="50800" rIns="50800" bIns="50800">
            <a:normAutofit fontScale="90000" lnSpcReduction="1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r>
              <a:rPr kumimoji="1" lang="zh-CN" altLang="en-US" dirty="0"/>
              <a:t>描述了当前社区存在的 Operator 以及后续要实现的目标，包含了部署、作业跟踪、技术选型等方面。</a:t>
            </a:r>
            <a:endParaRPr kumimoji="1" lang="zh-CN" altLang="en-US" dirty="0"/>
          </a:p>
        </p:txBody>
      </p:sp>
      <p:sp>
        <p:nvSpPr>
          <p:cNvPr id="110" name="文本占位符 2"/>
          <p:cNvSpPr>
            <a:spLocks noGrp="1"/>
          </p:cNvSpPr>
          <p:nvPr/>
        </p:nvSpPr>
        <p:spPr>
          <a:xfrm>
            <a:off x="7322820" y="3437890"/>
            <a:ext cx="4371975" cy="2040255"/>
          </a:xfrm>
          <a:prstGeom prst="rect">
            <a:avLst/>
          </a:prstGeom>
          <a:ln w="12700">
            <a:miter lim="400000"/>
          </a:ln>
        </p:spPr>
        <p:txBody>
          <a:bodyPr lIns="50800" tIns="50800" rIns="50800" bIns="50800"/>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r>
              <a:rPr kumimoji="1" lang="zh-CN" altLang="en-US" sz="2400" dirty="0"/>
              <a:t>API 为 v1beta1 可用版本， 第一个生产就绪 API 版本，包含了 Savepoint 的历史记录和清理、支持多 Flink   版本、支持SessionCluster 作业管理等 </a:t>
            </a:r>
            <a:endParaRPr kumimoji="1" lang="zh-CN" altLang="en-US" sz="2400" dirty="0"/>
          </a:p>
        </p:txBody>
      </p:sp>
      <p:sp>
        <p:nvSpPr>
          <p:cNvPr id="111" name="文本占位符 2"/>
          <p:cNvSpPr>
            <a:spLocks noGrp="1"/>
          </p:cNvSpPr>
          <p:nvPr/>
        </p:nvSpPr>
        <p:spPr>
          <a:xfrm>
            <a:off x="8803640" y="9779635"/>
            <a:ext cx="4461510" cy="1699260"/>
          </a:xfrm>
          <a:prstGeom prst="rect">
            <a:avLst/>
          </a:prstGeom>
          <a:ln w="12700">
            <a:miter lim="400000"/>
          </a:ln>
        </p:spPr>
        <p:txBody>
          <a:bodyPr lIns="50800" tIns="50800" rIns="50800" bIns="50800">
            <a:normAutofit/>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r>
              <a:rPr kumimoji="1" lang="zh-CN" altLang="en-US" dirty="0"/>
              <a:t>改进Flink作业升级流程、存活探测、事件等，使得Flink部署体验更加流畅</a:t>
            </a:r>
            <a:endParaRPr kumimoji="1" lang="zh-CN" altLang="en-US" dirty="0"/>
          </a:p>
        </p:txBody>
      </p:sp>
      <p:sp>
        <p:nvSpPr>
          <p:cNvPr id="112" name="文本占位符 2"/>
          <p:cNvSpPr>
            <a:spLocks noGrp="1"/>
          </p:cNvSpPr>
          <p:nvPr/>
        </p:nvSpPr>
        <p:spPr>
          <a:xfrm>
            <a:off x="15052675" y="9779635"/>
            <a:ext cx="4461510" cy="1699260"/>
          </a:xfrm>
          <a:prstGeom prst="rect">
            <a:avLst/>
          </a:prstGeom>
          <a:ln w="12700">
            <a:miter lim="400000"/>
          </a:ln>
        </p:spPr>
        <p:txBody>
          <a:bodyPr lIns="50800" tIns="50800" rIns="50800" bIns="50800">
            <a:normAutofit/>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r>
              <a:rPr kumimoji="1" lang="zh-CN" altLang="en-US" dirty="0"/>
              <a:t>改进AutoScaler伸缩算法，使得缩放获得更好的体验</a:t>
            </a:r>
            <a:endParaRPr kumimoji="1" lang="zh-CN" altLang="en-US" dirty="0"/>
          </a:p>
        </p:txBody>
      </p:sp>
      <p:sp>
        <p:nvSpPr>
          <p:cNvPr id="114" name="文本占位符 2"/>
          <p:cNvSpPr>
            <a:spLocks noGrp="1"/>
          </p:cNvSpPr>
          <p:nvPr/>
        </p:nvSpPr>
        <p:spPr>
          <a:xfrm>
            <a:off x="13204825" y="4872355"/>
            <a:ext cx="4372610" cy="605790"/>
          </a:xfrm>
          <a:prstGeom prst="rect">
            <a:avLst/>
          </a:prstGeom>
          <a:ln w="12700">
            <a:miter lim="400000"/>
          </a:ln>
        </p:spPr>
        <p:txBody>
          <a:bodyPr lIns="50800" tIns="50800" rIns="50800" bIns="50800">
            <a:normAutofit fontScale="9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r>
              <a:rPr kumimoji="1" lang="zh-CN" altLang="en-US" dirty="0"/>
              <a:t>初步支持AutoScaler自动伸缩</a:t>
            </a:r>
            <a:endParaRPr kumimoji="1" lang="zh-CN" altLang="en-US" dirty="0"/>
          </a:p>
        </p:txBody>
      </p:sp>
      <p:sp>
        <p:nvSpPr>
          <p:cNvPr id="116" name="文本占位符 2"/>
          <p:cNvSpPr>
            <a:spLocks noGrp="1"/>
          </p:cNvSpPr>
          <p:nvPr/>
        </p:nvSpPr>
        <p:spPr>
          <a:xfrm>
            <a:off x="1562735" y="5826125"/>
            <a:ext cx="2573655" cy="936625"/>
          </a:xfrm>
          <a:prstGeom prst="rect">
            <a:avLst/>
          </a:prstGeom>
          <a:ln w="12700">
            <a:miter lim="400000"/>
          </a:ln>
        </p:spPr>
        <p:txBody>
          <a:bodyPr lIns="50800" tIns="50800" rIns="50800" bIns="50800">
            <a:normAutofit fontScale="90000" lnSpcReduction="1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algn="ctr"/>
            <a:r>
              <a:rPr kumimoji="1" lang="zh-CN" altLang="en-US" dirty="0"/>
              <a:t>FLIP-212 提出</a:t>
            </a:r>
            <a:endParaRPr kumimoji="1" lang="zh-CN" altLang="en-US" dirty="0"/>
          </a:p>
          <a:p>
            <a:pPr algn="ctr"/>
            <a:r>
              <a:rPr kumimoji="1" lang="zh-CN" altLang="en-US" dirty="0"/>
              <a:t>2022.02</a:t>
            </a:r>
            <a:r>
              <a:rPr kumimoji="1" lang="en-US" altLang="zh-CN" dirty="0"/>
              <a:t>.10</a:t>
            </a:r>
            <a:endParaRPr kumimoji="1" lang="en-US" altLang="zh-CN" dirty="0"/>
          </a:p>
        </p:txBody>
      </p:sp>
      <p:sp>
        <p:nvSpPr>
          <p:cNvPr id="117" name="文本占位符 2"/>
          <p:cNvSpPr>
            <a:spLocks noGrp="1"/>
          </p:cNvSpPr>
          <p:nvPr/>
        </p:nvSpPr>
        <p:spPr>
          <a:xfrm>
            <a:off x="4236085" y="8265795"/>
            <a:ext cx="2032635" cy="936625"/>
          </a:xfrm>
          <a:prstGeom prst="rect">
            <a:avLst/>
          </a:prstGeom>
          <a:ln w="12700">
            <a:miter lim="400000"/>
          </a:ln>
        </p:spPr>
        <p:txBody>
          <a:bodyPr lIns="50800" tIns="50800" rIns="50800" bIns="50800">
            <a:normAutofit fontScale="90000" lnSpcReduction="1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algn="ctr"/>
            <a:r>
              <a:rPr kumimoji="1" lang="en-US" altLang="zh-CN" dirty="0"/>
              <a:t>0.1</a:t>
            </a:r>
            <a:r>
              <a:rPr kumimoji="1" lang="zh-CN" altLang="en-US" dirty="0"/>
              <a:t>版本</a:t>
            </a:r>
            <a:endParaRPr kumimoji="1" lang="zh-CN" altLang="en-US" dirty="0"/>
          </a:p>
          <a:p>
            <a:pPr algn="ctr"/>
            <a:r>
              <a:rPr kumimoji="1" lang="en-US" altLang="zh-CN" dirty="0"/>
              <a:t>2022.04</a:t>
            </a:r>
            <a:endParaRPr kumimoji="1" lang="en-US" altLang="zh-CN" dirty="0"/>
          </a:p>
        </p:txBody>
      </p:sp>
      <p:sp>
        <p:nvSpPr>
          <p:cNvPr id="118" name="文本占位符 2"/>
          <p:cNvSpPr>
            <a:spLocks noGrp="1"/>
          </p:cNvSpPr>
          <p:nvPr/>
        </p:nvSpPr>
        <p:spPr>
          <a:xfrm>
            <a:off x="10108565" y="8265795"/>
            <a:ext cx="2032635" cy="936625"/>
          </a:xfrm>
          <a:prstGeom prst="rect">
            <a:avLst/>
          </a:prstGeom>
          <a:ln w="12700">
            <a:miter lim="400000"/>
          </a:ln>
        </p:spPr>
        <p:txBody>
          <a:bodyPr lIns="50800" tIns="50800" rIns="50800" bIns="50800">
            <a:normAutofit fontScale="9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algn="ctr"/>
            <a:r>
              <a:rPr kumimoji="1" lang="en-US" dirty="0"/>
              <a:t>1.1 - 1.3 </a:t>
            </a:r>
            <a:r>
              <a:rPr kumimoji="1" lang="zh-CN" altLang="en-US" dirty="0"/>
              <a:t>版本</a:t>
            </a:r>
            <a:endParaRPr kumimoji="1" lang="zh-CN" altLang="en-US" dirty="0"/>
          </a:p>
        </p:txBody>
      </p:sp>
      <p:sp>
        <p:nvSpPr>
          <p:cNvPr id="119" name="文本占位符 2"/>
          <p:cNvSpPr>
            <a:spLocks noGrp="1"/>
          </p:cNvSpPr>
          <p:nvPr/>
        </p:nvSpPr>
        <p:spPr>
          <a:xfrm>
            <a:off x="16342995" y="8265795"/>
            <a:ext cx="2032000" cy="935990"/>
          </a:xfrm>
          <a:prstGeom prst="rect">
            <a:avLst/>
          </a:prstGeom>
          <a:ln w="12700">
            <a:miter lim="400000"/>
          </a:ln>
        </p:spPr>
        <p:txBody>
          <a:bodyPr lIns="50800" tIns="50800" rIns="50800" bIns="50800">
            <a:normAutofit lnSpcReduction="2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algn="ctr"/>
            <a:r>
              <a:rPr kumimoji="1" lang="en-US" dirty="0"/>
              <a:t>1.5 </a:t>
            </a:r>
            <a:r>
              <a:rPr kumimoji="1" lang="zh-CN" altLang="en-US" dirty="0"/>
              <a:t>版本</a:t>
            </a:r>
            <a:endParaRPr kumimoji="1" lang="zh-CN" altLang="en-US" dirty="0"/>
          </a:p>
        </p:txBody>
      </p:sp>
      <p:sp>
        <p:nvSpPr>
          <p:cNvPr id="120" name="文本占位符 2"/>
          <p:cNvSpPr>
            <a:spLocks noGrp="1"/>
          </p:cNvSpPr>
          <p:nvPr/>
        </p:nvSpPr>
        <p:spPr>
          <a:xfrm>
            <a:off x="6550025" y="5826125"/>
            <a:ext cx="2032635" cy="936625"/>
          </a:xfrm>
          <a:prstGeom prst="rect">
            <a:avLst/>
          </a:prstGeom>
          <a:ln w="12700">
            <a:miter lim="400000"/>
          </a:ln>
        </p:spPr>
        <p:txBody>
          <a:bodyPr lIns="50800" tIns="50800" rIns="50800" bIns="50800">
            <a:normAutofit fontScale="90000" lnSpcReduction="1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algn="ctr"/>
            <a:r>
              <a:rPr kumimoji="1" lang="en-US" altLang="zh-CN" dirty="0"/>
              <a:t>1.0 </a:t>
            </a:r>
            <a:r>
              <a:rPr kumimoji="1" lang="zh-CN" altLang="en-US" dirty="0"/>
              <a:t>版本</a:t>
            </a:r>
            <a:endParaRPr kumimoji="1" lang="zh-CN" altLang="en-US" dirty="0"/>
          </a:p>
          <a:p>
            <a:pPr algn="ctr"/>
            <a:r>
              <a:rPr kumimoji="1" lang="en-US" altLang="zh-CN" dirty="0"/>
              <a:t>2022.06</a:t>
            </a:r>
            <a:endParaRPr kumimoji="1" lang="en-US" altLang="zh-CN" dirty="0"/>
          </a:p>
        </p:txBody>
      </p:sp>
      <p:sp>
        <p:nvSpPr>
          <p:cNvPr id="122" name="文本占位符 2"/>
          <p:cNvSpPr>
            <a:spLocks noGrp="1"/>
          </p:cNvSpPr>
          <p:nvPr/>
        </p:nvSpPr>
        <p:spPr>
          <a:xfrm>
            <a:off x="13204825" y="5826125"/>
            <a:ext cx="2032635" cy="936625"/>
          </a:xfrm>
          <a:prstGeom prst="rect">
            <a:avLst/>
          </a:prstGeom>
          <a:ln w="12700">
            <a:miter lim="400000"/>
          </a:ln>
        </p:spPr>
        <p:txBody>
          <a:bodyPr lIns="50800" tIns="50800" rIns="50800" bIns="50800">
            <a:normAutofit lnSpcReduction="2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algn="ctr"/>
            <a:r>
              <a:rPr kumimoji="1" lang="en-US" dirty="0"/>
              <a:t>1.4 </a:t>
            </a:r>
            <a:r>
              <a:rPr kumimoji="1" lang="zh-CN" altLang="en-US" dirty="0"/>
              <a:t>版本</a:t>
            </a:r>
            <a:endParaRPr kumimoji="1" lang="zh-CN" altLang="en-US" dirty="0"/>
          </a:p>
        </p:txBody>
      </p:sp>
      <p:sp>
        <p:nvSpPr>
          <p:cNvPr id="4" name="文本占位符 2"/>
          <p:cNvSpPr>
            <a:spLocks noGrp="1"/>
          </p:cNvSpPr>
          <p:nvPr/>
        </p:nvSpPr>
        <p:spPr>
          <a:xfrm>
            <a:off x="18670905" y="5834380"/>
            <a:ext cx="2573020" cy="935990"/>
          </a:xfrm>
          <a:prstGeom prst="rect">
            <a:avLst/>
          </a:prstGeom>
          <a:ln w="12700">
            <a:miter lim="400000"/>
          </a:ln>
        </p:spPr>
        <p:txBody>
          <a:bodyPr lIns="50800" tIns="50800" rIns="50800" bIns="50800">
            <a:normAutofit fontScale="90000" lnSpcReduction="1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algn="ctr"/>
            <a:r>
              <a:rPr kumimoji="1" lang="en-US" dirty="0"/>
              <a:t>1.6 </a:t>
            </a:r>
            <a:r>
              <a:rPr kumimoji="1" lang="zh-CN" altLang="en-US" dirty="0"/>
              <a:t>版本（</a:t>
            </a:r>
            <a:r>
              <a:rPr kumimoji="1" lang="en-US" altLang="zh-CN" dirty="0"/>
              <a:t>3</a:t>
            </a:r>
            <a:r>
              <a:rPr kumimoji="1" lang="zh-CN" altLang="en-US" dirty="0"/>
              <a:t>天</a:t>
            </a:r>
            <a:r>
              <a:rPr kumimoji="1" lang="zh-CN" altLang="en-US" dirty="0"/>
              <a:t>前）</a:t>
            </a:r>
            <a:endParaRPr kumimoji="1" lang="zh-CN" altLang="en-US" dirty="0"/>
          </a:p>
        </p:txBody>
      </p:sp>
      <p:sp>
        <p:nvSpPr>
          <p:cNvPr id="5" name="文本占位符 2"/>
          <p:cNvSpPr>
            <a:spLocks noGrp="1"/>
          </p:cNvSpPr>
          <p:nvPr/>
        </p:nvSpPr>
        <p:spPr>
          <a:xfrm>
            <a:off x="17997170" y="3778885"/>
            <a:ext cx="4461510" cy="1699260"/>
          </a:xfrm>
          <a:prstGeom prst="rect">
            <a:avLst/>
          </a:prstGeom>
          <a:ln w="12700">
            <a:miter lim="400000"/>
          </a:ln>
        </p:spPr>
        <p:txBody>
          <a:bodyPr lIns="50800" tIns="50800" rIns="50800" bIns="50800">
            <a:normAutofit/>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r>
              <a:rPr kumimoji="1" lang="zh-CN" altLang="en-US" dirty="0"/>
              <a:t>实验性的支持原地缩放（</a:t>
            </a:r>
            <a:r>
              <a:rPr kumimoji="1" lang="en-US" altLang="zh-CN" dirty="0"/>
              <a:t>1.18</a:t>
            </a:r>
            <a:r>
              <a:rPr kumimoji="1" lang="zh-CN" altLang="en-US" dirty="0"/>
              <a:t>）</a:t>
            </a:r>
            <a:endParaRPr kumimoji="1" lang="zh-CN" altLang="en-US" dirty="0"/>
          </a:p>
          <a:p>
            <a:r>
              <a:rPr kumimoji="1" lang="en-US" altLang="zh-CN" dirty="0"/>
              <a:t>AutoScaler</a:t>
            </a:r>
            <a:r>
              <a:rPr kumimoji="1" lang="zh-CN" altLang="en-US" dirty="0"/>
              <a:t>指标的</a:t>
            </a:r>
            <a:r>
              <a:rPr kumimoji="1" lang="zh-CN" altLang="en-US" dirty="0"/>
              <a:t>改进</a:t>
            </a:r>
            <a:endParaRPr kumimoji="1" lang="zh-CN" altLang="en-US" dirty="0"/>
          </a:p>
        </p:txBody>
      </p:sp>
      <p:sp>
        <p:nvSpPr>
          <p:cNvPr id="12" name="椭圆 11"/>
          <p:cNvSpPr>
            <a:spLocks noChangeAspect="1"/>
          </p:cNvSpPr>
          <p:nvPr/>
        </p:nvSpPr>
        <p:spPr>
          <a:xfrm>
            <a:off x="20137466" y="7126664"/>
            <a:ext cx="180000" cy="180000"/>
          </a:xfrm>
          <a:prstGeom prst="ellipse">
            <a:avLst/>
          </a:prstGeom>
          <a:solidFill>
            <a:schemeClr val="bg1"/>
          </a:solidFill>
          <a:ln w="22225">
            <a:solidFill>
              <a:srgbClr val="C8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charset="-122"/>
              <a:sym typeface="Arial" panose="020B0604020202020204" pitchFamily="34" charset="0"/>
            </a:endParaRPr>
          </a:p>
        </p:txBody>
      </p:sp>
      <p:grpSp>
        <p:nvGrpSpPr>
          <p:cNvPr id="13" name="组合 12"/>
          <p:cNvGrpSpPr/>
          <p:nvPr/>
        </p:nvGrpSpPr>
        <p:grpSpPr>
          <a:xfrm>
            <a:off x="20135561" y="6728901"/>
            <a:ext cx="180000" cy="544743"/>
            <a:chOff x="3429579" y="3368261"/>
            <a:chExt cx="180000" cy="544743"/>
          </a:xfrm>
        </p:grpSpPr>
        <p:cxnSp>
          <p:nvCxnSpPr>
            <p:cNvPr id="14" name="直接箭头连接符 13"/>
            <p:cNvCxnSpPr/>
            <p:nvPr/>
          </p:nvCxnSpPr>
          <p:spPr>
            <a:xfrm flipV="1">
              <a:off x="3519579" y="3368261"/>
              <a:ext cx="0" cy="457200"/>
            </a:xfrm>
            <a:prstGeom prst="straightConnector1">
              <a:avLst/>
            </a:prstGeom>
            <a:ln w="19050">
              <a:solidFill>
                <a:srgbClr val="C80100"/>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p:cNvSpPr>
              <a:spLocks noChangeAspect="1"/>
            </p:cNvSpPr>
            <p:nvPr/>
          </p:nvSpPr>
          <p:spPr>
            <a:xfrm>
              <a:off x="3429579" y="3733004"/>
              <a:ext cx="180000" cy="180000"/>
            </a:xfrm>
            <a:prstGeom prst="ellipse">
              <a:avLst/>
            </a:prstGeom>
            <a:solidFill>
              <a:schemeClr val="bg1"/>
            </a:solidFill>
            <a:ln w="22225">
              <a:solidFill>
                <a:srgbClr val="C8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charset="-122"/>
                <a:sym typeface="Arial" panose="020B0604020202020204" pitchFamily="34" charset="0"/>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GB" altLang="zh-CN" dirty="0"/>
              <a:t>Part 0</a:t>
            </a:r>
            <a:r>
              <a:rPr lang="en-US" altLang="en-GB" dirty="0"/>
              <a:t>2</a:t>
            </a:r>
            <a:endParaRPr lang="en-US" altLang="en-GB" dirty="0"/>
          </a:p>
        </p:txBody>
      </p:sp>
      <p:sp>
        <p:nvSpPr>
          <p:cNvPr id="3" name="文本占位符 2"/>
          <p:cNvSpPr>
            <a:spLocks noGrp="1"/>
          </p:cNvSpPr>
          <p:nvPr>
            <p:ph type="body" sz="quarter" idx="22"/>
          </p:nvPr>
        </p:nvSpPr>
        <p:spPr>
          <a:xfrm>
            <a:off x="7277722" y="8260776"/>
            <a:ext cx="8857014" cy="800101"/>
          </a:xfrm>
        </p:spPr>
        <p:txBody>
          <a:bodyPr>
            <a:normAutofit lnSpcReduction="10000"/>
          </a:bodyPr>
          <a:lstStyle/>
          <a:p>
            <a:r>
              <a:rPr kumimoji="1" lang="zh-CN" altLang="en-US" dirty="0">
                <a:sym typeface="+mn-ea"/>
              </a:rPr>
              <a:t>流式作业自动调优原理</a:t>
            </a:r>
            <a:endParaRPr lang="en-GB" altLang="zh-CN"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a:bodyPr>
          <a:p>
            <a:r>
              <a:rPr lang="en-US"/>
              <a:t>Why Stream Job Need to </a:t>
            </a:r>
            <a:r>
              <a:rPr lang="en-US" altLang="zh-CN"/>
              <a:t>AutoScaling </a:t>
            </a:r>
            <a:endParaRPr lang="en-US" altLang="zh-CN"/>
          </a:p>
        </p:txBody>
      </p:sp>
      <p:sp>
        <p:nvSpPr>
          <p:cNvPr id="5" name="文本占位符 4"/>
          <p:cNvSpPr/>
          <p:nvPr>
            <p:ph type="body" sz="quarter" idx="22"/>
          </p:nvPr>
        </p:nvSpPr>
        <p:spPr>
          <a:xfrm>
            <a:off x="1780540" y="5579110"/>
            <a:ext cx="4667250" cy="2748915"/>
          </a:xfrm>
        </p:spPr>
        <p:txBody>
          <a:bodyPr>
            <a:normAutofit/>
          </a:bodyPr>
          <a:p>
            <a:r>
              <a:rPr lang="zh-CN">
                <a:sym typeface="+mn-ea"/>
              </a:rPr>
              <a:t>资源利用率低</a:t>
            </a:r>
            <a:endParaRPr lang="zh-CN"/>
          </a:p>
          <a:p>
            <a:r>
              <a:rPr lang="zh-CN">
                <a:sym typeface="+mn-ea"/>
              </a:rPr>
              <a:t>成本过高，无法合理利用云原生技术</a:t>
            </a:r>
            <a:endParaRPr lang="zh-CN" altLang="en-US"/>
          </a:p>
        </p:txBody>
      </p:sp>
      <p:sp>
        <p:nvSpPr>
          <p:cNvPr id="6" name="文本占位符 4"/>
          <p:cNvSpPr/>
          <p:nvPr/>
        </p:nvSpPr>
        <p:spPr>
          <a:xfrm>
            <a:off x="16687800" y="5243195"/>
            <a:ext cx="4667250" cy="2748915"/>
          </a:xfrm>
          <a:prstGeom prst="rect">
            <a:avLst/>
          </a:prstGeom>
          <a:ln w="12700">
            <a:miter lim="400000"/>
          </a:ln>
        </p:spPr>
        <p:txBody>
          <a:bodyPr lIns="50800" tIns="50800" rIns="50800" bIns="50800">
            <a:normAutofit/>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r>
              <a:rPr lang="zh-CN">
                <a:sym typeface="+mn-ea"/>
              </a:rPr>
              <a:t>作业吞吐量低</a:t>
            </a:r>
            <a:endParaRPr lang="zh-CN"/>
          </a:p>
          <a:p>
            <a:r>
              <a:rPr lang="zh-CN">
                <a:sym typeface="+mn-ea"/>
              </a:rPr>
              <a:t>作业产生背压，导致消息延迟过高</a:t>
            </a:r>
            <a:endParaRPr lang="zh-CN"/>
          </a:p>
          <a:p>
            <a:r>
              <a:rPr lang="zh-CN">
                <a:sym typeface="+mn-ea"/>
              </a:rPr>
              <a:t>资源不稳定导致容易作业失败，多次重启等问题</a:t>
            </a:r>
            <a:r>
              <a:rPr lang="zh-CN">
                <a:sym typeface="+mn-ea"/>
              </a:rPr>
              <a:t>发生</a:t>
            </a:r>
            <a:endParaRPr lang="zh-CN">
              <a:sym typeface="+mn-ea"/>
            </a:endParaRPr>
          </a:p>
        </p:txBody>
      </p:sp>
      <p:sp>
        <p:nvSpPr>
          <p:cNvPr id="7" name="椭圆 6"/>
          <p:cNvSpPr/>
          <p:nvPr/>
        </p:nvSpPr>
        <p:spPr>
          <a:xfrm>
            <a:off x="9737090" y="5960110"/>
            <a:ext cx="2422525" cy="131445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OPPOSans L Regular" charset="0"/>
                <a:ea typeface="OPPOSans L Regular" charset="0"/>
              </a:rPr>
              <a:t>资源</a:t>
            </a:r>
            <a:r>
              <a:rPr lang="zh-CN" altLang="en-US">
                <a:latin typeface="OPPOSans L Regular" charset="0"/>
                <a:ea typeface="OPPOSans L Regular" charset="0"/>
              </a:rPr>
              <a:t>配置</a:t>
            </a:r>
            <a:endParaRPr lang="zh-CN" altLang="en-US">
              <a:latin typeface="OPPOSans L Regular" charset="0"/>
              <a:ea typeface="OPPOSans L Regular" charset="0"/>
            </a:endParaRPr>
          </a:p>
        </p:txBody>
      </p:sp>
      <p:sp>
        <p:nvSpPr>
          <p:cNvPr id="8" name="上箭头 7"/>
          <p:cNvSpPr/>
          <p:nvPr/>
        </p:nvSpPr>
        <p:spPr>
          <a:xfrm>
            <a:off x="7112000" y="3615055"/>
            <a:ext cx="1960880" cy="52819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OPPOSans L Regular" charset="0"/>
                <a:ea typeface="OPPOSans L Regular" charset="0"/>
              </a:rPr>
              <a:t>高</a:t>
            </a:r>
            <a:endParaRPr lang="zh-CN" altLang="en-US">
              <a:latin typeface="OPPOSans L Regular" charset="0"/>
              <a:ea typeface="OPPOSans L Regular" charset="0"/>
            </a:endParaRPr>
          </a:p>
        </p:txBody>
      </p:sp>
      <p:sp>
        <p:nvSpPr>
          <p:cNvPr id="9" name="下箭头 8"/>
          <p:cNvSpPr/>
          <p:nvPr/>
        </p:nvSpPr>
        <p:spPr>
          <a:xfrm>
            <a:off x="12927965" y="3939540"/>
            <a:ext cx="1884045" cy="4957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OPPOSans L Regular" charset="0"/>
                <a:ea typeface="OPPOSans L Regular" charset="0"/>
              </a:rPr>
              <a:t>低</a:t>
            </a:r>
            <a:endParaRPr lang="zh-CN" altLang="en-US">
              <a:latin typeface="OPPOSans L Regular" charset="0"/>
              <a:ea typeface="OPPOSans L Regular" charset="0"/>
            </a:endParaRPr>
          </a:p>
        </p:txBody>
      </p:sp>
      <p:sp>
        <p:nvSpPr>
          <p:cNvPr id="10" name="文本占位符 2"/>
          <p:cNvSpPr>
            <a:spLocks noGrp="1"/>
          </p:cNvSpPr>
          <p:nvPr/>
        </p:nvSpPr>
        <p:spPr>
          <a:xfrm>
            <a:off x="1572260" y="9690100"/>
            <a:ext cx="17640935" cy="1170305"/>
          </a:xfrm>
          <a:prstGeom prst="rect">
            <a:avLst/>
          </a:prstGeom>
          <a:ln w="12700">
            <a:miter lim="400000"/>
          </a:ln>
        </p:spPr>
        <p:txBody>
          <a:bodyPr lIns="50800" tIns="50800" rIns="50800" bIns="50800">
            <a:normAutofit fontScale="80000"/>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marL="0" indent="0">
              <a:buNone/>
            </a:pPr>
            <a:r>
              <a:rPr lang="zh-CN" sz="3600">
                <a:sym typeface="+mn-ea"/>
              </a:rPr>
              <a:t>社区用户诉求：</a:t>
            </a:r>
            <a:r>
              <a:rPr sz="3600">
                <a:sym typeface="+mn-ea"/>
              </a:rPr>
              <a:t>作业自动调优的目标比较简单，即配置一份在保障作业无延迟的前提下，尽可能的提高作业整体的吞吐量，提高作业的资源利用率，让资源不再成为作业的瓶颈</a:t>
            </a:r>
            <a:endParaRPr sz="3600" i="1">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a:bodyPr>
          <a:p>
            <a:r>
              <a:rPr lang="en-US"/>
              <a:t>DS2 Thinking</a:t>
            </a:r>
            <a:r>
              <a:rPr lang="en-US" altLang="zh-CN"/>
              <a:t> </a:t>
            </a:r>
            <a:endParaRPr lang="en-US" altLang="zh-CN"/>
          </a:p>
        </p:txBody>
      </p:sp>
      <p:sp>
        <p:nvSpPr>
          <p:cNvPr id="3" name="文本占位符 2"/>
          <p:cNvSpPr>
            <a:spLocks noGrp="1"/>
          </p:cNvSpPr>
          <p:nvPr>
            <p:ph type="body" sz="quarter" idx="22"/>
          </p:nvPr>
        </p:nvSpPr>
        <p:spPr>
          <a:xfrm>
            <a:off x="11831955" y="2693035"/>
            <a:ext cx="10763250" cy="8815070"/>
          </a:xfrm>
        </p:spPr>
        <p:txBody>
          <a:bodyPr>
            <a:noAutofit/>
          </a:bodyPr>
          <a:p>
            <a:pPr algn="l">
              <a:buFont typeface="Arial" panose="020B0604020202020204" pitchFamily="34" charset="0"/>
            </a:pPr>
            <a:endParaRPr sz="3200">
              <a:sym typeface="+mn-ea"/>
            </a:endParaRPr>
          </a:p>
          <a:p>
            <a:pPr algn="l">
              <a:buFont typeface="Arial" panose="020B0604020202020204" pitchFamily="34" charset="0"/>
            </a:pPr>
            <a:r>
              <a:rPr sz="3200">
                <a:sym typeface="+mn-ea"/>
              </a:rPr>
              <a:t>DS2 是一个思想，它与具体实现机制无关（尽管 DS 这个系统是由大约 1500 行 Rust 代码组成）。然而，我们可以从 DS2 中窥探到自动调优的架构思想</a:t>
            </a:r>
            <a:r>
              <a:rPr lang="zh-CN" sz="3200">
                <a:sym typeface="+mn-ea"/>
              </a:rPr>
              <a:t>（</a:t>
            </a:r>
            <a:r>
              <a:rPr lang="zh-CN" sz="3200">
                <a:sym typeface="+mn-ea"/>
              </a:rPr>
              <a:t>右图）</a:t>
            </a:r>
            <a:r>
              <a:rPr sz="3200">
                <a:sym typeface="+mn-ea"/>
              </a:rPr>
              <a:t>。</a:t>
            </a:r>
            <a:endParaRPr sz="3200">
              <a:sym typeface="+mn-ea"/>
            </a:endParaRPr>
          </a:p>
          <a:p>
            <a:pPr algn="l">
              <a:buFont typeface="Arial" panose="020B0604020202020204" pitchFamily="34" charset="0"/>
            </a:pPr>
            <a:endParaRPr sz="3200">
              <a:sym typeface="+mn-ea"/>
            </a:endParaRPr>
          </a:p>
          <a:p>
            <a:pPr algn="l">
              <a:buFont typeface="Arial" panose="020B0604020202020204" pitchFamily="34" charset="0"/>
            </a:pPr>
            <a:r>
              <a:rPr sz="3200">
                <a:sym typeface="+mn-ea"/>
              </a:rPr>
              <a:t>DS2 可以与任何能够动态改变资源配置和迁移状态的流处理器集成。它通过监测流作业的工作情况，并定期向存储系统报告一系列指标来实现自动调优。DS2 包含一个缩放策略组件模型以及一个 Scaling Manager 监控系统，当出现新的指标时，它会调用调优策略，并向 Flink 发送伸缩指令的程序。</a:t>
            </a:r>
            <a:endParaRPr sz="3200">
              <a:sym typeface="+mn-ea"/>
            </a:endParaRPr>
          </a:p>
          <a:p>
            <a:pPr algn="l">
              <a:buFont typeface="Arial" panose="020B0604020202020204" pitchFamily="34" charset="0"/>
            </a:pPr>
            <a:endParaRPr sz="3200">
              <a:sym typeface="+mn-ea"/>
            </a:endParaRPr>
          </a:p>
          <a:p>
            <a:pPr algn="l">
              <a:buFont typeface="Arial" panose="020B0604020202020204" pitchFamily="34" charset="0"/>
            </a:pPr>
            <a:r>
              <a:rPr sz="3200">
                <a:sym typeface="+mn-ea"/>
              </a:rPr>
              <a:t>从 Flink Operator 1.4 版本开始，已经集成了 autoscaler 模块，为用户提供了基于云原生的自动调优功能。这样，用户可以更加方便地应用自动调优程序来优化流处理作业的性能和资源利用。</a:t>
            </a:r>
            <a:endParaRPr sz="3200">
              <a:sym typeface="+mn-ea"/>
            </a:endParaRPr>
          </a:p>
        </p:txBody>
      </p:sp>
      <p:pic>
        <p:nvPicPr>
          <p:cNvPr id="4" name="图片 3"/>
          <p:cNvPicPr>
            <a:picLocks noChangeAspect="1"/>
          </p:cNvPicPr>
          <p:nvPr/>
        </p:nvPicPr>
        <p:blipFill>
          <a:blip r:embed="rId1"/>
          <a:stretch>
            <a:fillRect/>
          </a:stretch>
        </p:blipFill>
        <p:spPr>
          <a:xfrm>
            <a:off x="1892300" y="3422015"/>
            <a:ext cx="8298180" cy="735647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21"/>
          </p:nvPr>
        </p:nvSpPr>
        <p:spPr>
          <a:xfrm>
            <a:off x="1420495" y="831850"/>
            <a:ext cx="14364335" cy="1170305"/>
          </a:xfrm>
        </p:spPr>
        <p:txBody>
          <a:bodyPr>
            <a:normAutofit/>
          </a:bodyPr>
          <a:p>
            <a:r>
              <a:rPr lang="en-US">
                <a:sym typeface="+mn-ea"/>
              </a:rPr>
              <a:t>Cauclate </a:t>
            </a:r>
            <a:r>
              <a:rPr lang="en-US" altLang="zh-CN">
                <a:sym typeface="+mn-ea"/>
              </a:rPr>
              <a:t>AutoScaling </a:t>
            </a:r>
            <a:endParaRPr lang="en-US" altLang="zh-CN"/>
          </a:p>
        </p:txBody>
      </p:sp>
      <p:sp>
        <p:nvSpPr>
          <p:cNvPr id="3" name="文本占位符 2"/>
          <p:cNvSpPr>
            <a:spLocks noGrp="1"/>
          </p:cNvSpPr>
          <p:nvPr>
            <p:ph type="body" sz="quarter" idx="22"/>
          </p:nvPr>
        </p:nvSpPr>
        <p:spPr>
          <a:xfrm>
            <a:off x="12002770" y="2764155"/>
            <a:ext cx="10884535" cy="8253095"/>
          </a:xfrm>
        </p:spPr>
        <p:txBody>
          <a:bodyPr>
            <a:normAutofit lnSpcReduction="10000"/>
          </a:bodyPr>
          <a:p>
            <a:pPr marL="0" indent="0">
              <a:buNone/>
            </a:pPr>
            <a:r>
              <a:rPr lang="zh-CN" altLang="en-US">
                <a:latin typeface="SimHei" charset="0"/>
                <a:cs typeface="SimHei" charset="0"/>
                <a:sym typeface="+mn-ea"/>
              </a:rPr>
              <a:t>第一种</a:t>
            </a:r>
            <a:r>
              <a:rPr lang="zh-CN" altLang="en-US">
                <a:latin typeface="SimHei" charset="0"/>
                <a:cs typeface="SimHei" charset="0"/>
                <a:sym typeface="+mn-ea"/>
              </a:rPr>
              <a:t>是基于利用率的缩放，我</a:t>
            </a:r>
            <a:r>
              <a:rPr lang="zh-CN" altLang="en-US">
                <a:latin typeface="SimHei" charset="0"/>
                <a:cs typeface="SimHei" charset="0"/>
                <a:sym typeface="+mn-ea"/>
              </a:rPr>
              <a:t>们可以通过以下公式来调整下游算子的并行度：</a:t>
            </a:r>
            <a:endParaRPr lang="zh-CN" altLang="en-US">
              <a:latin typeface="SimHei" charset="0"/>
              <a:cs typeface="SimHei" charset="0"/>
              <a:sym typeface="+mn-ea"/>
            </a:endParaRPr>
          </a:p>
          <a:p>
            <a:pPr marL="0" indent="0">
              <a:buNone/>
            </a:pPr>
            <a:endParaRPr lang="zh-CN" altLang="en-US">
              <a:latin typeface="SimHei" charset="0"/>
              <a:cs typeface="SimHei" charset="0"/>
              <a:sym typeface="+mn-ea"/>
            </a:endParaRPr>
          </a:p>
          <a:p>
            <a:pPr marL="0" indent="0">
              <a:buNone/>
            </a:pPr>
            <a:r>
              <a:rPr lang="zh-CN" altLang="en-US">
                <a:latin typeface="SimHei" charset="0"/>
                <a:cs typeface="SimHei" charset="0"/>
                <a:sym typeface="+mn-ea"/>
              </a:rPr>
              <a:t>新并行度 = 当前并行度 * （当前利用率 / 目标利用率）</a:t>
            </a:r>
            <a:endParaRPr lang="zh-CN" altLang="en-US">
              <a:latin typeface="SimHei" charset="0"/>
              <a:cs typeface="SimHei" charset="0"/>
              <a:sym typeface="+mn-ea"/>
            </a:endParaRPr>
          </a:p>
          <a:p>
            <a:pPr marL="0" indent="0">
              <a:buNone/>
            </a:pPr>
            <a:endParaRPr lang="zh-CN" altLang="en-US">
              <a:latin typeface="SimHei" charset="0"/>
              <a:cs typeface="SimHei" charset="0"/>
              <a:sym typeface="+mn-ea"/>
            </a:endParaRPr>
          </a:p>
          <a:p>
            <a:pPr marL="0" indent="0">
              <a:buNone/>
            </a:pPr>
            <a:r>
              <a:rPr lang="zh-CN" altLang="en-US" i="1">
                <a:latin typeface="SimHei" charset="0"/>
                <a:cs typeface="SimHei" charset="0"/>
                <a:sym typeface="+mn-ea"/>
              </a:rPr>
              <a:t>其中：</a:t>
            </a:r>
            <a:endParaRPr lang="zh-CN" altLang="en-US" i="1">
              <a:latin typeface="SimHei" charset="0"/>
              <a:cs typeface="SimHei" charset="0"/>
              <a:sym typeface="+mn-ea"/>
            </a:endParaRPr>
          </a:p>
          <a:p>
            <a:pPr marL="0" indent="0">
              <a:buNone/>
            </a:pPr>
            <a:r>
              <a:rPr lang="zh-CN" altLang="en-US" i="1">
                <a:latin typeface="SimHei" charset="0"/>
                <a:cs typeface="SimHei" charset="0"/>
                <a:sym typeface="+mn-ea"/>
              </a:rPr>
              <a:t>- 当前利用率表示当前数据源实际处理速率与其理论最大处理速率之间的比率。</a:t>
            </a:r>
            <a:endParaRPr lang="zh-CN" altLang="en-US" i="1">
              <a:latin typeface="SimHei" charset="0"/>
              <a:cs typeface="SimHei" charset="0"/>
              <a:sym typeface="+mn-ea"/>
            </a:endParaRPr>
          </a:p>
          <a:p>
            <a:pPr marL="0" indent="0">
              <a:buNone/>
            </a:pPr>
            <a:r>
              <a:rPr lang="zh-CN" altLang="en-US" i="1">
                <a:latin typeface="SimHei" charset="0"/>
                <a:cs typeface="SimHei" charset="0"/>
                <a:sym typeface="+mn-ea"/>
              </a:rPr>
              <a:t>- 目标利用率是您希望数据源达到的目标利用率，一般可以根据系统负载和性能要求进行设置。</a:t>
            </a:r>
            <a:endParaRPr lang="zh-CN" altLang="en-US" i="1">
              <a:latin typeface="SimHei" charset="0"/>
              <a:cs typeface="SimHei" charset="0"/>
              <a:sym typeface="+mn-ea"/>
            </a:endParaRPr>
          </a:p>
          <a:p>
            <a:pPr marL="0" indent="0">
              <a:buNone/>
            </a:pPr>
            <a:endParaRPr lang="zh-CN" altLang="en-US">
              <a:latin typeface="SimHei" charset="0"/>
              <a:cs typeface="SimHei" charset="0"/>
              <a:sym typeface="+mn-ea"/>
            </a:endParaRPr>
          </a:p>
          <a:p>
            <a:pPr marL="0" indent="0">
              <a:buNone/>
            </a:pPr>
            <a:endParaRPr lang="zh-CN" altLang="en-US">
              <a:latin typeface="SimHei" charset="0"/>
              <a:cs typeface="SimHei" charset="0"/>
              <a:sym typeface="+mn-ea"/>
            </a:endParaRPr>
          </a:p>
          <a:p>
            <a:pPr marL="0" indent="0">
              <a:buNone/>
            </a:pPr>
            <a:r>
              <a:rPr lang="zh-CN" altLang="en-US">
                <a:latin typeface="SimHei" charset="0"/>
                <a:cs typeface="SimHei" charset="0"/>
                <a:sym typeface="+mn-ea"/>
              </a:rPr>
              <a:t>通过</a:t>
            </a:r>
            <a:r>
              <a:rPr lang="zh-CN" altLang="en-US">
                <a:latin typeface="SimHei" charset="0"/>
                <a:cs typeface="SimHei" charset="0"/>
                <a:sym typeface="+mn-ea"/>
              </a:rPr>
              <a:t>公式计算每个顶点的并行度</a:t>
            </a:r>
            <a:r>
              <a:rPr lang="zh-CN" altLang="en-US">
                <a:latin typeface="SimHei" charset="0"/>
                <a:cs typeface="SimHei" charset="0"/>
                <a:sym typeface="+mn-ea"/>
              </a:rPr>
              <a:t>后，对 JobGraph 进行遍历</a:t>
            </a:r>
            <a:r>
              <a:rPr lang="zh-CN" altLang="en-US">
                <a:latin typeface="SimHei" charset="0"/>
                <a:cs typeface="SimHei" charset="0"/>
                <a:sym typeface="+mn-ea"/>
              </a:rPr>
              <a:t>修改，以使每个顶点的输入聚合真实输出率与真实处理率相匹配。真实输出/处理率是一种根据每个时间单位内可以输出/处理多少记录来归一化顶点真实处理速率的方法。这样一来，我们可以在降低或增加顶点的并行度时预测新的速率。</a:t>
            </a:r>
            <a:endParaRPr lang="zh-CN" altLang="en-US" sz="1200">
              <a:latin typeface="SimHei" charset="0"/>
              <a:cs typeface="SimHei" charset="0"/>
              <a:sym typeface="+mn-ea"/>
            </a:endParaRPr>
          </a:p>
          <a:p>
            <a:pPr marL="0" indent="0">
              <a:buNone/>
            </a:pPr>
            <a:endParaRPr lang="zh-CN" altLang="en-US" sz="1200">
              <a:latin typeface="SimHei" charset="0"/>
              <a:cs typeface="SimHei" charset="0"/>
              <a:sym typeface="+mn-ea"/>
            </a:endParaRPr>
          </a:p>
        </p:txBody>
      </p:sp>
      <p:sp>
        <p:nvSpPr>
          <p:cNvPr id="6" name="文本占位符 2"/>
          <p:cNvSpPr>
            <a:spLocks noGrp="1"/>
          </p:cNvSpPr>
          <p:nvPr/>
        </p:nvSpPr>
        <p:spPr>
          <a:xfrm>
            <a:off x="1420495" y="2764155"/>
            <a:ext cx="9713595" cy="977265"/>
          </a:xfrm>
          <a:prstGeom prst="rect">
            <a:avLst/>
          </a:prstGeom>
          <a:ln w="12700">
            <a:miter lim="400000"/>
          </a:ln>
        </p:spPr>
        <p:txBody>
          <a:bodyPr lIns="50800" tIns="50800" rIns="50800" bIns="50800">
            <a:normAutofit/>
          </a:bodyPr>
          <a:lstStyle>
            <a:lvl1pPr marL="0" marR="0" indent="0" algn="l" defTabSz="2438400" rtl="0" latinLnBrk="0">
              <a:lnSpc>
                <a:spcPct val="110000"/>
              </a:lnSpc>
              <a:spcBef>
                <a:spcPts val="0"/>
              </a:spcBef>
              <a:spcAft>
                <a:spcPts val="0"/>
              </a:spcAft>
              <a:buClrTx/>
              <a:buSzTx/>
              <a:buFontTx/>
              <a:buNone/>
              <a:defRPr sz="2800" b="0" i="0" u="none" strike="noStrike" cap="none" spc="0" baseline="0">
                <a:solidFill>
                  <a:srgbClr val="FFFFFF"/>
                </a:solidFill>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lvl1pPr>
            <a:lvl2pPr marL="0" marR="0" indent="4572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2pPr>
            <a:lvl3pPr marL="0" marR="0" indent="9144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3pPr>
            <a:lvl4pPr marL="0" marR="0" indent="13716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4pPr>
            <a:lvl5pPr marL="0" marR="0" indent="1828800" algn="l" defTabSz="825500" rtl="0" latinLnBrk="0">
              <a:lnSpc>
                <a:spcPct val="100000"/>
              </a:lnSpc>
              <a:spcBef>
                <a:spcPts val="0"/>
              </a:spcBef>
              <a:spcAft>
                <a:spcPts val="0"/>
              </a:spcAft>
              <a:buClrTx/>
              <a:buSzTx/>
              <a:buFontTx/>
              <a:buNone/>
              <a:defRPr sz="5500" b="0" i="0" u="none" strike="noStrike" cap="none" spc="0" baseline="0">
                <a:solidFill>
                  <a:srgbClr val="000000"/>
                </a:solidFill>
                <a:uFillTx/>
                <a:latin typeface="OPPOSans B" panose="00020600040101010101" charset="-122"/>
                <a:ea typeface="OPPOSans B" panose="00020600040101010101" charset="-122"/>
                <a:cs typeface="OPPOSans B" panose="00020600040101010101" charset="-122"/>
                <a:sym typeface="Helvetica Neue" panose="02000503000000020004"/>
              </a:defRPr>
            </a:lvl5pPr>
            <a:lvl6pPr marL="0" marR="0" indent="22860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6pPr>
            <a:lvl7pPr marL="0" marR="0" indent="27432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7pPr>
            <a:lvl8pPr marL="0" marR="0" indent="32004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8pPr>
            <a:lvl9pPr marL="0" marR="0" indent="3657600" algn="l" defTabSz="825500" rtl="0" latinLnBrk="0">
              <a:lnSpc>
                <a:spcPct val="100000"/>
              </a:lnSpc>
              <a:spcBef>
                <a:spcPts val="0"/>
              </a:spcBef>
              <a:spcAft>
                <a:spcPts val="0"/>
              </a:spcAft>
              <a:buClrTx/>
              <a:buSzTx/>
              <a:buFontTx/>
              <a:buNone/>
              <a:defRPr sz="5500" b="1" i="0" u="none" strike="noStrike" cap="none" spc="0" baseline="0">
                <a:solidFill>
                  <a:srgbClr val="000000"/>
                </a:solidFill>
                <a:uFillTx/>
                <a:latin typeface="+mn-lt"/>
                <a:ea typeface="+mn-ea"/>
                <a:cs typeface="+mn-cs"/>
                <a:sym typeface="Helvetica Neue" panose="02000503000000020004"/>
              </a:defRPr>
            </a:lvl9pPr>
          </a:lstStyle>
          <a:p>
            <a:pPr marL="0" indent="0">
              <a:buNone/>
            </a:pPr>
            <a:r>
              <a:rPr lang="zh-CN" altLang="en-US" sz="3600">
                <a:solidFill>
                  <a:schemeClr val="bg1"/>
                </a:solidFill>
                <a:sym typeface="+mn-ea"/>
              </a:rPr>
              <a:t>设置下游算子并行度（基于利用率的缩放）</a:t>
            </a:r>
            <a:endParaRPr lang="zh-CN" altLang="en-US" sz="3600">
              <a:sym typeface="+mn-ea"/>
            </a:endParaRPr>
          </a:p>
        </p:txBody>
      </p:sp>
      <p:pic>
        <p:nvPicPr>
          <p:cNvPr id="4" name="内容占位符 4"/>
          <p:cNvPicPr>
            <a:picLocks noChangeAspect="1"/>
          </p:cNvPicPr>
          <p:nvPr/>
        </p:nvPicPr>
        <p:blipFill>
          <a:blip r:embed="rId1"/>
          <a:stretch>
            <a:fillRect/>
          </a:stretch>
        </p:blipFill>
        <p:spPr>
          <a:xfrm>
            <a:off x="1420495" y="3940810"/>
            <a:ext cx="10251440" cy="4967605"/>
          </a:xfrm>
          <a:prstGeom prst="rect">
            <a:avLst/>
          </a:prstGeom>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72662"/>
        </a:solidFill>
        <a:ln w="12700">
          <a:miter lim="400000"/>
        </a:ln>
      </a:spPr>
      <a:bodyPr lIns="50800" tIns="50800" rIns="50800" bIns="50800" anchor="ctr"/>
      <a:lstStyle>
        <a:defPPr algn="l"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defPPr>
      </a:lst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12700">
          <a:miter lim="400000"/>
        </a:ln>
      </a:spPr>
      <a:bodyPr lIns="50800" tIns="50800" rIns="50800" bIns="50800">
        <a:spAutoFit/>
      </a:bodyPr>
      <a:lstStyle>
        <a:defPPr marL="0" marR="0" indent="0" algn="l" defTabSz="457200" rtl="0" eaLnBrk="1" fontAlgn="auto" latinLnBrk="0" hangingPunct="1">
          <a:lnSpc>
            <a:spcPct val="140000"/>
          </a:lnSpc>
          <a:spcBef>
            <a:spcPts val="0"/>
          </a:spcBef>
          <a:spcAft>
            <a:spcPts val="0"/>
          </a:spcAft>
          <a:buClrTx/>
          <a:buSzTx/>
          <a:buFontTx/>
          <a:buNone/>
          <a:defRPr kumimoji="0" sz="4200" b="0" i="0" u="none" strike="noStrike" kern="0" cap="none" spc="336" normalizeH="0" baseline="0" noProof="0" dirty="0" smtClean="0">
            <a:ln>
              <a:noFill/>
            </a:ln>
            <a:solidFill>
              <a:srgbClr val="FFFFFF"/>
            </a:solidFill>
            <a:effectLst/>
            <a:uLnTx/>
            <a:uFillTx/>
            <a:latin typeface="OPPOSans L" panose="00020600040101010101" pitchFamily="18" charset="-122"/>
            <a:ea typeface="OPPOSans L" panose="00020600040101010101" pitchFamily="18" charset="-122"/>
            <a:cs typeface="OPPOSans L" panose="00020600040101010101" pitchFamily="18" charset="-122"/>
            <a:sym typeface="OPPOSans L" panose="00020600040101010101" pitchFamily="18"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72662"/>
        </a:solidFill>
        <a:ln w="12700">
          <a:miter lim="400000"/>
        </a:ln>
      </a:spPr>
      <a:bodyPr lIns="50800" tIns="50800" rIns="50800" bIns="50800" anchor="ctr"/>
      <a:lstStyle>
        <a:defPPr algn="l" defTabSz="825500">
          <a:defRPr sz="3200">
            <a:solidFill>
              <a:srgbClr val="FFFFFF"/>
            </a:solidFill>
            <a:latin typeface="OPPOSans B" panose="00020600040101010101" charset="-122"/>
            <a:ea typeface="OPPOSans B" panose="00020600040101010101" charset="-122"/>
            <a:cs typeface="OPPOSans B" panose="00020600040101010101" charset="-122"/>
            <a:sym typeface="OPPOSans B" panose="00020600040101010101" charset="-122"/>
          </a:defRPr>
        </a:defPPr>
      </a:lst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4231</Words>
  <Application>WPS 演示</Application>
  <PresentationFormat>自定义</PresentationFormat>
  <Paragraphs>217</Paragraphs>
  <Slides>22</Slides>
  <Notes>0</Notes>
  <HiddenSlides>1</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22</vt:i4>
      </vt:variant>
    </vt:vector>
  </HeadingPairs>
  <TitlesOfParts>
    <vt:vector size="46" baseType="lpstr">
      <vt:lpstr>Arial</vt:lpstr>
      <vt:lpstr>宋体</vt:lpstr>
      <vt:lpstr>Wingdings</vt:lpstr>
      <vt:lpstr>Helvetica Neue</vt:lpstr>
      <vt:lpstr>OPPOSans B</vt:lpstr>
      <vt:lpstr>苹方-简</vt:lpstr>
      <vt:lpstr>OPPOSans L</vt:lpstr>
      <vt:lpstr>OPPOSans H</vt:lpstr>
      <vt:lpstr>Helvetica Neue Medium</vt:lpstr>
      <vt:lpstr>微软雅黑</vt:lpstr>
      <vt:lpstr>OPPOSans L Regular</vt:lpstr>
      <vt:lpstr>SimHei</vt:lpstr>
      <vt:lpstr>汉仪中黑KW</vt:lpstr>
      <vt:lpstr>汉仪旗黑</vt:lpstr>
      <vt:lpstr>宋体</vt:lpstr>
      <vt:lpstr>Arial Unicode MS</vt:lpstr>
      <vt:lpstr>等线</vt:lpstr>
      <vt:lpstr>汉仪中等线KW</vt:lpstr>
      <vt:lpstr>汉仪书宋二KW</vt:lpstr>
      <vt:lpstr>Calibri</vt:lpstr>
      <vt:lpstr>Helvetica Neue</vt:lpstr>
      <vt:lpstr>21_BasicWhite</vt:lpstr>
      <vt:lpstr>自定义设计方案</vt:lpstr>
      <vt:lpstr>1_BasicWhite</vt:lpstr>
      <vt:lpstr>Flink K8S Operator Job AutoScaling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ASF 2023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ASF2023-流计算-Flink-K8S-Operator-AutoScaling自动调优</dc:title>
  <dc:creator>czy006</dc:creator>
  <dc:description>ASF2023-流计算-Flink-K8S-Operator-AutoScaling自动调优，版权所有为ASF，转载请注明出处</dc:description>
  <dc:subject>Apache</dc:subject>
  <cp:lastModifiedBy>陈政羽</cp:lastModifiedBy>
  <cp:revision>144</cp:revision>
  <dcterms:created xsi:type="dcterms:W3CDTF">2023-08-21T13:42:15Z</dcterms:created>
  <dcterms:modified xsi:type="dcterms:W3CDTF">2023-08-21T13:42:15Z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AD9A943F1F2ACE81D239B264A90CBF0B_42</vt:lpwstr>
  </property>
  <property fmtid="{D5CDD505-2E9C-101B-9397-08002B2CF9AE}" pid="3" name="KSOProductBuildVer">
    <vt:lpwstr>2052-6.0.1.8148</vt:lpwstr>
  </property>
</Properties>
</file>