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60" r:id="rId5"/>
    <p:sldId id="268" r:id="rId6"/>
    <p:sldId id="259" r:id="rId7"/>
    <p:sldId id="262" r:id="rId8"/>
    <p:sldId id="271" r:id="rId9"/>
    <p:sldId id="272" r:id="rId10"/>
    <p:sldId id="26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1T17:16:26.353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8825" y="356235"/>
            <a:ext cx="10572115" cy="4129405"/>
          </a:xfrm>
        </p:spPr>
        <p:txBody>
          <a:bodyPr/>
          <a:lstStyle/>
          <a:p>
            <a:r>
              <a:rPr lang="en-US" altLang="zh-CN" dirty="0"/>
              <a:t>            </a:t>
            </a:r>
            <a:r>
              <a:rPr lang="zh-CN" altLang="en-US" sz="7200" dirty="0"/>
              <a:t>广告墙</a:t>
            </a:r>
            <a:br>
              <a:rPr lang="zh-CN" altLang="en-US" sz="7200" dirty="0"/>
            </a:br>
            <a:r>
              <a:rPr lang="zh-CN" altLang="en-US" sz="7200" dirty="0"/>
              <a:t>     </a:t>
            </a:r>
            <a:r>
              <a:rPr lang="zh-CN" altLang="en-US" sz="2400" dirty="0"/>
              <a:t>小组成员：刘一婷 李海南 陈志勇 刘帆 黄瑜珲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47090" y="494665"/>
            <a:ext cx="5140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1.RegisterView类：其实例为注册提供视图。用户可以在视图提供的文本框内输入注册信息，然后点击注册按钮</a:t>
            </a:r>
            <a:endParaRPr lang="zh-CN" altLang="en-US">
              <a:sym typeface="+mn-ea"/>
            </a:endParaRPr>
          </a:p>
        </p:txBody>
      </p:sp>
      <p:pic>
        <p:nvPicPr>
          <p:cNvPr id="6" name="图片 5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37325" y="1416685"/>
            <a:ext cx="5434330" cy="31292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14730" y="1682750"/>
            <a:ext cx="4973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2.LoginView类：</a:t>
            </a:r>
            <a:r>
              <a:rPr lang="zh-CN" altLang="en-US"/>
              <a:t>其实例为登录提供视图。用户可以在视图</a:t>
            </a:r>
            <a:r>
              <a:rPr lang="zh-CN" altLang="en-US">
                <a:sym typeface="+mn-ea"/>
              </a:rPr>
              <a:t>提供的文本框内输入登录信息，然后点击登录</a:t>
            </a:r>
            <a:r>
              <a:rPr lang="zh-CN" altLang="en-US">
                <a:sym typeface="+mn-ea"/>
              </a:rPr>
              <a:t>按钮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11" name="图片 10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5" y="3526790"/>
            <a:ext cx="5593715" cy="2981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1690" y="1515110"/>
            <a:ext cx="4447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3.</a:t>
            </a:r>
            <a:r>
              <a:rPr lang="zh-CN" altLang="en-US"/>
              <a:t>AddAdvertisementView类:其实例为添加广告提供视图。用户可以在文本框内输入要添加的广告相关数据。</a:t>
            </a:r>
            <a:endParaRPr lang="zh-CN" altLang="en-US"/>
          </a:p>
        </p:txBody>
      </p:sp>
      <p:pic>
        <p:nvPicPr>
          <p:cNvPr id="4" name="图片 3" descr="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08650" y="343535"/>
            <a:ext cx="6137910" cy="3145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95820" y="4910455"/>
            <a:ext cx="4448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4.DelAdvertisementView类:其实例为删除广告提供视图。</a:t>
            </a:r>
            <a:r>
              <a:rPr lang="zh-CN" altLang="en-US"/>
              <a:t>可以让用户删除自己发布的广告视图。</a:t>
            </a:r>
            <a:endParaRPr lang="zh-CN" altLang="en-US"/>
          </a:p>
        </p:txBody>
      </p:sp>
      <p:pic>
        <p:nvPicPr>
          <p:cNvPr id="8" name="图片 7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037840"/>
            <a:ext cx="6215380" cy="33153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" y="311150"/>
            <a:ext cx="5358130" cy="2837815"/>
          </a:xfrm>
          <a:prstGeom prst="rect">
            <a:avLst/>
          </a:prstGeom>
        </p:spPr>
      </p:pic>
      <p:pic>
        <p:nvPicPr>
          <p:cNvPr id="5" name="图片 4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660" y="2981960"/>
            <a:ext cx="6126480" cy="3271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80430" y="854710"/>
            <a:ext cx="47269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5.</a:t>
            </a:r>
            <a:r>
              <a:rPr lang="zh-CN" altLang="en-US"/>
              <a:t>AdvertisingBoardView类:其实例为广告牌提供视图。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6.</a:t>
            </a:r>
            <a:r>
              <a:rPr lang="zh-CN" altLang="en-US"/>
              <a:t>QueryOneUserADView 类:其实例为某用户的广告提供视图。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8165" y="3869690"/>
            <a:ext cx="42741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7.</a:t>
            </a:r>
            <a:r>
              <a:rPr lang="zh-CN" altLang="en-US">
                <a:sym typeface="+mn-ea"/>
              </a:rPr>
              <a:t>QueryAllUserADView类:其实例为查询全部广告提供视图。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en-US" altLang="zh-CN"/>
              <a:t>8.</a:t>
            </a:r>
            <a:r>
              <a:rPr lang="zh-CN" altLang="en-US"/>
              <a:t>IntegrationView类:其实例将其他视图集成为一</a:t>
            </a:r>
            <a:r>
              <a:rPr lang="zh-CN" altLang="en-US"/>
              <a:t>个视图。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8650" y="1159510"/>
            <a:ext cx="103847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9.</a:t>
            </a:r>
            <a:r>
              <a:rPr lang="zh-CN" altLang="en-US">
                <a:sym typeface="+mn-ea"/>
              </a:rPr>
              <a:t>HandleAddAdvertisement类:其实例处理AddAdvertisementV</a:t>
            </a:r>
            <a:r>
              <a:rPr lang="en-US" altLang="zh-CN">
                <a:sym typeface="+mn-ea"/>
              </a:rPr>
              <a:t>iew</a:t>
            </a:r>
            <a:r>
              <a:rPr lang="zh-CN" altLang="en-US">
                <a:sym typeface="+mn-ea"/>
              </a:rPr>
              <a:t>视图上的界面事件。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10.</a:t>
            </a:r>
            <a:r>
              <a:rPr lang="zh-CN" altLang="en-US"/>
              <a:t>HandeDelAdertiement 类:其实例处理DeldevtienView视图上的界面事件。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11.</a:t>
            </a:r>
            <a:r>
              <a:rPr lang="zh-CN" altLang="en-US"/>
              <a:t>HadedrerisingBoard 类:其实例处理Adrisgngrngvie视图上的界面事件。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12.</a:t>
            </a:r>
            <a:r>
              <a:rPr lang="zh-CN" altLang="en-US"/>
              <a:t>HandleQueryOneUserAD 类:其实例处理QuryOneUsrADViev视图上的异面事件。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13.</a:t>
            </a:r>
            <a:r>
              <a:rPr lang="zh-CN" altLang="en-US"/>
              <a:t>HadeOuylUstAD类:其实例处理QuylsuADVie视图上的界面事件。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14.</a:t>
            </a:r>
            <a:r>
              <a:rPr lang="zh-CN" altLang="en-US"/>
              <a:t>ImageJPanel类:其实例是一个面板， 用来显示图像， 即显示广告的图片。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15.</a:t>
            </a:r>
            <a:r>
              <a:rPr lang="zh-CN" altLang="en-US"/>
              <a:t>ShovlmgDaligg 类:其实例是个对话柜，用来显示图像，即显示广告的图片。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</a:t>
            </a:r>
            <a:r>
              <a:rPr lang="en-US" altLang="zh-CN"/>
              <a:t>.GUI</a:t>
            </a:r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515" y="2222500"/>
            <a:ext cx="5430520" cy="3636645"/>
          </a:xfrm>
        </p:spPr>
        <p:txBody>
          <a:bodyPr/>
          <a:p>
            <a:pPr marL="0" indent="0">
              <a:buNone/>
            </a:pPr>
            <a:r>
              <a:rPr lang="zh-CN" altLang="en-US"/>
              <a:t>将数据模型中编写的类统一保存到以下目录：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D:\ch4\data\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将试图设计</a:t>
            </a:r>
            <a:r>
              <a:rPr lang="zh-CN" altLang="en-US">
                <a:sym typeface="+mn-ea"/>
              </a:rPr>
              <a:t>中编写的类统一保存到以下目录：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D:\ch4\view\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用以上框架中的编写</a:t>
            </a:r>
            <a:r>
              <a:rPr lang="en-US" altLang="zh-CN"/>
              <a:t>GUI</a:t>
            </a:r>
            <a:r>
              <a:rPr lang="zh-CN" altLang="en-US"/>
              <a:t>应用程序，完成设计要求。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 descr="G}V[GK$919Q6X(LL2XURNG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9035" y="2786380"/>
            <a:ext cx="538289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53770" y="549910"/>
            <a:ext cx="599821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就编写好的</a:t>
            </a:r>
            <a:r>
              <a:rPr lang="en-US" altLang="zh-CN"/>
              <a:t>AppWindow.java</a:t>
            </a:r>
            <a:r>
              <a:rPr lang="zh-CN" altLang="en-US"/>
              <a:t>源文件保存到以下目录中：</a:t>
            </a:r>
            <a:endParaRPr lang="zh-CN" altLang="en-US"/>
          </a:p>
          <a:p>
            <a:r>
              <a:rPr lang="en-US" altLang="zh-CN"/>
              <a:t>D:\ch4\gui\</a:t>
            </a:r>
            <a:endParaRPr lang="en-US" altLang="zh-CN"/>
          </a:p>
          <a:p>
            <a:r>
              <a:rPr lang="zh-CN" altLang="en-US"/>
              <a:t>编译源文件：</a:t>
            </a:r>
            <a:endParaRPr lang="zh-CN" altLang="en-US"/>
          </a:p>
          <a:p>
            <a:r>
              <a:rPr lang="en-US" altLang="zh-CN"/>
              <a:t>D:\&gt;javac ch4/gui/AppWindow.java</a:t>
            </a:r>
            <a:endParaRPr lang="en-US" altLang="zh-CN"/>
          </a:p>
          <a:p>
            <a:r>
              <a:rPr lang="zh-CN" altLang="en-US"/>
              <a:t>运行</a:t>
            </a:r>
            <a:r>
              <a:rPr lang="en-US" altLang="zh-CN"/>
              <a:t>AppWindow</a:t>
            </a:r>
            <a:r>
              <a:rPr lang="zh-CN" altLang="en-US"/>
              <a:t>类：</a:t>
            </a:r>
            <a:endParaRPr lang="zh-CN" altLang="en-US"/>
          </a:p>
          <a:p>
            <a:r>
              <a:rPr lang="en-US" altLang="zh-CN"/>
              <a:t>D:\&gt;java ch4.gui.AppWindow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7" name="图片 6" descr="AE%O3ZXA8[H~]R$4V_L~~D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115" y="2965450"/>
            <a:ext cx="7019925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程序发布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65530" y="2522220"/>
            <a:ext cx="87287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编写</a:t>
            </a:r>
            <a:r>
              <a:rPr lang="en-US" altLang="zh-CN"/>
              <a:t>ch4.mf</a:t>
            </a:r>
            <a:r>
              <a:rPr lang="zh-CN" altLang="en-US"/>
              <a:t>文件：</a:t>
            </a:r>
            <a:endParaRPr lang="zh-CN" altLang="en-US"/>
          </a:p>
          <a:p>
            <a:r>
              <a:rPr lang="en-US" altLang="zh-CN"/>
              <a:t>Manifest-Version: 1.0</a:t>
            </a:r>
            <a:endParaRPr lang="en-US" altLang="zh-CN"/>
          </a:p>
          <a:p>
            <a:r>
              <a:rPr lang="en-US" altLang="zh-CN"/>
              <a:t>Main-Class: ch4.gui.AppWindow</a:t>
            </a:r>
            <a:endParaRPr lang="en-US" altLang="zh-CN"/>
          </a:p>
          <a:p>
            <a:r>
              <a:rPr lang="en-US" altLang="zh-CN"/>
              <a:t>Created-By: 1.8</a:t>
            </a:r>
            <a:endParaRPr lang="en-US" altLang="zh-CN"/>
          </a:p>
          <a:p>
            <a:r>
              <a:rPr lang="zh-CN" altLang="en-US"/>
              <a:t>将</a:t>
            </a:r>
            <a:r>
              <a:rPr lang="en-US" altLang="zh-CN"/>
              <a:t>ch4.mf</a:t>
            </a:r>
            <a:r>
              <a:rPr lang="zh-CN" altLang="en-US"/>
              <a:t>保存到</a:t>
            </a:r>
            <a:r>
              <a:rPr lang="en-US" altLang="zh-CN"/>
              <a:t>D:\</a:t>
            </a:r>
            <a:r>
              <a:rPr lang="zh-CN" altLang="en-US"/>
              <a:t>下。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jar</a:t>
            </a:r>
            <a:r>
              <a:rPr lang="zh-CN" altLang="en-US"/>
              <a:t>命令创建</a:t>
            </a:r>
            <a:r>
              <a:rPr lang="en-US" altLang="zh-CN"/>
              <a:t>.jar</a:t>
            </a:r>
            <a:r>
              <a:rPr lang="zh-CN" altLang="en-US"/>
              <a:t>文件：</a:t>
            </a:r>
            <a:endParaRPr lang="zh-CN" altLang="en-US"/>
          </a:p>
          <a:p>
            <a:r>
              <a:rPr lang="en-US" altLang="zh-CN"/>
              <a:t>D:\&gt;jar  cfm  Guanggao.jar   ch4.mf   che/data/*.class  ch4/view/*.class  </a:t>
            </a:r>
            <a:endParaRPr lang="en-US" altLang="zh-CN"/>
          </a:p>
          <a:p>
            <a:r>
              <a:rPr lang="en-US" altLang="zh-CN"/>
              <a:t>ch4/gui/*.class</a:t>
            </a:r>
            <a:endParaRPr lang="en-US" altLang="zh-CN"/>
          </a:p>
          <a:p>
            <a:r>
              <a:rPr lang="zh-CN" altLang="en-US"/>
              <a:t>这将生成一个</a:t>
            </a:r>
            <a:r>
              <a:rPr lang="en-US" altLang="zh-CN"/>
              <a:t>Guanggao.jar</a:t>
            </a:r>
            <a:r>
              <a:rPr lang="zh-CN" altLang="en-US"/>
              <a:t>文件</a:t>
            </a:r>
            <a:r>
              <a:rPr lang="en-US" altLang="zh-CN"/>
              <a:t>   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74090" y="611505"/>
            <a:ext cx="90709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然后编写</a:t>
            </a:r>
            <a:r>
              <a:rPr lang="en-US" altLang="zh-CN"/>
              <a:t>guanggao.bat</a:t>
            </a:r>
            <a:r>
              <a:rPr lang="zh-CN" altLang="en-US"/>
              <a:t>文件，用记事本输入以下文字：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path.\jre\bin</a:t>
            </a:r>
            <a:endParaRPr lang="en-US" altLang="zh-CN"/>
          </a:p>
          <a:p>
            <a:r>
              <a:rPr lang="en-US" altLang="zh-CN"/>
              <a:t>pause</a:t>
            </a:r>
            <a:endParaRPr lang="en-US" altLang="zh-CN"/>
          </a:p>
          <a:p>
            <a:r>
              <a:rPr lang="en-US" altLang="zh-CN"/>
              <a:t>javaw -jar Guanggao.jar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然后将</a:t>
            </a:r>
            <a:r>
              <a:rPr lang="en-US" altLang="zh-CN"/>
              <a:t>txt</a:t>
            </a:r>
            <a:r>
              <a:rPr lang="zh-CN" altLang="en-US"/>
              <a:t>后缀名改为</a:t>
            </a:r>
            <a:r>
              <a:rPr lang="en-US" altLang="zh-CN"/>
              <a:t>bat</a:t>
            </a:r>
            <a:r>
              <a:rPr lang="zh-CN" altLang="en-US"/>
              <a:t>即可完成。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将</a:t>
            </a:r>
            <a:r>
              <a:rPr lang="en-US" altLang="zh-CN"/>
              <a:t>Guanggao.jar</a:t>
            </a:r>
            <a:r>
              <a:rPr lang="zh-CN" altLang="en-US"/>
              <a:t>和</a:t>
            </a:r>
            <a:r>
              <a:rPr lang="en-US" altLang="zh-CN"/>
              <a:t>guanggao.bat</a:t>
            </a:r>
            <a:r>
              <a:rPr lang="zh-CN" altLang="en-US"/>
              <a:t>文件放入例如</a:t>
            </a:r>
            <a:r>
              <a:rPr lang="en-US" altLang="zh-CN"/>
              <a:t>2000</a:t>
            </a:r>
            <a:r>
              <a:rPr lang="zh-CN" altLang="en-US"/>
              <a:t>的文件夹中，那么就可以将</a:t>
            </a:r>
            <a:r>
              <a:rPr lang="en-US" altLang="zh-CN"/>
              <a:t>2000</a:t>
            </a:r>
            <a:r>
              <a:rPr lang="zh-CN" altLang="en-US"/>
              <a:t>文件夹当作软件发布。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84579" y="2547258"/>
            <a:ext cx="674603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/>
              <a:t>谢谢收看！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1.用户可以注册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dirty="0"/>
              <a:t>2.注册的用户可以登录</a:t>
            </a:r>
            <a:endParaRPr dirty="0"/>
          </a:p>
          <a:p>
            <a:endParaRPr dirty="0"/>
          </a:p>
          <a:p>
            <a:r>
              <a:rPr dirty="0"/>
              <a:t>3.登陆成功的用户可以发布广告，一个用户可以发布多条广告。广告的内容包括文本内容和对应的一副图片，要求把对应图片文件的内容存储到数据库中，即图片文件的内容是数据库表中某个字段的值。</a:t>
            </a:r>
            <a:endParaRPr dirty="0"/>
          </a:p>
          <a:p>
            <a:endParaRPr dirty="0"/>
          </a:p>
          <a:p>
            <a:r>
              <a:rPr dirty="0"/>
              <a:t>4.登录的用户可以浏览全部的广告，也可以单独浏览某个用户的广告。</a:t>
            </a:r>
            <a:endParaRPr dirty="0"/>
          </a:p>
          <a:p>
            <a:endParaRPr dirty="0"/>
          </a:p>
          <a:p>
            <a:r>
              <a:rPr dirty="0"/>
              <a:t>5.登录的用户可以删除自己发布的广告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     </a:t>
            </a:r>
            <a:r>
              <a:rPr lang="zh-CN" altLang="en-US" sz="2800" dirty="0"/>
              <a:t>设计流程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0550" y="2894965"/>
            <a:ext cx="7217410" cy="2890520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数据模型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515" y="2001520"/>
            <a:ext cx="10503535" cy="3857625"/>
          </a:xfrm>
        </p:spPr>
        <p:txBody>
          <a:bodyPr>
            <a:normAutofit lnSpcReduction="10000"/>
          </a:bodyPr>
          <a:p>
            <a:r>
              <a:rPr lang="zh-CN" altLang="en-US" sz="2400"/>
              <a:t>根据系统设计数据模型部分要编写以下类：</a:t>
            </a:r>
            <a:endParaRPr lang="zh-CN" altLang="en-US" sz="2400"/>
          </a:p>
          <a:p>
            <a:r>
              <a:rPr lang="zh-CN" altLang="en-US"/>
              <a:t>1.创建了数据库guanggao_db，在该数据库中           2.封装注册数据的Register类。           </a:t>
            </a:r>
            <a:r>
              <a:rPr lang="zh-CN" altLang="en-US">
                <a:sym typeface="+mn-ea"/>
              </a:rPr>
              <a:t>设计了register_table和guanggao_table表。          </a:t>
            </a:r>
            <a:endParaRPr lang="zh-CN" altLang="en-US"/>
          </a:p>
          <a:p>
            <a:r>
              <a:rPr lang="zh-CN" altLang="en-US"/>
              <a:t>3.封装登录数据的Login类。                             </a:t>
            </a:r>
            <a:r>
              <a:rPr lang="zh-CN" altLang="en-US">
                <a:sym typeface="+mn-ea"/>
              </a:rPr>
              <a:t> 4.负责注册的HandleRegister类。</a:t>
            </a:r>
            <a:endParaRPr lang="zh-CN" altLang="en-US"/>
          </a:p>
          <a:p>
            <a:r>
              <a:rPr lang="zh-CN" altLang="en-US"/>
              <a:t>5.负责登录的HandleLogin类。                          6.封装广告数据的Advertisement类。</a:t>
            </a:r>
            <a:endParaRPr lang="zh-CN" altLang="en-US"/>
          </a:p>
          <a:p>
            <a:r>
              <a:rPr lang="zh-CN" altLang="en-US"/>
              <a:t>7.封装若干个广告的AdvertisingBoard。               8.连接数据库的ConnectDatabase类。</a:t>
            </a:r>
            <a:endParaRPr lang="zh-CN" altLang="en-US"/>
          </a:p>
          <a:p>
            <a:r>
              <a:rPr lang="zh-CN" altLang="en-US"/>
              <a:t>9.向表中添加广告的AddAdvertisement类。           10.删除表中广告的DelAdvertisement类。</a:t>
            </a:r>
            <a:endParaRPr lang="zh-CN" altLang="en-US"/>
          </a:p>
          <a:p>
            <a:r>
              <a:rPr lang="zh-CN" altLang="en-US"/>
              <a:t>11.查询表中某用户广告的QueryOneUserAD类。      12.查询表中全部用户广告的</a:t>
            </a:r>
            <a:endParaRPr lang="zh-CN" altLang="en-US"/>
          </a:p>
          <a:p>
            <a:r>
              <a:rPr lang="zh-CN" altLang="en-US"/>
              <a:t>                                                              QueryAllUserAD类。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数据模型部分主要类的</a:t>
            </a:r>
            <a:r>
              <a:rPr lang="en-US" altLang="zh-CN" dirty="0"/>
              <a:t>UML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4510" y="3011988"/>
            <a:ext cx="10553700" cy="215325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根据设计要求使用</a:t>
            </a:r>
            <a:r>
              <a:rPr lang="en-US" altLang="zh-CN" dirty="0"/>
              <a:t>MySQL</a:t>
            </a:r>
            <a:r>
              <a:rPr lang="zh-CN" altLang="en-US" dirty="0"/>
              <a:t>客户端管理工具在</a:t>
            </a:r>
            <a:r>
              <a:rPr lang="en-US" altLang="zh-CN" dirty="0"/>
              <a:t>MySQL</a:t>
            </a:r>
            <a:r>
              <a:rPr lang="zh-CN" altLang="en-US" dirty="0"/>
              <a:t>服务端建立</a:t>
            </a:r>
            <a:r>
              <a:rPr lang="en-US" altLang="zh-CN" dirty="0"/>
              <a:t>guanggao_db</a:t>
            </a:r>
            <a:r>
              <a:rPr lang="zh-CN" altLang="en-US" dirty="0"/>
              <a:t>的数据库，并建立</a:t>
            </a:r>
            <a:r>
              <a:rPr lang="en-US" altLang="zh-CN" dirty="0"/>
              <a:t>register_table</a:t>
            </a:r>
            <a:r>
              <a:rPr lang="zh-CN" altLang="en-US" dirty="0"/>
              <a:t>和</a:t>
            </a:r>
            <a:r>
              <a:rPr lang="en-US" altLang="zh-CN" dirty="0"/>
              <a:t>guanggao_table</a:t>
            </a:r>
            <a:r>
              <a:rPr lang="zh-CN" altLang="en-US" dirty="0"/>
              <a:t>两个表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180330" y="1905635"/>
            <a:ext cx="6466205" cy="395605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            </a:t>
            </a:r>
            <a:r>
              <a:rPr lang="zh-CN" altLang="en-US"/>
              <a:t>guangao_table表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id char(60)  foreign key references register_table (id)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content  varchar(5000)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imageFile longblob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serialNumber varchar(60) primary key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    </a:t>
            </a:r>
            <a:r>
              <a:rPr lang="zh-CN" altLang="en-US" sz="2000"/>
              <a:t>register_table表</a:t>
            </a:r>
            <a:endParaRPr lang="zh-CN" altLang="en-US" sz="2000"/>
          </a:p>
          <a:p>
            <a:r>
              <a:rPr lang="zh-CN" altLang="en-US" sz="2000"/>
              <a:t>id char(60) primary key</a:t>
            </a:r>
            <a:endParaRPr lang="zh-CN" altLang="en-US" sz="2000"/>
          </a:p>
          <a:p>
            <a:r>
              <a:rPr lang="zh-CN" altLang="en-US" sz="2000"/>
              <a:t>password  varchar(60)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简单测试</a:t>
            </a:r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724535" y="1898015"/>
            <a:ext cx="10562590" cy="2832735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如果</a:t>
            </a:r>
            <a:r>
              <a:rPr lang="zh-CN" altLang="en-US">
                <a:sym typeface="+mn-ea"/>
              </a:rPr>
              <a:t>把数据模型设计中给出的类看作一个小框架，现在需要编写一个简单的应用程序，来测试广告墙，即在命令行表述对象的行为过程，如果表述成功，就可以为之后的</a:t>
            </a:r>
            <a:r>
              <a:rPr lang="en-US" altLang="zh-CN">
                <a:sym typeface="+mn-ea"/>
              </a:rPr>
              <a:t>GUI</a:t>
            </a:r>
            <a:r>
              <a:rPr lang="zh-CN" altLang="en-US">
                <a:sym typeface="+mn-ea"/>
              </a:rPr>
              <a:t>程序设计提供很好的对象功能测试。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为了简单测试一下，我们编写了</a:t>
            </a:r>
            <a:r>
              <a:rPr lang="en-US" altLang="zh-CN">
                <a:sym typeface="+mn-ea"/>
              </a:rPr>
              <a:t>AppTestOne,AppTestTwo,AppTest3</a:t>
            </a:r>
            <a:r>
              <a:rPr lang="zh-CN" altLang="en-US">
                <a:sym typeface="+mn-ea"/>
              </a:rPr>
              <a:t>这三个类来进行测试工作。</a:t>
            </a:r>
            <a:endParaRPr lang="zh-CN" altLang="en-US"/>
          </a:p>
        </p:txBody>
      </p:sp>
      <p:pic>
        <p:nvPicPr>
          <p:cNvPr id="16" name="图片 15" descr="{4VMFUM%P5_$NIG~3BAZ23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935" y="4730750"/>
            <a:ext cx="7648575" cy="911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视</a:t>
            </a:r>
            <a:r>
              <a:rPr lang="zh-CN" altLang="en-US"/>
              <a:t>图设计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java</a:t>
            </a:r>
            <a:r>
              <a:rPr lang="zh-CN" altLang="en-US"/>
              <a:t>程序来设计</a:t>
            </a:r>
            <a:r>
              <a:rPr lang="en-US" altLang="zh-CN"/>
              <a:t>C/S</a:t>
            </a:r>
            <a:r>
              <a:rPr lang="zh-CN" altLang="en-US"/>
              <a:t>模式中的</a:t>
            </a:r>
            <a:r>
              <a:rPr lang="en-US" altLang="zh-CN"/>
              <a:t>C</a:t>
            </a:r>
            <a:r>
              <a:rPr lang="zh-CN" altLang="en-US"/>
              <a:t>部分，即客户端部分。</a:t>
            </a:r>
            <a:r>
              <a:rPr lang="en-US" altLang="zh-CN"/>
              <a:t>GUI</a:t>
            </a:r>
            <a:r>
              <a:rPr lang="zh-CN" altLang="en-US"/>
              <a:t>程序可以提供更好的用户界面，除了数据模型中的类以外，还得编写以下类：</a:t>
            </a:r>
            <a:endParaRPr lang="zh-CN" altLang="en-US"/>
          </a:p>
          <a:p>
            <a:r>
              <a:rPr lang="zh-CN" altLang="en-US"/>
              <a:t>1.RegisterView类 2.LoginView类 3.AddAdvertisementView类 4.DelAdvertisementView类 5.AdvertisingBoardView类 6.QueryOneUserADView类 7.QueryAllUserADView类 8.InregrationView类 9.HandleAddAdvertisement类 10.HandleDelAdvertisement类 11.HandleAdvertisingBoard类 12.HandleQueryOneUserAD类 13.HandleQueryAllUserAD类 14.ImageJPanel类 15.ShowImageDialog类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视图设计（</a:t>
            </a:r>
            <a:r>
              <a:rPr lang="en-US" altLang="zh-CN" dirty="0"/>
              <a:t>GUI</a:t>
            </a:r>
            <a:r>
              <a:rPr lang="zh-CN" altLang="en-US" dirty="0"/>
              <a:t>部分设计类）主要类的</a:t>
            </a:r>
            <a:r>
              <a:rPr lang="en-US" altLang="zh-CN" dirty="0"/>
              <a:t>UML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9150" y="2345925"/>
            <a:ext cx="10553700" cy="3390113"/>
          </a:xfr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643674132"/>
</p:tagLst>
</file>

<file path=ppt/tags/tag2.xml><?xml version="1.0" encoding="utf-8"?>
<p:tagLst xmlns:p="http://schemas.openxmlformats.org/presentationml/2006/main">
  <p:tag name="REFSHAPE" val="66700670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0</TotalTime>
  <Words>2981</Words>
  <Application>WPS 演示</Application>
  <PresentationFormat>宽屏</PresentationFormat>
  <Paragraphs>132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Wingdings 2</vt:lpstr>
      <vt:lpstr>Century Gothic</vt:lpstr>
      <vt:lpstr>Segoe Print</vt:lpstr>
      <vt:lpstr>微软雅黑</vt:lpstr>
      <vt:lpstr>Arial Unicode MS</vt:lpstr>
      <vt:lpstr>Wingdings</vt:lpstr>
      <vt:lpstr>Calibri</vt:lpstr>
      <vt:lpstr>引用</vt:lpstr>
      <vt:lpstr>广告墙设计</vt:lpstr>
      <vt:lpstr>设计要求</vt:lpstr>
      <vt:lpstr>流程图</vt:lpstr>
      <vt:lpstr>PowerPoint 演示文稿</vt:lpstr>
      <vt:lpstr>数据模型部分主要类的UML图</vt:lpstr>
      <vt:lpstr>简单测试运行结果</vt:lpstr>
      <vt:lpstr>PowerPoint 演示文稿</vt:lpstr>
      <vt:lpstr>PowerPoint 演示文稿</vt:lpstr>
      <vt:lpstr>视图设计（GUI部分设计类）主要类的UML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广告墙设计</dc:title>
  <dc:creator>Robert Downey</dc:creator>
  <cp:lastModifiedBy>czy</cp:lastModifiedBy>
  <cp:revision>9</cp:revision>
  <dcterms:created xsi:type="dcterms:W3CDTF">2020-01-01T08:04:00Z</dcterms:created>
  <dcterms:modified xsi:type="dcterms:W3CDTF">2020-01-01T15:00:57Z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