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小杰" initials="罗" lastIdx="1" clrIdx="0">
    <p:extLst>
      <p:ext uri="{19B8F6BF-5375-455C-9EA6-DF929625EA0E}">
        <p15:presenceInfo xmlns:p15="http://schemas.microsoft.com/office/powerpoint/2012/main" userId="5f50d529dcfb0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028E8-5254-4186-A4CF-D6AAF7311C10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DFAEB-A68F-49DA-B882-0CBB1309D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5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25A52-067A-4273-95C3-7355D248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32DAE-891D-485E-B938-204F29BA4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C85C1-2649-496A-B3E9-F68EE6FB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B49DE-0EB1-453A-AA6B-238E8103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A89D5-918D-48A9-964A-5CF3D190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D8FF-2663-4F2B-88D4-0B84D88E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D3B24-B400-44FF-9870-F09778ED6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BFCC7-0E51-4A8C-91EA-C493E2DF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7EF73-2028-4557-AE7E-9DB6CD8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F7F4B-12D3-4651-9824-4E8EDBC4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8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1C0E47-48F7-4ABD-B5DB-0A532DFAF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32B74-8ACE-41ED-A84F-429C31D2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36D5B-2626-473B-9AB6-854A8D81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A37DE-EF56-4530-8E67-97EAC80A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B6662-732B-4E68-A0B9-84DEA50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6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2BB3-9CE4-4787-9A48-C39A6BD6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CFF75-204F-4913-B753-626222BE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C6827-B9A4-4D9B-B251-32475FE6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4BB28-BDC3-41BF-B629-08DD1499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1647-C6CD-4157-870B-22870A96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C61FC-2E2A-4FA3-BB72-50E0FC52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E52B5-44C1-4322-AE23-3225DB9D4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ECC15-5F72-4E19-B595-640DE442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AFF4E-D92A-4EA4-94EF-C75EE435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C6045-0C84-435F-B7AC-EC1D7862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1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1AB3-5628-47CF-A351-561F659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31B88-7641-4D42-BE4B-559644992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55E1F7-3847-4E19-9EFD-4EE0EEE5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86653-E3B0-414F-940D-CB15075D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2A0DD-7350-4300-B2A4-52715C64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7E4BD-BF2E-4CB8-904F-6772FFD4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7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1EC78-C233-4320-AA6F-9F3E1D19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33AAC-49CD-4169-B448-7EF58D66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FB18F-8E49-45E1-B09A-F84BF9BE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C67DAA-EC17-4C56-8CFB-8700A65C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DA2AC-3BC1-40BB-B205-B124E0575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109CAA-870C-4D33-AEA1-B2A5478C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A445F2-FCD0-43A2-8649-0996A173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A4D4E-587B-4FA8-8C27-79E0E517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5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421C2-4F4D-4D4A-8DE2-EC3811FD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F3D180-7FCD-4238-BBD4-98067DAE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3C23C-0F4B-4EDD-B109-F62D2388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98599-4AB8-4796-A582-90E7FA03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5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59219E-DCD1-4195-B383-B394A483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D4340C-50E1-4E63-ABC9-D12D3D15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8DA5A9-8AA7-4DCB-A41C-A2380422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F0521-C57D-494A-A7B5-E80299AE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50DF5-7393-4A63-AF5F-E7AA3D02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66038-B17C-4847-B975-EC8D8D82E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C4A5C-CF89-4321-9774-4147FBBC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0653F-F0C1-43A0-9497-38A1997A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F53D4-42A9-4245-A6B3-69E5E84A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D0E4F-0CB5-401F-9EC9-3B32BE91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325467-39DD-4BB9-B5F2-8132D5E9F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2506F-22D1-4F1B-97E7-C4525E7C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D9635-E296-42DC-A1B0-E63D6B27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6EF5F-C99B-4B82-AFA2-8B1D2333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5F203-D513-4CCB-B0F1-532D4696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2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D148AE-7762-4E48-9F5A-C92ECC09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6EEC5-811F-4C34-84D4-FA2C6064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2E261-9E16-4B43-ADA8-5FE917B80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3191-61BF-4406-ACE6-8D0EE1C6280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7BB50-61CB-4FD6-89B3-CC6C2276B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4974C-CCC5-4D1D-97A8-AE2D58A7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1E92-B38E-4C4D-8DBF-9D569A489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8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825B20-8BE3-45EB-98F7-CF71C4B7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98" y="1545901"/>
            <a:ext cx="1186961" cy="11869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1161750" y="789575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管理员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3646772" y="781649"/>
            <a:ext cx="2764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学生信息导入页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B835D90-9206-49A7-B332-0939C6F7F5D7}"/>
              </a:ext>
            </a:extLst>
          </p:cNvPr>
          <p:cNvSpPr/>
          <p:nvPr/>
        </p:nvSpPr>
        <p:spPr>
          <a:xfrm>
            <a:off x="7423034" y="3895090"/>
            <a:ext cx="1606858" cy="92327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确认导入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13" y="1475641"/>
            <a:ext cx="1186961" cy="11869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0212573-1454-4FAD-95BC-3129A1738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19" y="1475641"/>
            <a:ext cx="1186961" cy="118696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DFD7DFB-B106-49D5-9A1B-6DA420DD62BC}"/>
              </a:ext>
            </a:extLst>
          </p:cNvPr>
          <p:cNvSpPr txBox="1"/>
          <p:nvPr/>
        </p:nvSpPr>
        <p:spPr>
          <a:xfrm>
            <a:off x="7362092" y="781649"/>
            <a:ext cx="2764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点击选择文件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3D20449-C98F-438D-A6C2-A66B1F7A2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646" y="3890599"/>
            <a:ext cx="609600" cy="6096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AF212B1-6890-4CB7-97F3-8A6E012EA2D1}"/>
              </a:ext>
            </a:extLst>
          </p:cNvPr>
          <p:cNvSpPr txBox="1"/>
          <p:nvPr/>
        </p:nvSpPr>
        <p:spPr>
          <a:xfrm>
            <a:off x="9918647" y="4734481"/>
            <a:ext cx="168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导入成功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2C24A3E-4BBF-4F58-844B-EC569E6C68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74" y="3952191"/>
            <a:ext cx="609600" cy="6096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33205CB-CDFF-4892-A1BC-0E96CC9860FD}"/>
              </a:ext>
            </a:extLst>
          </p:cNvPr>
          <p:cNvSpPr txBox="1"/>
          <p:nvPr/>
        </p:nvSpPr>
        <p:spPr>
          <a:xfrm>
            <a:off x="4724371" y="4740266"/>
            <a:ext cx="168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导入失败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2534005" y="1775534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FD6A343-3895-4D1A-9B44-5B8597B1BE17}"/>
              </a:ext>
            </a:extLst>
          </p:cNvPr>
          <p:cNvSpPr/>
          <p:nvPr/>
        </p:nvSpPr>
        <p:spPr>
          <a:xfrm>
            <a:off x="6072770" y="1775534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1DB64DB2-4DF1-40D8-BE29-4765FD254F0E}"/>
              </a:ext>
            </a:extLst>
          </p:cNvPr>
          <p:cNvSpPr/>
          <p:nvPr/>
        </p:nvSpPr>
        <p:spPr>
          <a:xfrm rot="5400000">
            <a:off x="7764823" y="3033404"/>
            <a:ext cx="92328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E80B673-DEA5-4128-B72D-9B26084402F6}"/>
              </a:ext>
            </a:extLst>
          </p:cNvPr>
          <p:cNvSpPr/>
          <p:nvPr/>
        </p:nvSpPr>
        <p:spPr>
          <a:xfrm>
            <a:off x="9200890" y="4038571"/>
            <a:ext cx="101475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072D59FC-DC61-4DA6-B1B4-B225286D6488}"/>
              </a:ext>
            </a:extLst>
          </p:cNvPr>
          <p:cNvSpPr/>
          <p:nvPr/>
        </p:nvSpPr>
        <p:spPr>
          <a:xfrm rot="10800000">
            <a:off x="6106692" y="4095119"/>
            <a:ext cx="103683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5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0" y="151561"/>
            <a:ext cx="166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选定时间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3009920" y="345637"/>
            <a:ext cx="127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摄像头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" y="3676817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464330" y="1042529"/>
            <a:ext cx="166180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开始检测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883E463-B88D-478C-8308-A40800A124AE}"/>
              </a:ext>
            </a:extLst>
          </p:cNvPr>
          <p:cNvSpPr/>
          <p:nvPr/>
        </p:nvSpPr>
        <p:spPr>
          <a:xfrm>
            <a:off x="4452288" y="1042529"/>
            <a:ext cx="160685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采集信息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82BE9B-02B5-40C6-A92E-496DA3EBE5A6}"/>
              </a:ext>
            </a:extLst>
          </p:cNvPr>
          <p:cNvSpPr txBox="1"/>
          <p:nvPr/>
        </p:nvSpPr>
        <p:spPr>
          <a:xfrm>
            <a:off x="6220277" y="250238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ffmpeg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167E3C4-359A-49CE-9902-00CECA517A66}"/>
              </a:ext>
            </a:extLst>
          </p:cNvPr>
          <p:cNvSpPr/>
          <p:nvPr/>
        </p:nvSpPr>
        <p:spPr>
          <a:xfrm>
            <a:off x="7779688" y="995015"/>
            <a:ext cx="1313233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截取图片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8E69854-722F-4632-B2A5-83F1AC287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62" y="995015"/>
            <a:ext cx="950549" cy="95054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0E7B598-8DF4-4E99-980A-5FC5BDD1C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44" y="848469"/>
            <a:ext cx="972387" cy="972387"/>
          </a:xfrm>
          <a:prstGeom prst="rect">
            <a:avLst/>
          </a:prstGeom>
        </p:spPr>
      </p:pic>
      <p:sp>
        <p:nvSpPr>
          <p:cNvPr id="30" name="箭头: 左 29">
            <a:extLst>
              <a:ext uri="{FF2B5EF4-FFF2-40B4-BE49-F238E27FC236}">
                <a16:creationId xmlns:a16="http://schemas.microsoft.com/office/drawing/2014/main" id="{DF8939F6-E0D5-4495-99DD-E86039708F70}"/>
              </a:ext>
            </a:extLst>
          </p:cNvPr>
          <p:cNvSpPr/>
          <p:nvPr/>
        </p:nvSpPr>
        <p:spPr>
          <a:xfrm>
            <a:off x="4796801" y="3686794"/>
            <a:ext cx="1661805" cy="622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状态结果</a:t>
            </a:r>
            <a:endParaRPr lang="en-US" altLang="zh-CN" sz="2400" b="1" dirty="0"/>
          </a:p>
        </p:txBody>
      </p:sp>
      <p:sp>
        <p:nvSpPr>
          <p:cNvPr id="31" name="箭头: 左 30">
            <a:extLst>
              <a:ext uri="{FF2B5EF4-FFF2-40B4-BE49-F238E27FC236}">
                <a16:creationId xmlns:a16="http://schemas.microsoft.com/office/drawing/2014/main" id="{0786DDFA-4142-451B-B2D9-653E8CD9DA54}"/>
              </a:ext>
            </a:extLst>
          </p:cNvPr>
          <p:cNvSpPr/>
          <p:nvPr/>
        </p:nvSpPr>
        <p:spPr>
          <a:xfrm>
            <a:off x="1464330" y="3644070"/>
            <a:ext cx="1661805" cy="622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更新数据</a:t>
            </a:r>
            <a:endParaRPr lang="en-US" altLang="zh-CN" sz="2400" b="1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4258028-8E44-41C0-A214-D48B1E74C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05" y="3480500"/>
            <a:ext cx="1035325" cy="103532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32BB68E-237F-4543-964D-DF7126BBF6DD}"/>
              </a:ext>
            </a:extLst>
          </p:cNvPr>
          <p:cNvSpPr txBox="1"/>
          <p:nvPr/>
        </p:nvSpPr>
        <p:spPr>
          <a:xfrm>
            <a:off x="3275339" y="4912437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D4D9F34-6A53-4C01-9549-99313B7265FB}"/>
              </a:ext>
            </a:extLst>
          </p:cNvPr>
          <p:cNvSpPr txBox="1"/>
          <p:nvPr/>
        </p:nvSpPr>
        <p:spPr>
          <a:xfrm>
            <a:off x="125333" y="5002305"/>
            <a:ext cx="174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网页显示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D5807-62BF-462E-A17A-C740E7007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345" y="848469"/>
            <a:ext cx="1035325" cy="103532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13C6C1ED-AE0B-4809-A8A9-154439D3BF12}"/>
              </a:ext>
            </a:extLst>
          </p:cNvPr>
          <p:cNvSpPr/>
          <p:nvPr/>
        </p:nvSpPr>
        <p:spPr>
          <a:xfrm>
            <a:off x="6906404" y="3501460"/>
            <a:ext cx="1150882" cy="8290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EDDA337-5DDE-4297-ADE8-BB78282D6DA1}"/>
              </a:ext>
            </a:extLst>
          </p:cNvPr>
          <p:cNvSpPr txBox="1"/>
          <p:nvPr/>
        </p:nvSpPr>
        <p:spPr>
          <a:xfrm>
            <a:off x="6611744" y="4932839"/>
            <a:ext cx="174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状态模型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F80A7F-1990-404D-8280-B4D17BA061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55" y="3288534"/>
            <a:ext cx="1333810" cy="133381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1F50B1AE-AB7D-4ABE-86A3-2EAFCC9292B4}"/>
              </a:ext>
            </a:extLst>
          </p:cNvPr>
          <p:cNvSpPr txBox="1"/>
          <p:nvPr/>
        </p:nvSpPr>
        <p:spPr>
          <a:xfrm>
            <a:off x="9614459" y="4910669"/>
            <a:ext cx="174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状态图像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箭头: 左 36">
            <a:extLst>
              <a:ext uri="{FF2B5EF4-FFF2-40B4-BE49-F238E27FC236}">
                <a16:creationId xmlns:a16="http://schemas.microsoft.com/office/drawing/2014/main" id="{060C4C95-B8AF-4FCF-91BB-F27FB5509535}"/>
              </a:ext>
            </a:extLst>
          </p:cNvPr>
          <p:cNvSpPr/>
          <p:nvPr/>
        </p:nvSpPr>
        <p:spPr>
          <a:xfrm>
            <a:off x="8155850" y="3644070"/>
            <a:ext cx="1661805" cy="622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模型调用</a:t>
            </a:r>
            <a:endParaRPr lang="en-US" altLang="zh-CN" sz="2400" b="1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8DDD06A-D866-4525-830D-E5E6AFE1E9C7}"/>
              </a:ext>
            </a:extLst>
          </p:cNvPr>
          <p:cNvSpPr/>
          <p:nvPr/>
        </p:nvSpPr>
        <p:spPr>
          <a:xfrm>
            <a:off x="10042634" y="2065283"/>
            <a:ext cx="567559" cy="1223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人体分割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C23786-C081-4729-A899-C1D2971DDDA8}"/>
              </a:ext>
            </a:extLst>
          </p:cNvPr>
          <p:cNvSpPr txBox="1"/>
          <p:nvPr/>
        </p:nvSpPr>
        <p:spPr>
          <a:xfrm>
            <a:off x="9425456" y="345637"/>
            <a:ext cx="180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视频图片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53E5011-D2CF-49C6-BA80-A430FAD7E9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2" y="93129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9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640383" y="1002751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教师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03" y="1703885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740949" y="2035756"/>
            <a:ext cx="183079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702223-C5AA-48BB-82C0-89471136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4" y="1703885"/>
            <a:ext cx="1186961" cy="118696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D4D9F34-6A53-4C01-9549-99313B7265FB}"/>
              </a:ext>
            </a:extLst>
          </p:cNvPr>
          <p:cNvSpPr txBox="1"/>
          <p:nvPr/>
        </p:nvSpPr>
        <p:spPr>
          <a:xfrm>
            <a:off x="3571739" y="571864"/>
            <a:ext cx="3443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选择学年、学期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显示该教师所有课程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0C81BB0-A919-4022-89D1-4DC02ADB16DA}"/>
              </a:ext>
            </a:extLst>
          </p:cNvPr>
          <p:cNvSpPr/>
          <p:nvPr/>
        </p:nvSpPr>
        <p:spPr>
          <a:xfrm>
            <a:off x="6165096" y="2035755"/>
            <a:ext cx="183079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D344E15-DDDA-4F95-9776-796702942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756" y="1703885"/>
            <a:ext cx="1186961" cy="118696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C21C416-CEFC-4E07-AD19-6B6B2D0283DA}"/>
              </a:ext>
            </a:extLst>
          </p:cNvPr>
          <p:cNvSpPr txBox="1"/>
          <p:nvPr/>
        </p:nvSpPr>
        <p:spPr>
          <a:xfrm>
            <a:off x="7895392" y="571864"/>
            <a:ext cx="3443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点击期中一门课程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进入课程详情页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F1BE3955-B39F-4DA0-92BF-6F5C33F334E4}"/>
              </a:ext>
            </a:extLst>
          </p:cNvPr>
          <p:cNvSpPr/>
          <p:nvPr/>
        </p:nvSpPr>
        <p:spPr>
          <a:xfrm>
            <a:off x="640383" y="3068760"/>
            <a:ext cx="676878" cy="1186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28FBF4A-F291-4A38-BC4B-A3AACB00DDFA}"/>
              </a:ext>
            </a:extLst>
          </p:cNvPr>
          <p:cNvSpPr/>
          <p:nvPr/>
        </p:nvSpPr>
        <p:spPr>
          <a:xfrm>
            <a:off x="8834683" y="3221160"/>
            <a:ext cx="676878" cy="1186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6393D84-D45A-4C5A-B7BF-0A62C7AF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756" y="4622122"/>
            <a:ext cx="1186961" cy="118696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4FCDC18-FB1E-4DE8-B228-AC646E16D8BD}"/>
              </a:ext>
            </a:extLst>
          </p:cNvPr>
          <p:cNvSpPr txBox="1"/>
          <p:nvPr/>
        </p:nvSpPr>
        <p:spPr>
          <a:xfrm>
            <a:off x="5992635" y="5809083"/>
            <a:ext cx="6167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点击“出勤情况及听课详情”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显示此课程所有学生出勤、听课评分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E1B53F6-7CCA-4A77-A1DA-F3EAC2B3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4" y="4325040"/>
            <a:ext cx="1048598" cy="104859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3601B68-3F14-4059-B99A-E1449334BD30}"/>
              </a:ext>
            </a:extLst>
          </p:cNvPr>
          <p:cNvSpPr txBox="1"/>
          <p:nvPr/>
        </p:nvSpPr>
        <p:spPr>
          <a:xfrm>
            <a:off x="230135" y="5494915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无权限，文案提示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05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640383" y="434981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教师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03" y="1136115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740949" y="1467986"/>
            <a:ext cx="183079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702223-C5AA-48BB-82C0-89471136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4" y="1136115"/>
            <a:ext cx="1186961" cy="118696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D4D9F34-6A53-4C01-9549-99313B7265FB}"/>
              </a:ext>
            </a:extLst>
          </p:cNvPr>
          <p:cNvSpPr txBox="1"/>
          <p:nvPr/>
        </p:nvSpPr>
        <p:spPr>
          <a:xfrm>
            <a:off x="3910379" y="419215"/>
            <a:ext cx="204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课程选择页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0C81BB0-A919-4022-89D1-4DC02ADB16DA}"/>
              </a:ext>
            </a:extLst>
          </p:cNvPr>
          <p:cNvSpPr/>
          <p:nvPr/>
        </p:nvSpPr>
        <p:spPr>
          <a:xfrm>
            <a:off x="6165096" y="1467985"/>
            <a:ext cx="183079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21C416-CEFC-4E07-AD19-6B6B2D0283DA}"/>
              </a:ext>
            </a:extLst>
          </p:cNvPr>
          <p:cNvSpPr txBox="1"/>
          <p:nvPr/>
        </p:nvSpPr>
        <p:spPr>
          <a:xfrm>
            <a:off x="8435726" y="447738"/>
            <a:ext cx="173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课程列表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F1BE3955-B39F-4DA0-92BF-6F5C33F334E4}"/>
              </a:ext>
            </a:extLst>
          </p:cNvPr>
          <p:cNvSpPr/>
          <p:nvPr/>
        </p:nvSpPr>
        <p:spPr>
          <a:xfrm>
            <a:off x="640383" y="2500990"/>
            <a:ext cx="676878" cy="1186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28FBF4A-F291-4A38-BC4B-A3AACB00DDFA}"/>
              </a:ext>
            </a:extLst>
          </p:cNvPr>
          <p:cNvSpPr/>
          <p:nvPr/>
        </p:nvSpPr>
        <p:spPr>
          <a:xfrm>
            <a:off x="8834683" y="2653390"/>
            <a:ext cx="676878" cy="1186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6393D84-D45A-4C5A-B7BF-0A62C7AF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756" y="4622122"/>
            <a:ext cx="1186961" cy="118696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4FCDC18-FB1E-4DE8-B228-AC646E16D8BD}"/>
              </a:ext>
            </a:extLst>
          </p:cNvPr>
          <p:cNvSpPr txBox="1"/>
          <p:nvPr/>
        </p:nvSpPr>
        <p:spPr>
          <a:xfrm>
            <a:off x="8166610" y="5935409"/>
            <a:ext cx="2003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课程详情页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E1B53F6-7CCA-4A77-A1DA-F3EAC2B3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4" y="4325040"/>
            <a:ext cx="1048598" cy="104859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3601B68-3F14-4059-B99A-E1449334BD30}"/>
              </a:ext>
            </a:extLst>
          </p:cNvPr>
          <p:cNvSpPr txBox="1"/>
          <p:nvPr/>
        </p:nvSpPr>
        <p:spPr>
          <a:xfrm>
            <a:off x="230135" y="5494915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无权限，文案提示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4880C29-23FB-48B0-A152-B95726F2DFEF}"/>
              </a:ext>
            </a:extLst>
          </p:cNvPr>
          <p:cNvSpPr/>
          <p:nvPr/>
        </p:nvSpPr>
        <p:spPr>
          <a:xfrm>
            <a:off x="4041153" y="2570171"/>
            <a:ext cx="1606858" cy="104859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选择学年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选择学期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40F2756-DEF2-4BED-90F5-5098975C01C4}"/>
              </a:ext>
            </a:extLst>
          </p:cNvPr>
          <p:cNvSpPr/>
          <p:nvPr/>
        </p:nvSpPr>
        <p:spPr>
          <a:xfrm>
            <a:off x="4480515" y="3728703"/>
            <a:ext cx="676878" cy="824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5C2DCAC-AFFB-4EC3-A841-7B4B64129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46" y="4622122"/>
            <a:ext cx="1048598" cy="104859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7697600-E28D-460B-8115-29C56C23F451}"/>
              </a:ext>
            </a:extLst>
          </p:cNvPr>
          <p:cNvSpPr txBox="1"/>
          <p:nvPr/>
        </p:nvSpPr>
        <p:spPr>
          <a:xfrm>
            <a:off x="4060672" y="5719966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无授课，文案提示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1B1D7D4-C635-4CFD-A2D4-F907BFE8A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756" y="1159248"/>
            <a:ext cx="1186962" cy="11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4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640383" y="434981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教师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03" y="1136115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740949" y="1467986"/>
            <a:ext cx="183079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702223-C5AA-48BB-82C0-89471136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4" y="1136115"/>
            <a:ext cx="1186961" cy="118696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D4D9F34-6A53-4C01-9549-99313B7265FB}"/>
              </a:ext>
            </a:extLst>
          </p:cNvPr>
          <p:cNvSpPr txBox="1"/>
          <p:nvPr/>
        </p:nvSpPr>
        <p:spPr>
          <a:xfrm>
            <a:off x="3498123" y="182462"/>
            <a:ext cx="3452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选择二级学院、班级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显示对应学生列表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0C81BB0-A919-4022-89D1-4DC02ADB16DA}"/>
              </a:ext>
            </a:extLst>
          </p:cNvPr>
          <p:cNvSpPr/>
          <p:nvPr/>
        </p:nvSpPr>
        <p:spPr>
          <a:xfrm>
            <a:off x="6165096" y="1467985"/>
            <a:ext cx="183079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F1BE3955-B39F-4DA0-92BF-6F5C33F334E4}"/>
              </a:ext>
            </a:extLst>
          </p:cNvPr>
          <p:cNvSpPr/>
          <p:nvPr/>
        </p:nvSpPr>
        <p:spPr>
          <a:xfrm>
            <a:off x="640383" y="2500990"/>
            <a:ext cx="676878" cy="1186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6393D84-D45A-4C5A-B7BF-0A62C7AF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00" y="1311245"/>
            <a:ext cx="1186961" cy="118696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4FCDC18-FB1E-4DE8-B228-AC646E16D8BD}"/>
              </a:ext>
            </a:extLst>
          </p:cNvPr>
          <p:cNvSpPr txBox="1"/>
          <p:nvPr/>
        </p:nvSpPr>
        <p:spPr>
          <a:xfrm>
            <a:off x="7746010" y="182008"/>
            <a:ext cx="419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点击“详情”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显示此学生所有课程信息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E1B53F6-7CCA-4A77-A1DA-F3EAC2B3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3" y="3818197"/>
            <a:ext cx="1048598" cy="104859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3601B68-3F14-4059-B99A-E1449334BD30}"/>
              </a:ext>
            </a:extLst>
          </p:cNvPr>
          <p:cNvSpPr txBox="1"/>
          <p:nvPr/>
        </p:nvSpPr>
        <p:spPr>
          <a:xfrm>
            <a:off x="233044" y="4988072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无权限，文案提示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88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640383" y="434981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学生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2" y="1145667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740949" y="1467986"/>
            <a:ext cx="92986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D4D9F34-6A53-4C01-9549-99313B7265FB}"/>
              </a:ext>
            </a:extLst>
          </p:cNvPr>
          <p:cNvSpPr txBox="1"/>
          <p:nvPr/>
        </p:nvSpPr>
        <p:spPr>
          <a:xfrm>
            <a:off x="2452431" y="407003"/>
            <a:ext cx="235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输入账号密码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0C81BB0-A919-4022-89D1-4DC02ADB16DA}"/>
              </a:ext>
            </a:extLst>
          </p:cNvPr>
          <p:cNvSpPr/>
          <p:nvPr/>
        </p:nvSpPr>
        <p:spPr>
          <a:xfrm>
            <a:off x="4515449" y="1449302"/>
            <a:ext cx="98701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6393D84-D45A-4C5A-B7BF-0A62C7AF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00" y="1311245"/>
            <a:ext cx="1186961" cy="118696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4FCDC18-FB1E-4DE8-B228-AC646E16D8BD}"/>
              </a:ext>
            </a:extLst>
          </p:cNvPr>
          <p:cNvSpPr txBox="1"/>
          <p:nvPr/>
        </p:nvSpPr>
        <p:spPr>
          <a:xfrm>
            <a:off x="7746010" y="434981"/>
            <a:ext cx="419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登录成功，跳转用户主页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E1B53F6-7CCA-4A77-A1DA-F3EAC2B3D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059" y="3836881"/>
            <a:ext cx="1048598" cy="104859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3601B68-3F14-4059-B99A-E1449334BD30}"/>
              </a:ext>
            </a:extLst>
          </p:cNvPr>
          <p:cNvSpPr txBox="1"/>
          <p:nvPr/>
        </p:nvSpPr>
        <p:spPr>
          <a:xfrm>
            <a:off x="5409580" y="5006756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登录失败，错误提示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AF2A8B-8A9A-4AF6-B311-AB460C4ED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5" y="1040064"/>
            <a:ext cx="1341697" cy="1341697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C1B7C55-3D29-4AE9-A30C-D78DA6C5EA5C}"/>
              </a:ext>
            </a:extLst>
          </p:cNvPr>
          <p:cNvSpPr/>
          <p:nvPr/>
        </p:nvSpPr>
        <p:spPr>
          <a:xfrm>
            <a:off x="5781327" y="1311245"/>
            <a:ext cx="1606858" cy="104859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点击登录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27B65A3-C4D2-44AD-B2B5-B14D8B142BD8}"/>
              </a:ext>
            </a:extLst>
          </p:cNvPr>
          <p:cNvSpPr/>
          <p:nvPr/>
        </p:nvSpPr>
        <p:spPr>
          <a:xfrm>
            <a:off x="7723175" y="1490496"/>
            <a:ext cx="98701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AFA05AE-23CC-44D8-9000-94DEB5E7C3A2}"/>
              </a:ext>
            </a:extLst>
          </p:cNvPr>
          <p:cNvSpPr/>
          <p:nvPr/>
        </p:nvSpPr>
        <p:spPr>
          <a:xfrm rot="5400000">
            <a:off x="5764588" y="2783595"/>
            <a:ext cx="98701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D111D5F-FCE7-4C7B-A572-A44375FC3FC3}"/>
              </a:ext>
            </a:extLst>
          </p:cNvPr>
          <p:cNvSpPr/>
          <p:nvPr/>
        </p:nvSpPr>
        <p:spPr>
          <a:xfrm rot="13568368">
            <a:off x="3829173" y="3123076"/>
            <a:ext cx="15611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837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640383" y="434981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学生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2" y="1145667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740949" y="1467986"/>
            <a:ext cx="92986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D4D9F34-6A53-4C01-9549-99313B7265FB}"/>
              </a:ext>
            </a:extLst>
          </p:cNvPr>
          <p:cNvSpPr txBox="1"/>
          <p:nvPr/>
        </p:nvSpPr>
        <p:spPr>
          <a:xfrm>
            <a:off x="2452431" y="407003"/>
            <a:ext cx="235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侧边栏：我的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0C81BB0-A919-4022-89D1-4DC02ADB16DA}"/>
              </a:ext>
            </a:extLst>
          </p:cNvPr>
          <p:cNvSpPr/>
          <p:nvPr/>
        </p:nvSpPr>
        <p:spPr>
          <a:xfrm>
            <a:off x="4515449" y="1449302"/>
            <a:ext cx="98701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6393D84-D45A-4C5A-B7BF-0A62C7AF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00" y="1311245"/>
            <a:ext cx="1186961" cy="118696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4FCDC18-FB1E-4DE8-B228-AC646E16D8BD}"/>
              </a:ext>
            </a:extLst>
          </p:cNvPr>
          <p:cNvSpPr txBox="1"/>
          <p:nvPr/>
        </p:nvSpPr>
        <p:spPr>
          <a:xfrm>
            <a:off x="9082873" y="622447"/>
            <a:ext cx="98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首页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AF2A8B-8A9A-4AF6-B311-AB460C4ED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5" y="1040064"/>
            <a:ext cx="1341697" cy="1341697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C1B7C55-3D29-4AE9-A30C-D78DA6C5EA5C}"/>
              </a:ext>
            </a:extLst>
          </p:cNvPr>
          <p:cNvSpPr/>
          <p:nvPr/>
        </p:nvSpPr>
        <p:spPr>
          <a:xfrm>
            <a:off x="5781327" y="1311245"/>
            <a:ext cx="1606858" cy="104859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确认注销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27B65A3-C4D2-44AD-B2B5-B14D8B142BD8}"/>
              </a:ext>
            </a:extLst>
          </p:cNvPr>
          <p:cNvSpPr/>
          <p:nvPr/>
        </p:nvSpPr>
        <p:spPr>
          <a:xfrm>
            <a:off x="7723175" y="1490496"/>
            <a:ext cx="98701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AFA05AE-23CC-44D8-9000-94DEB5E7C3A2}"/>
              </a:ext>
            </a:extLst>
          </p:cNvPr>
          <p:cNvSpPr/>
          <p:nvPr/>
        </p:nvSpPr>
        <p:spPr>
          <a:xfrm rot="5400000">
            <a:off x="5764588" y="2783595"/>
            <a:ext cx="98701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D111D5F-FCE7-4C7B-A572-A44375FC3FC3}"/>
              </a:ext>
            </a:extLst>
          </p:cNvPr>
          <p:cNvSpPr/>
          <p:nvPr/>
        </p:nvSpPr>
        <p:spPr>
          <a:xfrm rot="12289699">
            <a:off x="1703699" y="3250347"/>
            <a:ext cx="351055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FBE891B-6270-47BD-BE49-BD6FC56ABD8A}"/>
              </a:ext>
            </a:extLst>
          </p:cNvPr>
          <p:cNvSpPr/>
          <p:nvPr/>
        </p:nvSpPr>
        <p:spPr>
          <a:xfrm>
            <a:off x="5454666" y="3813887"/>
            <a:ext cx="1606858" cy="104859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50A2D8-74F0-4C28-996D-B04B82629956}"/>
              </a:ext>
            </a:extLst>
          </p:cNvPr>
          <p:cNvSpPr txBox="1"/>
          <p:nvPr/>
        </p:nvSpPr>
        <p:spPr>
          <a:xfrm rot="1496974">
            <a:off x="2003092" y="3563035"/>
            <a:ext cx="229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返回上一页面</a:t>
            </a:r>
          </a:p>
        </p:txBody>
      </p:sp>
    </p:spTree>
    <p:extLst>
      <p:ext uri="{BB962C8B-B14F-4D97-AF65-F5344CB8AC3E}">
        <p14:creationId xmlns:p14="http://schemas.microsoft.com/office/powerpoint/2010/main" val="207699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309307" y="48644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2564343" y="283977"/>
            <a:ext cx="205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学生课表页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8" y="972268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464330" y="104252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B33A7-FC01-48DF-B75B-1F531E2AB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" y="669198"/>
            <a:ext cx="1269881" cy="126988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70BEB34-D249-4E9C-9E3D-2FAB40002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8" y="3046521"/>
            <a:ext cx="1048598" cy="104859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B3718A6-4AD3-4BB6-8FB2-2A1B59F28DAA}"/>
              </a:ext>
            </a:extLst>
          </p:cNvPr>
          <p:cNvSpPr txBox="1"/>
          <p:nvPr/>
        </p:nvSpPr>
        <p:spPr>
          <a:xfrm>
            <a:off x="91879" y="4216396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无权限，文案提示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7E13F36-E9EF-494B-AAA9-9417B3AE8D31}"/>
              </a:ext>
            </a:extLst>
          </p:cNvPr>
          <p:cNvSpPr/>
          <p:nvPr/>
        </p:nvSpPr>
        <p:spPr>
          <a:xfrm rot="5400000">
            <a:off x="270820" y="2261269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6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309307" y="48644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学生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2564343" y="283977"/>
            <a:ext cx="205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课堂评价页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8" y="972268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464330" y="104252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70BEB34-D249-4E9C-9E3D-2FAB40002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8" y="3046521"/>
            <a:ext cx="1048598" cy="104859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B3718A6-4AD3-4BB6-8FB2-2A1B59F28DAA}"/>
              </a:ext>
            </a:extLst>
          </p:cNvPr>
          <p:cNvSpPr txBox="1"/>
          <p:nvPr/>
        </p:nvSpPr>
        <p:spPr>
          <a:xfrm>
            <a:off x="91879" y="4216396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无权限，文案提示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7E13F36-E9EF-494B-AAA9-9417B3AE8D31}"/>
              </a:ext>
            </a:extLst>
          </p:cNvPr>
          <p:cNvSpPr/>
          <p:nvPr/>
        </p:nvSpPr>
        <p:spPr>
          <a:xfrm rot="5400000">
            <a:off x="270820" y="2261269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29DC47-70FF-482A-8B28-455406AF5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0" y="645021"/>
            <a:ext cx="1341697" cy="13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3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309307" y="48644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2490444" y="48644"/>
            <a:ext cx="2764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选择楼号，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点击进入详情页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B835D90-9206-49A7-B332-0939C6F7F5D7}"/>
              </a:ext>
            </a:extLst>
          </p:cNvPr>
          <p:cNvSpPr/>
          <p:nvPr/>
        </p:nvSpPr>
        <p:spPr>
          <a:xfrm>
            <a:off x="6144445" y="965156"/>
            <a:ext cx="1606858" cy="92327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删除楼宇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8" y="972268"/>
            <a:ext cx="1186961" cy="11869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3D20449-C98F-438D-A6C2-A66B1F7A2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83" y="1056661"/>
            <a:ext cx="609600" cy="6096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AF212B1-6890-4CB7-97F3-8A6E012EA2D1}"/>
              </a:ext>
            </a:extLst>
          </p:cNvPr>
          <p:cNvSpPr txBox="1"/>
          <p:nvPr/>
        </p:nvSpPr>
        <p:spPr>
          <a:xfrm>
            <a:off x="8850884" y="1900543"/>
            <a:ext cx="168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删除成功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2C24A3E-4BBF-4F58-844B-EC569E6C6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83" y="2436921"/>
            <a:ext cx="609600" cy="6096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33205CB-CDFF-4892-A1BC-0E96CC9860FD}"/>
              </a:ext>
            </a:extLst>
          </p:cNvPr>
          <p:cNvSpPr txBox="1"/>
          <p:nvPr/>
        </p:nvSpPr>
        <p:spPr>
          <a:xfrm>
            <a:off x="8822048" y="3085787"/>
            <a:ext cx="168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删除失败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464330" y="104252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FD6A343-3895-4D1A-9B44-5B8597B1BE17}"/>
              </a:ext>
            </a:extLst>
          </p:cNvPr>
          <p:cNvSpPr/>
          <p:nvPr/>
        </p:nvSpPr>
        <p:spPr>
          <a:xfrm>
            <a:off x="4617984" y="1124677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E80B673-DEA5-4128-B72D-9B26084402F6}"/>
              </a:ext>
            </a:extLst>
          </p:cNvPr>
          <p:cNvSpPr/>
          <p:nvPr/>
        </p:nvSpPr>
        <p:spPr>
          <a:xfrm>
            <a:off x="8133127" y="1204633"/>
            <a:ext cx="101475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B33A7-FC01-48DF-B75B-1F531E2AB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" y="669198"/>
            <a:ext cx="1269881" cy="12698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C9F0FE-AC1B-4E78-B7A6-1CCE6695B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8" y="3046521"/>
            <a:ext cx="1048598" cy="104859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2A3CCC2-957C-4C35-BB73-EE5AA29F9EFC}"/>
              </a:ext>
            </a:extLst>
          </p:cNvPr>
          <p:cNvSpPr txBox="1"/>
          <p:nvPr/>
        </p:nvSpPr>
        <p:spPr>
          <a:xfrm>
            <a:off x="91879" y="4216396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无权限，文案提示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A6B3D24-C426-4E90-A793-24A22B30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8" y="3952220"/>
            <a:ext cx="1186961" cy="1186961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840410A4-0574-4C03-9372-A3161F7018E0}"/>
              </a:ext>
            </a:extLst>
          </p:cNvPr>
          <p:cNvSpPr/>
          <p:nvPr/>
        </p:nvSpPr>
        <p:spPr>
          <a:xfrm rot="5400000">
            <a:off x="2864824" y="2802540"/>
            <a:ext cx="1533741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37DF6D-7877-4007-9CC5-1E755351F42B}"/>
              </a:ext>
            </a:extLst>
          </p:cNvPr>
          <p:cNvSpPr txBox="1"/>
          <p:nvPr/>
        </p:nvSpPr>
        <p:spPr>
          <a:xfrm>
            <a:off x="2471689" y="5388455"/>
            <a:ext cx="2764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进入信息修改页，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修改信息</a:t>
            </a:r>
          </a:p>
        </p:txBody>
      </p:sp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D551BD00-822C-4244-9983-44551CC25EC5}"/>
              </a:ext>
            </a:extLst>
          </p:cNvPr>
          <p:cNvSpPr/>
          <p:nvPr/>
        </p:nvSpPr>
        <p:spPr>
          <a:xfrm rot="5400000">
            <a:off x="7089780" y="1915320"/>
            <a:ext cx="1328410" cy="168719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F90CD79-4727-47B6-A136-C35FAD9BB4F5}"/>
              </a:ext>
            </a:extLst>
          </p:cNvPr>
          <p:cNvSpPr/>
          <p:nvPr/>
        </p:nvSpPr>
        <p:spPr>
          <a:xfrm>
            <a:off x="6186410" y="3827899"/>
            <a:ext cx="1606858" cy="92327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修改信息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D156DA6-6168-4AD6-A8FB-77788EE14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48" y="3919404"/>
            <a:ext cx="609600" cy="6096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F1D8404-B77F-45CD-BAD2-CD067E0A96A1}"/>
              </a:ext>
            </a:extLst>
          </p:cNvPr>
          <p:cNvSpPr txBox="1"/>
          <p:nvPr/>
        </p:nvSpPr>
        <p:spPr>
          <a:xfrm>
            <a:off x="8892849" y="4763286"/>
            <a:ext cx="168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修改成功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374B9CA-FB85-4A76-9EAB-7926D1078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48" y="5596124"/>
            <a:ext cx="609600" cy="60960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4952DB6D-7348-4C11-A595-610B22E8186A}"/>
              </a:ext>
            </a:extLst>
          </p:cNvPr>
          <p:cNvSpPr txBox="1"/>
          <p:nvPr/>
        </p:nvSpPr>
        <p:spPr>
          <a:xfrm>
            <a:off x="8892848" y="6291743"/>
            <a:ext cx="168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修改失败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9CFF9870-9C19-476D-B723-11CBA9E64D24}"/>
              </a:ext>
            </a:extLst>
          </p:cNvPr>
          <p:cNvSpPr/>
          <p:nvPr/>
        </p:nvSpPr>
        <p:spPr>
          <a:xfrm>
            <a:off x="8175092" y="4067376"/>
            <a:ext cx="101475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14BEF08F-F39B-4AA0-92BC-815377B3397E}"/>
              </a:ext>
            </a:extLst>
          </p:cNvPr>
          <p:cNvSpPr/>
          <p:nvPr/>
        </p:nvSpPr>
        <p:spPr>
          <a:xfrm rot="5400000">
            <a:off x="7131745" y="4778063"/>
            <a:ext cx="1328410" cy="168719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FBCD9B33-A14B-4312-BF6D-CB15E098BED4}"/>
              </a:ext>
            </a:extLst>
          </p:cNvPr>
          <p:cNvSpPr/>
          <p:nvPr/>
        </p:nvSpPr>
        <p:spPr>
          <a:xfrm>
            <a:off x="4569303" y="405950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57136D23-D301-4FA7-8548-473039E97083}"/>
              </a:ext>
            </a:extLst>
          </p:cNvPr>
          <p:cNvSpPr/>
          <p:nvPr/>
        </p:nvSpPr>
        <p:spPr>
          <a:xfrm rot="5400000">
            <a:off x="270820" y="2261269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825B20-8BE3-45EB-98F7-CF71C4B7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1" y="3075479"/>
            <a:ext cx="1186961" cy="11869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273993" y="2319153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管理员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2959965" y="2319153"/>
            <a:ext cx="208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球机管理页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56" y="3005219"/>
            <a:ext cx="1186961" cy="11869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0212573-1454-4FAD-95BC-3129A1738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4" y="1081503"/>
            <a:ext cx="1186961" cy="118696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DFD7DFB-B106-49D5-9A1B-6DA420DD62BC}"/>
              </a:ext>
            </a:extLst>
          </p:cNvPr>
          <p:cNvSpPr txBox="1"/>
          <p:nvPr/>
        </p:nvSpPr>
        <p:spPr>
          <a:xfrm>
            <a:off x="7346557" y="387511"/>
            <a:ext cx="204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输入预置点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646248" y="3305112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FD6A343-3895-4D1A-9B44-5B8597B1BE17}"/>
              </a:ext>
            </a:extLst>
          </p:cNvPr>
          <p:cNvSpPr/>
          <p:nvPr/>
        </p:nvSpPr>
        <p:spPr>
          <a:xfrm rot="19674692">
            <a:off x="5834361" y="1948528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EE9F1C-C5A8-4BEC-8383-BB973BD3506D}"/>
              </a:ext>
            </a:extLst>
          </p:cNvPr>
          <p:cNvSpPr txBox="1"/>
          <p:nvPr/>
        </p:nvSpPr>
        <p:spPr>
          <a:xfrm>
            <a:off x="9636578" y="1413373"/>
            <a:ext cx="169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巡航功能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7D27E4B-167B-45C7-BFD4-1B9AE3443C0B}"/>
              </a:ext>
            </a:extLst>
          </p:cNvPr>
          <p:cNvSpPr/>
          <p:nvPr/>
        </p:nvSpPr>
        <p:spPr>
          <a:xfrm>
            <a:off x="7535135" y="2505722"/>
            <a:ext cx="1606858" cy="92327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焦距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UP</a:t>
            </a: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焦距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DOWN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CB3B305-CD26-40EC-A5FB-9A44A89FC1DA}"/>
              </a:ext>
            </a:extLst>
          </p:cNvPr>
          <p:cNvSpPr/>
          <p:nvPr/>
        </p:nvSpPr>
        <p:spPr>
          <a:xfrm>
            <a:off x="7535135" y="3863455"/>
            <a:ext cx="1606858" cy="92327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上、下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左、右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E971D7-43EE-4822-AFFD-4F873C2A2232}"/>
              </a:ext>
            </a:extLst>
          </p:cNvPr>
          <p:cNvSpPr/>
          <p:nvPr/>
        </p:nvSpPr>
        <p:spPr>
          <a:xfrm>
            <a:off x="7535135" y="5212438"/>
            <a:ext cx="1606858" cy="92327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录制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本地视频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E730FD3-736A-4003-890E-CBA8A7217A49}"/>
              </a:ext>
            </a:extLst>
          </p:cNvPr>
          <p:cNvSpPr/>
          <p:nvPr/>
        </p:nvSpPr>
        <p:spPr>
          <a:xfrm rot="2500365">
            <a:off x="5775915" y="4882587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6451244-D49C-4569-AE66-E68614254B17}"/>
              </a:ext>
            </a:extLst>
          </p:cNvPr>
          <p:cNvSpPr/>
          <p:nvPr/>
        </p:nvSpPr>
        <p:spPr>
          <a:xfrm rot="20705209">
            <a:off x="5798361" y="2929963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AC8894C-295B-4439-A93D-82C68C30BE00}"/>
              </a:ext>
            </a:extLst>
          </p:cNvPr>
          <p:cNvSpPr/>
          <p:nvPr/>
        </p:nvSpPr>
        <p:spPr>
          <a:xfrm rot="1048228">
            <a:off x="6022898" y="3930570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4BA90A-6E51-4F85-994D-A81ED39E4429}"/>
              </a:ext>
            </a:extLst>
          </p:cNvPr>
          <p:cNvSpPr txBox="1"/>
          <p:nvPr/>
        </p:nvSpPr>
        <p:spPr>
          <a:xfrm>
            <a:off x="9300404" y="2668353"/>
            <a:ext cx="236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焦距调节功能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ECD480-0A9E-438C-982E-27BD4F388E99}"/>
              </a:ext>
            </a:extLst>
          </p:cNvPr>
          <p:cNvSpPr txBox="1"/>
          <p:nvPr/>
        </p:nvSpPr>
        <p:spPr>
          <a:xfrm>
            <a:off x="9396479" y="4098631"/>
            <a:ext cx="236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方位控制功能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88B6240-4FE9-4BFA-A17E-8B57889489F0}"/>
              </a:ext>
            </a:extLst>
          </p:cNvPr>
          <p:cNvSpPr txBox="1"/>
          <p:nvPr/>
        </p:nvSpPr>
        <p:spPr>
          <a:xfrm>
            <a:off x="10027099" y="5412467"/>
            <a:ext cx="236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4003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151529" y="142852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管理员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1870905" y="66484"/>
            <a:ext cx="3695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输入需要权限控制操作的账号，点击查询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8" y="972268"/>
            <a:ext cx="1186961" cy="11869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3D20449-C98F-438D-A6C2-A66B1F7A2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83" y="1056661"/>
            <a:ext cx="609600" cy="6096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AF212B1-6890-4CB7-97F3-8A6E012EA2D1}"/>
              </a:ext>
            </a:extLst>
          </p:cNvPr>
          <p:cNvSpPr txBox="1"/>
          <p:nvPr/>
        </p:nvSpPr>
        <p:spPr>
          <a:xfrm>
            <a:off x="8850884" y="1900543"/>
            <a:ext cx="2137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增加、删除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权限成功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2C24A3E-4BBF-4F58-844B-EC569E6C6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83" y="3345374"/>
            <a:ext cx="609600" cy="6096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33205CB-CDFF-4892-A1BC-0E96CC9860FD}"/>
              </a:ext>
            </a:extLst>
          </p:cNvPr>
          <p:cNvSpPr txBox="1"/>
          <p:nvPr/>
        </p:nvSpPr>
        <p:spPr>
          <a:xfrm>
            <a:off x="8293228" y="4095119"/>
            <a:ext cx="3585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（因有特有权限）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无法增加、删除权限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464330" y="104252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FD6A343-3895-4D1A-9B44-5B8597B1BE17}"/>
              </a:ext>
            </a:extLst>
          </p:cNvPr>
          <p:cNvSpPr/>
          <p:nvPr/>
        </p:nvSpPr>
        <p:spPr>
          <a:xfrm>
            <a:off x="4617984" y="1124677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E80B673-DEA5-4128-B72D-9B26084402F6}"/>
              </a:ext>
            </a:extLst>
          </p:cNvPr>
          <p:cNvSpPr/>
          <p:nvPr/>
        </p:nvSpPr>
        <p:spPr>
          <a:xfrm>
            <a:off x="8133127" y="1204633"/>
            <a:ext cx="101475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C9F0FE-AC1B-4E78-B7A6-1CCE6695B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8" y="3046521"/>
            <a:ext cx="1048598" cy="104859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2A3CCC2-957C-4C35-BB73-EE5AA29F9EFC}"/>
              </a:ext>
            </a:extLst>
          </p:cNvPr>
          <p:cNvSpPr txBox="1"/>
          <p:nvPr/>
        </p:nvSpPr>
        <p:spPr>
          <a:xfrm>
            <a:off x="91879" y="4216396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无权限，文案提示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D551BD00-822C-4244-9983-44551CC25EC5}"/>
              </a:ext>
            </a:extLst>
          </p:cNvPr>
          <p:cNvSpPr/>
          <p:nvPr/>
        </p:nvSpPr>
        <p:spPr>
          <a:xfrm rot="5400000">
            <a:off x="7030762" y="2323465"/>
            <a:ext cx="1328410" cy="168719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57136D23-D301-4FA7-8548-473039E97083}"/>
              </a:ext>
            </a:extLst>
          </p:cNvPr>
          <p:cNvSpPr/>
          <p:nvPr/>
        </p:nvSpPr>
        <p:spPr>
          <a:xfrm rot="5400000">
            <a:off x="270820" y="2261269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FDAD1-FC9B-4B92-BE2A-87ED8F8E9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0" y="666072"/>
            <a:ext cx="1077122" cy="107712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FDC947D-95AA-4206-8130-44F836EEA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27" y="3650174"/>
            <a:ext cx="1048598" cy="104859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8D807F3E-3B58-4E58-A87D-E628D26BABA2}"/>
              </a:ext>
            </a:extLst>
          </p:cNvPr>
          <p:cNvSpPr txBox="1"/>
          <p:nvPr/>
        </p:nvSpPr>
        <p:spPr>
          <a:xfrm>
            <a:off x="2862648" y="4820049"/>
            <a:ext cx="174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无此用户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1C9ECFCA-E1D1-4518-AB57-DD2FC3024DD1}"/>
              </a:ext>
            </a:extLst>
          </p:cNvPr>
          <p:cNvSpPr/>
          <p:nvPr/>
        </p:nvSpPr>
        <p:spPr>
          <a:xfrm rot="5400000">
            <a:off x="3104856" y="2698511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80E3F5B-C70A-4153-873B-8AA73CD0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07" y="1033217"/>
            <a:ext cx="1186961" cy="118696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13DF20C-FC99-4AE5-AAF6-1CC3D8635A64}"/>
              </a:ext>
            </a:extLst>
          </p:cNvPr>
          <p:cNvSpPr txBox="1"/>
          <p:nvPr/>
        </p:nvSpPr>
        <p:spPr>
          <a:xfrm>
            <a:off x="5998517" y="74669"/>
            <a:ext cx="3695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显示权限列表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增加、删除权限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7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151529" y="142852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管理员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2809608" y="142852"/>
            <a:ext cx="213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视频检测页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8" y="972268"/>
            <a:ext cx="1186961" cy="118696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AF212B1-6890-4CB7-97F3-8A6E012EA2D1}"/>
              </a:ext>
            </a:extLst>
          </p:cNvPr>
          <p:cNvSpPr txBox="1"/>
          <p:nvPr/>
        </p:nvSpPr>
        <p:spPr>
          <a:xfrm>
            <a:off x="9318883" y="139540"/>
            <a:ext cx="1680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视频监测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464330" y="104252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FD6A343-3895-4D1A-9B44-5B8597B1BE17}"/>
              </a:ext>
            </a:extLst>
          </p:cNvPr>
          <p:cNvSpPr/>
          <p:nvPr/>
        </p:nvSpPr>
        <p:spPr>
          <a:xfrm>
            <a:off x="4617984" y="1124677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E80B673-DEA5-4128-B72D-9B26084402F6}"/>
              </a:ext>
            </a:extLst>
          </p:cNvPr>
          <p:cNvSpPr/>
          <p:nvPr/>
        </p:nvSpPr>
        <p:spPr>
          <a:xfrm>
            <a:off x="8133127" y="1204633"/>
            <a:ext cx="101475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C9F0FE-AC1B-4E78-B7A6-1CCE6695B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8" y="3046521"/>
            <a:ext cx="1048598" cy="104859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2A3CCC2-957C-4C35-BB73-EE5AA29F9EFC}"/>
              </a:ext>
            </a:extLst>
          </p:cNvPr>
          <p:cNvSpPr txBox="1"/>
          <p:nvPr/>
        </p:nvSpPr>
        <p:spPr>
          <a:xfrm>
            <a:off x="91879" y="4216396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无权限，文案提示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57136D23-D301-4FA7-8548-473039E97083}"/>
              </a:ext>
            </a:extLst>
          </p:cNvPr>
          <p:cNvSpPr/>
          <p:nvPr/>
        </p:nvSpPr>
        <p:spPr>
          <a:xfrm rot="5400000">
            <a:off x="270820" y="2261269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FDAD1-FC9B-4B92-BE2A-87ED8F8E9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0" y="666072"/>
            <a:ext cx="1077122" cy="107712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13DF20C-FC99-4AE5-AAF6-1CC3D8635A64}"/>
              </a:ext>
            </a:extLst>
          </p:cNvPr>
          <p:cNvSpPr txBox="1"/>
          <p:nvPr/>
        </p:nvSpPr>
        <p:spPr>
          <a:xfrm>
            <a:off x="5653797" y="139540"/>
            <a:ext cx="273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服务器请求视频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ED3C983-1020-4B14-AA38-1894D9A25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87" y="3606796"/>
            <a:ext cx="609600" cy="609600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AE5CA808-C396-4506-9D86-23B13244B874}"/>
              </a:ext>
            </a:extLst>
          </p:cNvPr>
          <p:cNvSpPr/>
          <p:nvPr/>
        </p:nvSpPr>
        <p:spPr>
          <a:xfrm rot="5400000">
            <a:off x="6558583" y="2704386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8D2B6F2-469B-41A4-8A75-0638171FC3B1}"/>
              </a:ext>
            </a:extLst>
          </p:cNvPr>
          <p:cNvSpPr txBox="1"/>
          <p:nvPr/>
        </p:nvSpPr>
        <p:spPr>
          <a:xfrm>
            <a:off x="6181346" y="4431839"/>
            <a:ext cx="1680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请求失败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4A31C8-B7F7-443E-B69F-49F841F57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09" y="1025082"/>
            <a:ext cx="926008" cy="926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32A76D-92F3-469C-8B8D-D0A12AC73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12" y="930384"/>
            <a:ext cx="1129491" cy="112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309307" y="48644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2490444" y="48644"/>
            <a:ext cx="2764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输入账号密码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B835D90-9206-49A7-B332-0939C6F7F5D7}"/>
              </a:ext>
            </a:extLst>
          </p:cNvPr>
          <p:cNvSpPr/>
          <p:nvPr/>
        </p:nvSpPr>
        <p:spPr>
          <a:xfrm>
            <a:off x="6144445" y="965156"/>
            <a:ext cx="1606858" cy="92327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点击登录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8" y="972268"/>
            <a:ext cx="1186961" cy="118696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AF212B1-6890-4CB7-97F3-8A6E012EA2D1}"/>
              </a:ext>
            </a:extLst>
          </p:cNvPr>
          <p:cNvSpPr txBox="1"/>
          <p:nvPr/>
        </p:nvSpPr>
        <p:spPr>
          <a:xfrm>
            <a:off x="9500789" y="106996"/>
            <a:ext cx="2691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登录成功，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跳转用户主页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464330" y="104252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FD6A343-3895-4D1A-9B44-5B8597B1BE17}"/>
              </a:ext>
            </a:extLst>
          </p:cNvPr>
          <p:cNvSpPr/>
          <p:nvPr/>
        </p:nvSpPr>
        <p:spPr>
          <a:xfrm>
            <a:off x="4617984" y="1124677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E80B673-DEA5-4128-B72D-9B26084402F6}"/>
              </a:ext>
            </a:extLst>
          </p:cNvPr>
          <p:cNvSpPr/>
          <p:nvPr/>
        </p:nvSpPr>
        <p:spPr>
          <a:xfrm>
            <a:off x="8133127" y="1204633"/>
            <a:ext cx="101475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B33A7-FC01-48DF-B75B-1F531E2AB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" y="669198"/>
            <a:ext cx="1269881" cy="12698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C9F0FE-AC1B-4E78-B7A6-1CCE6695B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05" y="3172844"/>
            <a:ext cx="1048598" cy="104859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2A3CCC2-957C-4C35-BB73-EE5AA29F9EFC}"/>
              </a:ext>
            </a:extLst>
          </p:cNvPr>
          <p:cNvSpPr txBox="1"/>
          <p:nvPr/>
        </p:nvSpPr>
        <p:spPr>
          <a:xfrm>
            <a:off x="6481226" y="4342719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登录失败，错误提示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57136D23-D301-4FA7-8548-473039E97083}"/>
              </a:ext>
            </a:extLst>
          </p:cNvPr>
          <p:cNvSpPr/>
          <p:nvPr/>
        </p:nvSpPr>
        <p:spPr>
          <a:xfrm rot="5400000">
            <a:off x="6660167" y="2387592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E343526-968B-475E-9A4F-F923F5B2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51" y="1054416"/>
            <a:ext cx="1186961" cy="1186961"/>
          </a:xfrm>
          <a:prstGeom prst="rect">
            <a:avLst/>
          </a:prstGeom>
        </p:spPr>
      </p:pic>
      <p:sp>
        <p:nvSpPr>
          <p:cNvPr id="2" name="箭头: 圆角右 1">
            <a:extLst>
              <a:ext uri="{FF2B5EF4-FFF2-40B4-BE49-F238E27FC236}">
                <a16:creationId xmlns:a16="http://schemas.microsoft.com/office/drawing/2014/main" id="{AE2CF0AB-276A-4820-9E87-1949FFCAE4E5}"/>
              </a:ext>
            </a:extLst>
          </p:cNvPr>
          <p:cNvSpPr/>
          <p:nvPr/>
        </p:nvSpPr>
        <p:spPr>
          <a:xfrm rot="16200000">
            <a:off x="4119427" y="1796692"/>
            <a:ext cx="1186960" cy="2891981"/>
          </a:xfrm>
          <a:prstGeom prst="bentArrow">
            <a:avLst>
              <a:gd name="adj1" fmla="val 27008"/>
              <a:gd name="adj2" fmla="val 3189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4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309307" y="48644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2370801" y="290803"/>
            <a:ext cx="2764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教学课表页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8" y="972268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464330" y="104252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B33A7-FC01-48DF-B75B-1F531E2AB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" y="669198"/>
            <a:ext cx="1269881" cy="126988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70BEB34-D249-4E9C-9E3D-2FAB40002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8" y="3046521"/>
            <a:ext cx="1048598" cy="104859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B3718A6-4AD3-4BB6-8FB2-2A1B59F28DAA}"/>
              </a:ext>
            </a:extLst>
          </p:cNvPr>
          <p:cNvSpPr txBox="1"/>
          <p:nvPr/>
        </p:nvSpPr>
        <p:spPr>
          <a:xfrm>
            <a:off x="91879" y="4216396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无权限，文案提示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7E13F36-E9EF-494B-AAA9-9417B3AE8D31}"/>
              </a:ext>
            </a:extLst>
          </p:cNvPr>
          <p:cNvSpPr/>
          <p:nvPr/>
        </p:nvSpPr>
        <p:spPr>
          <a:xfrm rot="5400000">
            <a:off x="270820" y="2261269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4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309307" y="48644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2564343" y="283977"/>
            <a:ext cx="205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课堂申请页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8" y="972268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464330" y="104252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B33A7-FC01-48DF-B75B-1F531E2AB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" y="669198"/>
            <a:ext cx="1269881" cy="126988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70BEB34-D249-4E9C-9E3D-2FAB40002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8" y="3046521"/>
            <a:ext cx="1048598" cy="104859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B3718A6-4AD3-4BB6-8FB2-2A1B59F28DAA}"/>
              </a:ext>
            </a:extLst>
          </p:cNvPr>
          <p:cNvSpPr txBox="1"/>
          <p:nvPr/>
        </p:nvSpPr>
        <p:spPr>
          <a:xfrm>
            <a:off x="91879" y="4216396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无权限，文案提示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7E13F36-E9EF-494B-AAA9-9417B3AE8D31}"/>
              </a:ext>
            </a:extLst>
          </p:cNvPr>
          <p:cNvSpPr/>
          <p:nvPr/>
        </p:nvSpPr>
        <p:spPr>
          <a:xfrm rot="5400000">
            <a:off x="270820" y="2261269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8506E24-799F-4257-9A33-25058B4C900E}"/>
              </a:ext>
            </a:extLst>
          </p:cNvPr>
          <p:cNvSpPr/>
          <p:nvPr/>
        </p:nvSpPr>
        <p:spPr>
          <a:xfrm rot="5400000">
            <a:off x="3130993" y="2702043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564F586-F43C-41E1-BE44-6DB36456ADE5}"/>
              </a:ext>
            </a:extLst>
          </p:cNvPr>
          <p:cNvSpPr/>
          <p:nvPr/>
        </p:nvSpPr>
        <p:spPr>
          <a:xfrm>
            <a:off x="2790568" y="3633480"/>
            <a:ext cx="1606858" cy="2767320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选择学年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选择学期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选择课程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选择课时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选择日期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选择节次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C3BE02-C77A-4880-91DD-9DF06FB37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63" y="961388"/>
            <a:ext cx="1186962" cy="1186962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8883E463-B88D-478C-8308-A40800A124AE}"/>
              </a:ext>
            </a:extLst>
          </p:cNvPr>
          <p:cNvSpPr/>
          <p:nvPr/>
        </p:nvSpPr>
        <p:spPr>
          <a:xfrm>
            <a:off x="4724923" y="129325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82BE9B-02B5-40C6-A92E-496DA3EBE5A6}"/>
              </a:ext>
            </a:extLst>
          </p:cNvPr>
          <p:cNvSpPr txBox="1"/>
          <p:nvPr/>
        </p:nvSpPr>
        <p:spPr>
          <a:xfrm>
            <a:off x="5612793" y="310452"/>
            <a:ext cx="261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空闲教室列表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54944BA-BF9D-4327-97D3-34E047F8AA45}"/>
              </a:ext>
            </a:extLst>
          </p:cNvPr>
          <p:cNvSpPr/>
          <p:nvPr/>
        </p:nvSpPr>
        <p:spPr>
          <a:xfrm>
            <a:off x="5975571" y="3692097"/>
            <a:ext cx="1606858" cy="1048598"/>
          </a:xfrm>
          <a:prstGeom prst="roundRect">
            <a:avLst>
              <a:gd name="adj" fmla="val 16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申请教室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167E3C4-359A-49CE-9902-00CECA517A66}"/>
              </a:ext>
            </a:extLst>
          </p:cNvPr>
          <p:cNvSpPr/>
          <p:nvPr/>
        </p:nvSpPr>
        <p:spPr>
          <a:xfrm rot="5400000">
            <a:off x="6323040" y="2724273"/>
            <a:ext cx="9260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00B9161-CFD0-4A9B-A2DC-8BFBB8D6D40C}"/>
              </a:ext>
            </a:extLst>
          </p:cNvPr>
          <p:cNvSpPr/>
          <p:nvPr/>
        </p:nvSpPr>
        <p:spPr>
          <a:xfrm>
            <a:off x="7896598" y="3633480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DBAB69B-B984-4CF3-BF44-0A91CE6EA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44" y="3098616"/>
            <a:ext cx="1186961" cy="118696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BE29FAB-CB7C-443F-930D-B541CA799275}"/>
              </a:ext>
            </a:extLst>
          </p:cNvPr>
          <p:cNvSpPr txBox="1"/>
          <p:nvPr/>
        </p:nvSpPr>
        <p:spPr>
          <a:xfrm>
            <a:off x="9206592" y="2135654"/>
            <a:ext cx="2442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申请成功，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返回用户主页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66E889C-E7C3-4D90-AE06-443B9BC78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44" y="4478006"/>
            <a:ext cx="1048598" cy="104859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E7EED02-7269-4E65-B40B-BD2548D2AB21}"/>
              </a:ext>
            </a:extLst>
          </p:cNvPr>
          <p:cNvSpPr txBox="1"/>
          <p:nvPr/>
        </p:nvSpPr>
        <p:spPr>
          <a:xfrm>
            <a:off x="9557765" y="5647881"/>
            <a:ext cx="174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申请失败，文案提示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箭头: 直角上 4">
            <a:extLst>
              <a:ext uri="{FF2B5EF4-FFF2-40B4-BE49-F238E27FC236}">
                <a16:creationId xmlns:a16="http://schemas.microsoft.com/office/drawing/2014/main" id="{E6291F05-72BB-4F79-A1F3-A40E83EDB451}"/>
              </a:ext>
            </a:extLst>
          </p:cNvPr>
          <p:cNvSpPr/>
          <p:nvPr/>
        </p:nvSpPr>
        <p:spPr>
          <a:xfrm rot="5400000">
            <a:off x="7451806" y="4130318"/>
            <a:ext cx="954107" cy="248450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2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9EBBABB-9A3B-46AA-BBF6-C676A22F407D}"/>
              </a:ext>
            </a:extLst>
          </p:cNvPr>
          <p:cNvSpPr txBox="1"/>
          <p:nvPr/>
        </p:nvSpPr>
        <p:spPr>
          <a:xfrm>
            <a:off x="309307" y="48644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教师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5E26C-A64A-4769-9134-EB2744A80AD8}"/>
              </a:ext>
            </a:extLst>
          </p:cNvPr>
          <p:cNvSpPr txBox="1"/>
          <p:nvPr/>
        </p:nvSpPr>
        <p:spPr>
          <a:xfrm>
            <a:off x="3009920" y="345637"/>
            <a:ext cx="127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摄像头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2E601-F987-44EC-9DDD-9DF980EB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" y="3676817"/>
            <a:ext cx="1186961" cy="1186961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663AEF36-D3DD-4133-B145-D4F73FDAC3F2}"/>
              </a:ext>
            </a:extLst>
          </p:cNvPr>
          <p:cNvSpPr/>
          <p:nvPr/>
        </p:nvSpPr>
        <p:spPr>
          <a:xfrm>
            <a:off x="1464330" y="1042529"/>
            <a:ext cx="127451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点名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883E463-B88D-478C-8308-A40800A124AE}"/>
              </a:ext>
            </a:extLst>
          </p:cNvPr>
          <p:cNvSpPr/>
          <p:nvPr/>
        </p:nvSpPr>
        <p:spPr>
          <a:xfrm>
            <a:off x="4392581" y="1293259"/>
            <a:ext cx="160685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采集信息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82BE9B-02B5-40C6-A92E-496DA3EBE5A6}"/>
              </a:ext>
            </a:extLst>
          </p:cNvPr>
          <p:cNvSpPr txBox="1"/>
          <p:nvPr/>
        </p:nvSpPr>
        <p:spPr>
          <a:xfrm>
            <a:off x="6178825" y="325249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ffmpeg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167E3C4-359A-49CE-9902-00CECA517A66}"/>
              </a:ext>
            </a:extLst>
          </p:cNvPr>
          <p:cNvSpPr/>
          <p:nvPr/>
        </p:nvSpPr>
        <p:spPr>
          <a:xfrm rot="5400000">
            <a:off x="6129427" y="2530661"/>
            <a:ext cx="1313233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视频处理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702223-C5AA-48BB-82C0-89471136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" y="710658"/>
            <a:ext cx="1186961" cy="11869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E69854-722F-4632-B2A5-83F1AC287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62" y="995015"/>
            <a:ext cx="950549" cy="95054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0E7B598-8DF4-4E99-980A-5FC5BDD1C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85" y="1042529"/>
            <a:ext cx="972387" cy="97238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0BED422-25FB-426A-B9AF-A4B711FFD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145" y="3523899"/>
            <a:ext cx="1533387" cy="954107"/>
          </a:xfrm>
          <a:prstGeom prst="rect">
            <a:avLst/>
          </a:prstGeom>
        </p:spPr>
      </p:pic>
      <p:sp>
        <p:nvSpPr>
          <p:cNvPr id="30" name="箭头: 左 29">
            <a:extLst>
              <a:ext uri="{FF2B5EF4-FFF2-40B4-BE49-F238E27FC236}">
                <a16:creationId xmlns:a16="http://schemas.microsoft.com/office/drawing/2014/main" id="{DF8939F6-E0D5-4495-99DD-E86039708F70}"/>
              </a:ext>
            </a:extLst>
          </p:cNvPr>
          <p:cNvSpPr/>
          <p:nvPr/>
        </p:nvSpPr>
        <p:spPr>
          <a:xfrm>
            <a:off x="4434195" y="3692096"/>
            <a:ext cx="1661805" cy="622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人脸检测</a:t>
            </a:r>
            <a:endParaRPr lang="en-US" altLang="zh-CN" sz="2400" b="1" dirty="0"/>
          </a:p>
        </p:txBody>
      </p:sp>
      <p:sp>
        <p:nvSpPr>
          <p:cNvPr id="31" name="箭头: 左 30">
            <a:extLst>
              <a:ext uri="{FF2B5EF4-FFF2-40B4-BE49-F238E27FC236}">
                <a16:creationId xmlns:a16="http://schemas.microsoft.com/office/drawing/2014/main" id="{0786DDFA-4142-451B-B2D9-653E8CD9DA54}"/>
              </a:ext>
            </a:extLst>
          </p:cNvPr>
          <p:cNvSpPr/>
          <p:nvPr/>
        </p:nvSpPr>
        <p:spPr>
          <a:xfrm>
            <a:off x="1464330" y="3644070"/>
            <a:ext cx="1661805" cy="622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核对更新</a:t>
            </a:r>
            <a:endParaRPr lang="en-US" altLang="zh-CN" sz="2400" b="1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4258028-8E44-41C0-A214-D48B1E74C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57" y="3464373"/>
            <a:ext cx="1035325" cy="103532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32BB68E-237F-4543-964D-DF7126BBF6DD}"/>
              </a:ext>
            </a:extLst>
          </p:cNvPr>
          <p:cNvSpPr txBox="1"/>
          <p:nvPr/>
        </p:nvSpPr>
        <p:spPr>
          <a:xfrm>
            <a:off x="3313152" y="4479085"/>
            <a:ext cx="13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D4D9F34-6A53-4C01-9549-99313B7265FB}"/>
              </a:ext>
            </a:extLst>
          </p:cNvPr>
          <p:cNvSpPr txBox="1"/>
          <p:nvPr/>
        </p:nvSpPr>
        <p:spPr>
          <a:xfrm>
            <a:off x="125333" y="5002305"/>
            <a:ext cx="174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网页显示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56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386</Words>
  <Application>Microsoft Office PowerPoint</Application>
  <PresentationFormat>宽屏</PresentationFormat>
  <Paragraphs>134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小杰</dc:creator>
  <cp:lastModifiedBy>罗 小杰</cp:lastModifiedBy>
  <cp:revision>13</cp:revision>
  <dcterms:created xsi:type="dcterms:W3CDTF">2020-05-02T10:06:25Z</dcterms:created>
  <dcterms:modified xsi:type="dcterms:W3CDTF">2020-05-03T03:03:08Z</dcterms:modified>
</cp:coreProperties>
</file>