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96" r:id="rId6"/>
    <p:sldId id="298" r:id="rId7"/>
    <p:sldId id="297" r:id="rId8"/>
    <p:sldId id="289" r:id="rId9"/>
    <p:sldId id="295" r:id="rId10"/>
    <p:sldId id="292" r:id="rId11"/>
    <p:sldId id="281" r:id="rId12"/>
    <p:sldId id="290" r:id="rId13"/>
    <p:sldId id="278" r:id="rId14"/>
    <p:sldId id="271" r:id="rId15"/>
    <p:sldId id="293" r:id="rId16"/>
    <p:sldId id="288" r:id="rId17"/>
    <p:sldId id="294" r:id="rId18"/>
    <p:sldId id="28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引导节" id="{A4894DD5-F8C6-4208-AE3C-E1880E1D0E05}">
          <p14:sldIdLst>
            <p14:sldId id="256"/>
            <p14:sldId id="257"/>
          </p14:sldIdLst>
        </p14:section>
        <p14:section name="1.目标与思路" id="{10BCC192-5B8B-4041-8F24-D850D26A93DA}">
          <p14:sldIdLst>
            <p14:sldId id="258"/>
            <p14:sldId id="265"/>
            <p14:sldId id="296"/>
            <p14:sldId id="298"/>
            <p14:sldId id="297"/>
          </p14:sldIdLst>
        </p14:section>
        <p14:section name="2.核心功能" id="{2576137C-C1BE-4C2D-8866-76A1E7DC90AB}">
          <p14:sldIdLst>
            <p14:sldId id="289"/>
            <p14:sldId id="295"/>
          </p14:sldIdLst>
        </p14:section>
        <p14:section name="业务构思" id="{878D8CEF-900F-4A67-8D72-347C04662805}">
          <p14:sldIdLst>
            <p14:sldId id="292"/>
            <p14:sldId id="281"/>
          </p14:sldIdLst>
        </p14:section>
        <p14:section name="5. 技术实现" id="{07B4665E-4918-4C22-98BE-3DC8DF300D78}">
          <p14:sldIdLst>
            <p14:sldId id="290"/>
            <p14:sldId id="278"/>
            <p14:sldId id="271"/>
          </p14:sldIdLst>
        </p14:section>
        <p14:section name="5 .特色亮点" id="{D7A10D49-53B9-45CD-B606-743E97E504E8}">
          <p14:sldIdLst>
            <p14:sldId id="293"/>
            <p14:sldId id="288"/>
          </p14:sldIdLst>
        </p14:section>
        <p14:section name="6 .系统演示" id="{B052D8E4-FC02-48A8-9843-174F1FE14F00}">
          <p14:sldIdLst>
            <p14:sldId id="294"/>
          </p14:sldIdLst>
        </p14:section>
        <p14:section name="结束" id="{EF4AC920-3F57-47EC-BFD5-C520CF6FC69D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A6A6A6"/>
    <a:srgbClr val="E60000"/>
    <a:srgbClr val="FF5757"/>
    <a:srgbClr val="FF9F9F"/>
    <a:srgbClr val="DA0000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F6DD4-B09F-4711-96AC-CBEF443DC764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80E1-EFEF-4129-81E7-C931CC751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60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B80E1-EFEF-4129-81E7-C931CC751F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8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B80E1-EFEF-4129-81E7-C931CC751F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76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C58F-1829-4F3A-B274-7903FCAFF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52E6F1-2B47-4BF2-A681-D394365A7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fr-FR"/>
              <a:t>单击此处编辑母版副标题样式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84CEA-058E-4312-8A31-76B6BB48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D1D50-B189-4F2B-8BFC-9F3EC3FA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8B8BE-53E0-4D8A-960C-FA2252EB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0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9F409-450D-40BF-9B4C-AB136A6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C6849-D42D-4D38-BD00-275C572CA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82BEC-B843-4DF1-87E9-D7E31A0F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DF395-F843-4EDB-938D-6BA4B66D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89727-2FE9-46F1-A24D-440DAF11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25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817E50-93C3-4069-87E7-FF24F2D3C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D8354-86DC-4127-A02A-C6847EB02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3C75A-E1E0-43B7-943B-3A3C2C98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17E96-70EA-4565-80E2-EB4318B9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3B4F9-9566-4332-AE15-F878B09B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6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486CB-9020-43A9-B1E4-EC857A3E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86117-A03E-47D6-8159-CA93A28F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35824-FFDC-4FDE-B7F1-6C6B456F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46BA0-1122-4693-A890-AC9CA01E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77BE0-AD19-494F-A0E1-DB228417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54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51CDC-EEB6-43B7-9D8D-9EA8DDA5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F0039-8DC9-40B7-B9D3-6C327570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642BF-2D2A-4D30-976A-13D97584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89DFF-E51E-46AC-9573-351764B1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8F405-FEBF-4680-A1E3-8635994D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82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855BF-5B40-42E7-B157-443B6055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58FE3-FA3F-40F5-BFFE-75987A9F4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2B1F6-4654-49D1-B7C8-1E03F7C2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4AD1EF-5CB9-4D6A-A7BD-A9FAD303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4B9D8-2D21-42EF-93B4-489C83D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84A94-15F4-4292-89A6-0046EB96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55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302FA-8974-45AC-B3A8-BCCE7825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2316E-6DBE-4BBC-BE0D-EF953DC0F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D7CD9-38AF-4CD5-B4CA-2AA3C399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00C6E1-38A5-4570-AA43-3786CC21F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DD07A6-AB36-4643-A01B-39EEBF518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AFB681-6CCB-4AFE-A89E-5D1DAB54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1F021F-0BAE-4F32-BA63-BC5AD1D4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3F669-E80D-490C-935C-BC978E1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6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4C53F-9B5F-4DD7-A5E1-E9F3793A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37757F-CA77-4EA3-8955-5499AE41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602889-1074-4010-B72D-E7A1AFD3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D300B-4942-4BCF-89B6-2E0B4834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94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60361-532D-4447-84EC-DE434EF9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66F323-C8F6-493D-A9F7-BDEE3D03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AD956-B874-4F71-82CD-DD2FF762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8019D-2C6C-4411-91B5-4E349129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39B3F-664A-4BBE-BD23-4E99419C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B3B16-0611-45BA-832C-A6B9627E1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1E323-D646-4E29-B754-302B23D9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23A1B-F1AE-46B0-960D-6366251A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00852-1484-4E48-B7D1-8B9939AE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4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EDDC3-9153-4C13-B51A-271357AE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B70327-089A-4032-8EC1-5461D64F2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738A3-0456-4A36-A25B-4FFD2121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7E159-BAF5-4670-9B53-B0B995E2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CAF55-EC08-4A49-852E-4C983D95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B16AA-E459-440D-84A7-CA7AEBF8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4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A4C258-63DA-424F-ACC4-B6E22497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30ECD-4CF7-492B-9E17-607B08A9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ED29-7D33-4DB6-8621-42EBAB7BF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DACF-EFA2-4E53-A000-F45A0C931713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2528D-F008-43E8-AAB7-B43A6F6FB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56768-4DA7-4D1E-AFF7-B9C8F2366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4921-A003-45B5-8266-AFF4CC5D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59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D:\user-improve\&#31649;&#29702;&#21592;&#35282;&#33394;_1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57A41C4-6F04-41A8-8EA4-EE2C6CB29BB6}"/>
              </a:ext>
            </a:extLst>
          </p:cNvPr>
          <p:cNvCxnSpPr/>
          <p:nvPr/>
        </p:nvCxnSpPr>
        <p:spPr>
          <a:xfrm flipH="1">
            <a:off x="783500" y="3429000"/>
            <a:ext cx="3574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CB07C1C-7E14-4653-B0C5-8BF6D7516B97}"/>
              </a:ext>
            </a:extLst>
          </p:cNvPr>
          <p:cNvCxnSpPr>
            <a:cxnSpLocks/>
          </p:cNvCxnSpPr>
          <p:nvPr/>
        </p:nvCxnSpPr>
        <p:spPr>
          <a:xfrm>
            <a:off x="2929845" y="1101229"/>
            <a:ext cx="1428146" cy="232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CEF4209B-49E6-4BB7-A8ED-03FA687FDDBC}"/>
              </a:ext>
            </a:extLst>
          </p:cNvPr>
          <p:cNvSpPr/>
          <p:nvPr/>
        </p:nvSpPr>
        <p:spPr>
          <a:xfrm flipV="1">
            <a:off x="783500" y="1101229"/>
            <a:ext cx="3136976" cy="2704290"/>
          </a:xfrm>
          <a:prstGeom prst="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E3507CC-F7B3-43E1-8CD2-5D13E9729A89}"/>
              </a:ext>
            </a:extLst>
          </p:cNvPr>
          <p:cNvCxnSpPr>
            <a:cxnSpLocks/>
          </p:cNvCxnSpPr>
          <p:nvPr/>
        </p:nvCxnSpPr>
        <p:spPr>
          <a:xfrm flipV="1">
            <a:off x="1849586" y="263852"/>
            <a:ext cx="579714" cy="83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1C9461E-F9CA-416A-8778-69E1F43DA1AF}"/>
              </a:ext>
            </a:extLst>
          </p:cNvPr>
          <p:cNvCxnSpPr>
            <a:cxnSpLocks/>
          </p:cNvCxnSpPr>
          <p:nvPr/>
        </p:nvCxnSpPr>
        <p:spPr>
          <a:xfrm>
            <a:off x="2429300" y="263852"/>
            <a:ext cx="500545" cy="83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67F1FE9E-9ABF-4A57-9E42-882E1BFDA696}"/>
              </a:ext>
            </a:extLst>
          </p:cNvPr>
          <p:cNvSpPr/>
          <p:nvPr/>
        </p:nvSpPr>
        <p:spPr>
          <a:xfrm rot="438377">
            <a:off x="2011483" y="2900846"/>
            <a:ext cx="2098840" cy="1809345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87A0D87E-4268-49D7-A9D3-92F04BA645FD}"/>
              </a:ext>
            </a:extLst>
          </p:cNvPr>
          <p:cNvSpPr/>
          <p:nvPr/>
        </p:nvSpPr>
        <p:spPr>
          <a:xfrm rot="21387892">
            <a:off x="352573" y="2265114"/>
            <a:ext cx="1786870" cy="1540405"/>
          </a:xfrm>
          <a:prstGeom prst="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A453003F-1843-4D4F-ADB8-4DE255817D4E}"/>
              </a:ext>
            </a:extLst>
          </p:cNvPr>
          <p:cNvSpPr/>
          <p:nvPr/>
        </p:nvSpPr>
        <p:spPr>
          <a:xfrm flipV="1">
            <a:off x="936206" y="3978886"/>
            <a:ext cx="1115688" cy="9618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E5031865-2782-4277-A1AC-0548BB57FC9F}"/>
              </a:ext>
            </a:extLst>
          </p:cNvPr>
          <p:cNvSpPr/>
          <p:nvPr/>
        </p:nvSpPr>
        <p:spPr>
          <a:xfrm rot="10800000" flipV="1">
            <a:off x="548023" y="4595755"/>
            <a:ext cx="1115688" cy="961800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B58D0752-AEB2-4F40-8E14-06F5B8D05C60}"/>
              </a:ext>
            </a:extLst>
          </p:cNvPr>
          <p:cNvSpPr/>
          <p:nvPr/>
        </p:nvSpPr>
        <p:spPr>
          <a:xfrm rot="1013972" flipV="1">
            <a:off x="2147870" y="4918648"/>
            <a:ext cx="1115688" cy="96180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5C5F18-C630-40FF-AA51-04FAD5F7A1DE}"/>
              </a:ext>
            </a:extLst>
          </p:cNvPr>
          <p:cNvGrpSpPr/>
          <p:nvPr/>
        </p:nvGrpSpPr>
        <p:grpSpPr>
          <a:xfrm>
            <a:off x="4858536" y="1578667"/>
            <a:ext cx="7179770" cy="1372894"/>
            <a:chOff x="4747098" y="1738720"/>
            <a:chExt cx="7179770" cy="1372894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1D9F315-32BA-4A64-98A2-27B77EF55F15}"/>
                </a:ext>
              </a:extLst>
            </p:cNvPr>
            <p:cNvCxnSpPr/>
            <p:nvPr/>
          </p:nvCxnSpPr>
          <p:spPr>
            <a:xfrm>
              <a:off x="4747098" y="1738720"/>
              <a:ext cx="686772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C1A9E9D-84C7-4690-98BE-4E12431CAF53}"/>
                </a:ext>
              </a:extLst>
            </p:cNvPr>
            <p:cNvCxnSpPr/>
            <p:nvPr/>
          </p:nvCxnSpPr>
          <p:spPr>
            <a:xfrm>
              <a:off x="4747098" y="3111614"/>
              <a:ext cx="686772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1EE1F9-A640-43D0-8899-393F4729DD13}"/>
                </a:ext>
              </a:extLst>
            </p:cNvPr>
            <p:cNvSpPr txBox="1"/>
            <p:nvPr/>
          </p:nvSpPr>
          <p:spPr>
            <a:xfrm>
              <a:off x="5185600" y="1738720"/>
              <a:ext cx="67412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solidFill>
                    <a:schemeClr val="accent2"/>
                  </a:solidFill>
                  <a:latin typeface="造字工房悦圆 G0v1 常规体" pitchFamily="2" charset="-122"/>
                  <a:ea typeface="造字工房悦圆 G0v1 常规体" pitchFamily="2" charset="-122"/>
                </a:rPr>
                <a:t>智</a:t>
              </a:r>
              <a:r>
                <a:rPr lang="zh-CN" altLang="en-US" sz="5400" b="1" dirty="0">
                  <a:solidFill>
                    <a:schemeClr val="accent5">
                      <a:lumMod val="75000"/>
                    </a:schemeClr>
                  </a:solidFill>
                  <a:latin typeface="造字工房悦圆 G0v1 常规体" pitchFamily="2" charset="-122"/>
                  <a:ea typeface="造字工房悦圆 G0v1 常规体" pitchFamily="2" charset="-122"/>
                </a:rPr>
                <a:t>慧</a:t>
              </a:r>
              <a:r>
                <a:rPr lang="zh-CN" altLang="en-US" sz="5400" dirty="0">
                  <a:latin typeface="造字工房悦圆 G0v1 常规体" pitchFamily="2" charset="-122"/>
                  <a:ea typeface="造字工房悦圆 G0v1 常规体" pitchFamily="2" charset="-122"/>
                </a:rPr>
                <a:t>教学</a:t>
              </a:r>
              <a:r>
                <a:rPr lang="zh-CN" altLang="fr-FR" sz="5400" dirty="0">
                  <a:latin typeface="造字工房悦圆 G0v1 常规体" pitchFamily="2" charset="-122"/>
                  <a:ea typeface="造字工房悦圆 G0v1 常规体" pitchFamily="2" charset="-122"/>
                </a:rPr>
                <a:t>辅助系统</a:t>
              </a:r>
              <a:endParaRPr lang="fr-FR" sz="5400" dirty="0">
                <a:latin typeface="造字工房悦圆 G0v1 常规体" pitchFamily="2" charset="-122"/>
                <a:ea typeface="造字工房悦圆 G0v1 常规体" pitchFamily="2" charset="-122"/>
              </a:endParaRP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48CDEA81-8B26-4EAF-A5A9-302523E083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361">
            <a:off x="10834536" y="-634416"/>
            <a:ext cx="2095500" cy="2095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6ED99CC3-0040-4169-A54B-1B380DD7AB7F}"/>
              </a:ext>
            </a:extLst>
          </p:cNvPr>
          <p:cNvGrpSpPr/>
          <p:nvPr/>
        </p:nvGrpSpPr>
        <p:grpSpPr>
          <a:xfrm>
            <a:off x="9484468" y="4868587"/>
            <a:ext cx="2707534" cy="1989412"/>
            <a:chOff x="7887879" y="3805519"/>
            <a:chExt cx="4304121" cy="3052479"/>
          </a:xfrm>
          <a:solidFill>
            <a:schemeClr val="accent5">
              <a:lumMod val="50000"/>
            </a:schemeClr>
          </a:solidFill>
        </p:grpSpPr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51C2D95C-0AB2-4E7D-A52F-9D557318817D}"/>
                </a:ext>
              </a:extLst>
            </p:cNvPr>
            <p:cNvSpPr/>
            <p:nvPr/>
          </p:nvSpPr>
          <p:spPr>
            <a:xfrm flipH="1">
              <a:off x="10428790" y="3805519"/>
              <a:ext cx="1763210" cy="305247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1BAAD11A-211D-4A61-A074-52E21720BDE0}"/>
                </a:ext>
              </a:extLst>
            </p:cNvPr>
            <p:cNvSpPr/>
            <p:nvPr/>
          </p:nvSpPr>
          <p:spPr>
            <a:xfrm>
              <a:off x="7887879" y="4940684"/>
              <a:ext cx="3664311" cy="1917314"/>
            </a:xfrm>
            <a:prstGeom prst="parallelogram">
              <a:avLst>
                <a:gd name="adj" fmla="val 561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2975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EC56FD-0F62-47D3-80BC-5EEFAA0DF9F4}"/>
              </a:ext>
            </a:extLst>
          </p:cNvPr>
          <p:cNvGrpSpPr/>
          <p:nvPr/>
        </p:nvGrpSpPr>
        <p:grpSpPr>
          <a:xfrm>
            <a:off x="4084837" y="246054"/>
            <a:ext cx="4022325" cy="3541667"/>
            <a:chOff x="405114" y="1212976"/>
            <a:chExt cx="4022325" cy="354166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7B5C65C-58C8-48EE-A8F2-E67F35565877}"/>
                </a:ext>
              </a:extLst>
            </p:cNvPr>
            <p:cNvGrpSpPr/>
            <p:nvPr/>
          </p:nvGrpSpPr>
          <p:grpSpPr>
            <a:xfrm>
              <a:off x="405114" y="1212976"/>
              <a:ext cx="4022325" cy="3541667"/>
              <a:chOff x="335666" y="263852"/>
              <a:chExt cx="4022325" cy="3541667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4FE43A4-436F-418D-B7DE-1D8E1FB50C5D}"/>
                  </a:ext>
                </a:extLst>
              </p:cNvPr>
              <p:cNvCxnSpPr/>
              <p:nvPr/>
            </p:nvCxnSpPr>
            <p:spPr>
              <a:xfrm flipH="1">
                <a:off x="783500" y="3429000"/>
                <a:ext cx="35744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4A53550B-04A2-4713-929A-8718E1216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45" y="1101229"/>
                <a:ext cx="1428146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230CFE8-6D4D-48F2-9B42-4E1A39190F7F}"/>
                  </a:ext>
                </a:extLst>
              </p:cNvPr>
              <p:cNvCxnSpPr/>
              <p:nvPr/>
            </p:nvCxnSpPr>
            <p:spPr>
              <a:xfrm flipH="1">
                <a:off x="335666" y="1101229"/>
                <a:ext cx="1513920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0013644B-72A9-4581-AFD8-64620252B835}"/>
                  </a:ext>
                </a:extLst>
              </p:cNvPr>
              <p:cNvSpPr/>
              <p:nvPr/>
            </p:nvSpPr>
            <p:spPr>
              <a:xfrm flipV="1">
                <a:off x="783500" y="1101229"/>
                <a:ext cx="3136976" cy="2704290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6CE6CFD-CDC1-45A2-ADC5-8E4ABCD23A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9586" y="263852"/>
                <a:ext cx="579714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4D203A0-5239-4BAB-8FD9-25565CD33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300" y="263852"/>
                <a:ext cx="500545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EA70937D-922D-4C41-B53B-2BD1CF0EC8BC}"/>
                  </a:ext>
                </a:extLst>
              </p:cNvPr>
              <p:cNvCxnSpPr/>
              <p:nvPr/>
            </p:nvCxnSpPr>
            <p:spPr>
              <a:xfrm>
                <a:off x="335666" y="3429000"/>
                <a:ext cx="5324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C930A01-3C0E-46F9-98E3-8CF4E6DBF4A0}"/>
                </a:ext>
              </a:extLst>
            </p:cNvPr>
            <p:cNvSpPr txBox="1"/>
            <p:nvPr/>
          </p:nvSpPr>
          <p:spPr>
            <a:xfrm>
              <a:off x="1706809" y="2426065"/>
              <a:ext cx="1504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5400" dirty="0">
                  <a:solidFill>
                    <a:schemeClr val="bg1"/>
                  </a:solidFill>
                  <a:latin typeface="Bell MT" panose="02020503060305020303" pitchFamily="18" charset="0"/>
                  <a:ea typeface="造字工房悦圆 G0v1 常规体" pitchFamily="2" charset="-122"/>
                </a:rPr>
                <a:t>0</a:t>
              </a:r>
              <a:r>
                <a:rPr lang="en-US" altLang="zh-CN" sz="5400" dirty="0">
                  <a:solidFill>
                    <a:schemeClr val="bg1"/>
                  </a:solidFill>
                  <a:latin typeface="Bell MT" panose="02020503060305020303" pitchFamily="18" charset="0"/>
                  <a:ea typeface="造字工房悦圆 G0v1 常规体" pitchFamily="2" charset="-122"/>
                </a:rPr>
                <a:t>3</a:t>
              </a:r>
              <a:endParaRPr lang="fr-FR" sz="5400" dirty="0">
                <a:solidFill>
                  <a:schemeClr val="bg1"/>
                </a:solidFill>
                <a:latin typeface="Bell MT" panose="02020503060305020303" pitchFamily="18" charset="0"/>
                <a:ea typeface="造字工房悦圆 G0v1 常规体" pitchFamily="2" charset="-122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51E153-DD9C-4EA4-A7F4-CC71F70D5A2A}"/>
              </a:ext>
            </a:extLst>
          </p:cNvPr>
          <p:cNvCxnSpPr/>
          <p:nvPr/>
        </p:nvCxnSpPr>
        <p:spPr>
          <a:xfrm>
            <a:off x="2603277" y="3993266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B50A57D-9182-4633-9189-DE36CA332BDA}"/>
              </a:ext>
            </a:extLst>
          </p:cNvPr>
          <p:cNvCxnSpPr/>
          <p:nvPr/>
        </p:nvCxnSpPr>
        <p:spPr>
          <a:xfrm>
            <a:off x="2603277" y="5152663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2A4495A-9A34-4762-93E6-7EF3A6093956}"/>
              </a:ext>
            </a:extLst>
          </p:cNvPr>
          <p:cNvSpPr txBox="1"/>
          <p:nvPr/>
        </p:nvSpPr>
        <p:spPr>
          <a:xfrm>
            <a:off x="3344090" y="4198812"/>
            <a:ext cx="6169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造字工房尚黑 G0v1 粗体" pitchFamily="50" charset="-122"/>
                <a:ea typeface="造字工房尚黑 G0v1 粗体" pitchFamily="50" charset="-122"/>
              </a:rPr>
              <a:t>业务构思</a:t>
            </a:r>
            <a:endParaRPr lang="fr-FR" sz="5400" dirty="0">
              <a:latin typeface="造字工房尚黑 G0v1 粗体" pitchFamily="50" charset="-122"/>
              <a:ea typeface="造字工房尚黑 G0v1 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54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8EDB645-3FFB-44C3-9B09-965262CC87F1}"/>
              </a:ext>
            </a:extLst>
          </p:cNvPr>
          <p:cNvCxnSpPr/>
          <p:nvPr/>
        </p:nvCxnSpPr>
        <p:spPr>
          <a:xfrm>
            <a:off x="0" y="902826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5FD217-5949-48AF-80E9-C5F4852F10B5}"/>
              </a:ext>
            </a:extLst>
          </p:cNvPr>
          <p:cNvSpPr txBox="1"/>
          <p:nvPr/>
        </p:nvSpPr>
        <p:spPr>
          <a:xfrm>
            <a:off x="320633" y="255907"/>
            <a:ext cx="765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知识点学情反馈算法原理图</a:t>
            </a:r>
            <a:endParaRPr lang="fr-FR" sz="2800" dirty="0">
              <a:solidFill>
                <a:schemeClr val="accent5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9" name="标题 11">
            <a:extLst>
              <a:ext uri="{FF2B5EF4-FFF2-40B4-BE49-F238E27FC236}">
                <a16:creationId xmlns:a16="http://schemas.microsoft.com/office/drawing/2014/main" id="{D2100ACB-835D-4570-8142-6F0D82BD6CF1}"/>
              </a:ext>
            </a:extLst>
          </p:cNvPr>
          <p:cNvSpPr txBox="1"/>
          <p:nvPr/>
        </p:nvSpPr>
        <p:spPr>
          <a:xfrm>
            <a:off x="7802892" y="1707680"/>
            <a:ext cx="3779507" cy="480554"/>
          </a:xfrm>
          <a:prstGeom prst="rect">
            <a:avLst/>
          </a:prstGeom>
          <a:ln w="19050">
            <a:noFill/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ffmpeg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视频抽取多张图片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F618D3-1340-40A5-B5C7-741514FA149A}"/>
              </a:ext>
            </a:extLst>
          </p:cNvPr>
          <p:cNvSpPr txBox="1"/>
          <p:nvPr/>
        </p:nvSpPr>
        <p:spPr>
          <a:xfrm>
            <a:off x="1062090" y="6410661"/>
            <a:ext cx="50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检测状态模型应用具体实现思路图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467C1E5-8EC9-42CD-89A9-DF49020355F6}"/>
              </a:ext>
            </a:extLst>
          </p:cNvPr>
          <p:cNvSpPr/>
          <p:nvPr/>
        </p:nvSpPr>
        <p:spPr>
          <a:xfrm>
            <a:off x="7092542" y="1655246"/>
            <a:ext cx="459658" cy="4596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/>
              <a:t>1</a:t>
            </a:r>
            <a:endParaRPr lang="fr-FR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EA7BED-F44D-49E6-8215-144E3214E2E2}"/>
              </a:ext>
            </a:extLst>
          </p:cNvPr>
          <p:cNvGrpSpPr/>
          <p:nvPr/>
        </p:nvGrpSpPr>
        <p:grpSpPr>
          <a:xfrm>
            <a:off x="7092542" y="2436457"/>
            <a:ext cx="3276026" cy="506177"/>
            <a:chOff x="7092542" y="2699880"/>
            <a:chExt cx="3276026" cy="506177"/>
          </a:xfrm>
        </p:grpSpPr>
        <p:sp>
          <p:nvSpPr>
            <p:cNvPr id="22" name="标题 11">
              <a:extLst>
                <a:ext uri="{FF2B5EF4-FFF2-40B4-BE49-F238E27FC236}">
                  <a16:creationId xmlns:a16="http://schemas.microsoft.com/office/drawing/2014/main" id="{354C837E-A9EE-492C-88A3-42CA5DE607CD}"/>
                </a:ext>
              </a:extLst>
            </p:cNvPr>
            <p:cNvSpPr txBox="1"/>
            <p:nvPr/>
          </p:nvSpPr>
          <p:spPr>
            <a:xfrm>
              <a:off x="7802893" y="2752436"/>
              <a:ext cx="2565675" cy="453621"/>
            </a:xfrm>
            <a:prstGeom prst="rect">
              <a:avLst/>
            </a:prstGeom>
            <a:ln w="19050">
              <a:noFill/>
            </a:ln>
          </p:spPr>
          <p:txBody>
            <a:bodyPr>
              <a:normAutofit lnSpcReduction="10000"/>
            </a:bodyPr>
            <a:lstStyle>
              <a:defPPr>
                <a:defRPr lang="fr-FR"/>
              </a:defPPr>
              <a:lvl1pPr>
                <a:spcBef>
                  <a:spcPct val="0"/>
                </a:spcBef>
                <a:buNone/>
                <a:defRPr sz="2400">
                  <a:latin typeface="+mn-ea"/>
                  <a:cs typeface="+mj-cs"/>
                </a:defRPr>
              </a:lvl1pPr>
            </a:lstStyle>
            <a:p>
              <a:r>
                <a:rPr lang="en-US" altLang="zh-CN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Ocr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知识点检索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A9169D4-8BBD-4730-B0D6-AB3AA21D6ABB}"/>
                </a:ext>
              </a:extLst>
            </p:cNvPr>
            <p:cNvSpPr/>
            <p:nvPr/>
          </p:nvSpPr>
          <p:spPr>
            <a:xfrm>
              <a:off x="7092542" y="2699880"/>
              <a:ext cx="459658" cy="45965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dirty="0"/>
                <a:t>2</a:t>
              </a:r>
              <a:endParaRPr lang="fr-FR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48FBDE0-2B52-4E9C-B2CD-70A8E2141D28}"/>
              </a:ext>
            </a:extLst>
          </p:cNvPr>
          <p:cNvGrpSpPr/>
          <p:nvPr/>
        </p:nvGrpSpPr>
        <p:grpSpPr>
          <a:xfrm>
            <a:off x="7084445" y="3166608"/>
            <a:ext cx="3274696" cy="460185"/>
            <a:chOff x="7093872" y="3653266"/>
            <a:chExt cx="3274696" cy="460185"/>
          </a:xfrm>
        </p:grpSpPr>
        <p:sp>
          <p:nvSpPr>
            <p:cNvPr id="24" name="标题 11">
              <a:extLst>
                <a:ext uri="{FF2B5EF4-FFF2-40B4-BE49-F238E27FC236}">
                  <a16:creationId xmlns:a16="http://schemas.microsoft.com/office/drawing/2014/main" id="{361C9F72-BDC5-421C-901F-436564D8EE49}"/>
                </a:ext>
              </a:extLst>
            </p:cNvPr>
            <p:cNvSpPr txBox="1"/>
            <p:nvPr/>
          </p:nvSpPr>
          <p:spPr>
            <a:xfrm>
              <a:off x="7802893" y="3659830"/>
              <a:ext cx="2565675" cy="453621"/>
            </a:xfrm>
            <a:prstGeom prst="rect">
              <a:avLst/>
            </a:prstGeom>
          </p:spPr>
          <p:txBody>
            <a:bodyPr>
              <a:normAutofit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4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Kmp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文字比对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2592DD3-1A3B-47A1-B345-9987E445F151}"/>
                </a:ext>
              </a:extLst>
            </p:cNvPr>
            <p:cNvSpPr/>
            <p:nvPr/>
          </p:nvSpPr>
          <p:spPr>
            <a:xfrm>
              <a:off x="7093872" y="3653266"/>
              <a:ext cx="459658" cy="4596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dirty="0"/>
                <a:t>3</a:t>
              </a:r>
              <a:endParaRPr lang="fr-FR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B821D7-C8BB-491B-9231-84B56A8AA590}"/>
              </a:ext>
            </a:extLst>
          </p:cNvPr>
          <p:cNvGrpSpPr/>
          <p:nvPr/>
        </p:nvGrpSpPr>
        <p:grpSpPr>
          <a:xfrm>
            <a:off x="7083115" y="3954383"/>
            <a:ext cx="3572186" cy="462259"/>
            <a:chOff x="7092542" y="4642308"/>
            <a:chExt cx="3276026" cy="462259"/>
          </a:xfrm>
        </p:grpSpPr>
        <p:sp>
          <p:nvSpPr>
            <p:cNvPr id="25" name="标题 11">
              <a:extLst>
                <a:ext uri="{FF2B5EF4-FFF2-40B4-BE49-F238E27FC236}">
                  <a16:creationId xmlns:a16="http://schemas.microsoft.com/office/drawing/2014/main" id="{49C4BF54-AD0B-450C-AFE1-9F796461B712}"/>
                </a:ext>
              </a:extLst>
            </p:cNvPr>
            <p:cNvSpPr txBox="1"/>
            <p:nvPr/>
          </p:nvSpPr>
          <p:spPr>
            <a:xfrm>
              <a:off x="7802893" y="4642308"/>
              <a:ext cx="2565675" cy="45362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状态模型检测处理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690EC0B-85BC-4CC1-A8C2-9C348E66CFC1}"/>
                </a:ext>
              </a:extLst>
            </p:cNvPr>
            <p:cNvSpPr/>
            <p:nvPr/>
          </p:nvSpPr>
          <p:spPr>
            <a:xfrm>
              <a:off x="7092542" y="4644909"/>
              <a:ext cx="459658" cy="45965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dirty="0"/>
                <a:t>4</a:t>
              </a:r>
              <a:endParaRPr lang="fr-FR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4263C8D-6740-4131-A0D7-42750DE4BAA3}"/>
              </a:ext>
            </a:extLst>
          </p:cNvPr>
          <p:cNvGrpSpPr/>
          <p:nvPr/>
        </p:nvGrpSpPr>
        <p:grpSpPr>
          <a:xfrm>
            <a:off x="7092540" y="4743097"/>
            <a:ext cx="4337460" cy="492781"/>
            <a:chOff x="7092542" y="5655916"/>
            <a:chExt cx="4002647" cy="492781"/>
          </a:xfrm>
        </p:grpSpPr>
        <p:sp>
          <p:nvSpPr>
            <p:cNvPr id="27" name="标题 11">
              <a:extLst>
                <a:ext uri="{FF2B5EF4-FFF2-40B4-BE49-F238E27FC236}">
                  <a16:creationId xmlns:a16="http://schemas.microsoft.com/office/drawing/2014/main" id="{A4B4D102-7D5D-46E5-89BD-D78633CC1C0E}"/>
                </a:ext>
              </a:extLst>
            </p:cNvPr>
            <p:cNvSpPr txBox="1"/>
            <p:nvPr/>
          </p:nvSpPr>
          <p:spPr>
            <a:xfrm>
              <a:off x="7802893" y="5655916"/>
              <a:ext cx="3292296" cy="45362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4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Echars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数据可视化显示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145249E-2E26-433C-A602-211DEA5FBC6D}"/>
                </a:ext>
              </a:extLst>
            </p:cNvPr>
            <p:cNvSpPr/>
            <p:nvPr/>
          </p:nvSpPr>
          <p:spPr>
            <a:xfrm>
              <a:off x="7092542" y="5689039"/>
              <a:ext cx="459658" cy="4596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dirty="0"/>
                <a:t>5</a:t>
              </a:r>
              <a:endParaRPr lang="fr-FR" dirty="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D66387E7-F8C4-4F55-A4F4-C2984CAB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" y="1367320"/>
            <a:ext cx="6667978" cy="503154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629201C6-E70F-4F72-8C04-B43FF5271B07}"/>
              </a:ext>
            </a:extLst>
          </p:cNvPr>
          <p:cNvGrpSpPr/>
          <p:nvPr/>
        </p:nvGrpSpPr>
        <p:grpSpPr>
          <a:xfrm>
            <a:off x="7083115" y="5576834"/>
            <a:ext cx="3276026" cy="462259"/>
            <a:chOff x="7092542" y="4642308"/>
            <a:chExt cx="3276026" cy="462259"/>
          </a:xfrm>
        </p:grpSpPr>
        <p:sp>
          <p:nvSpPr>
            <p:cNvPr id="26" name="标题 11">
              <a:extLst>
                <a:ext uri="{FF2B5EF4-FFF2-40B4-BE49-F238E27FC236}">
                  <a16:creationId xmlns:a16="http://schemas.microsoft.com/office/drawing/2014/main" id="{540EFF6F-8CFB-41A0-B358-DB476F59AA23}"/>
                </a:ext>
              </a:extLst>
            </p:cNvPr>
            <p:cNvSpPr txBox="1"/>
            <p:nvPr/>
          </p:nvSpPr>
          <p:spPr>
            <a:xfrm>
              <a:off x="7802893" y="4642308"/>
              <a:ext cx="2565675" cy="45362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知识图谱构建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6344F5-DB9D-40CB-8785-DB9ED95D94A0}"/>
                </a:ext>
              </a:extLst>
            </p:cNvPr>
            <p:cNvSpPr/>
            <p:nvPr/>
          </p:nvSpPr>
          <p:spPr>
            <a:xfrm>
              <a:off x="7092542" y="4644909"/>
              <a:ext cx="459658" cy="45965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68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EC56FD-0F62-47D3-80BC-5EEFAA0DF9F4}"/>
              </a:ext>
            </a:extLst>
          </p:cNvPr>
          <p:cNvGrpSpPr/>
          <p:nvPr/>
        </p:nvGrpSpPr>
        <p:grpSpPr>
          <a:xfrm>
            <a:off x="4084837" y="246054"/>
            <a:ext cx="4022325" cy="3541667"/>
            <a:chOff x="405114" y="1212976"/>
            <a:chExt cx="4022325" cy="354166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7B5C65C-58C8-48EE-A8F2-E67F35565877}"/>
                </a:ext>
              </a:extLst>
            </p:cNvPr>
            <p:cNvGrpSpPr/>
            <p:nvPr/>
          </p:nvGrpSpPr>
          <p:grpSpPr>
            <a:xfrm>
              <a:off x="405114" y="1212976"/>
              <a:ext cx="4022325" cy="3541667"/>
              <a:chOff x="335666" y="263852"/>
              <a:chExt cx="4022325" cy="3541667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4FE43A4-436F-418D-B7DE-1D8E1FB50C5D}"/>
                  </a:ext>
                </a:extLst>
              </p:cNvPr>
              <p:cNvCxnSpPr/>
              <p:nvPr/>
            </p:nvCxnSpPr>
            <p:spPr>
              <a:xfrm flipH="1">
                <a:off x="783500" y="3429000"/>
                <a:ext cx="35744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4A53550B-04A2-4713-929A-8718E1216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45" y="1101229"/>
                <a:ext cx="1428146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230CFE8-6D4D-48F2-9B42-4E1A39190F7F}"/>
                  </a:ext>
                </a:extLst>
              </p:cNvPr>
              <p:cNvCxnSpPr/>
              <p:nvPr/>
            </p:nvCxnSpPr>
            <p:spPr>
              <a:xfrm flipH="1">
                <a:off x="335666" y="1101229"/>
                <a:ext cx="1513920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0013644B-72A9-4581-AFD8-64620252B835}"/>
                  </a:ext>
                </a:extLst>
              </p:cNvPr>
              <p:cNvSpPr/>
              <p:nvPr/>
            </p:nvSpPr>
            <p:spPr>
              <a:xfrm flipV="1">
                <a:off x="783500" y="1101229"/>
                <a:ext cx="3136976" cy="2704290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6CE6CFD-CDC1-45A2-ADC5-8E4ABCD23A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9586" y="263852"/>
                <a:ext cx="579714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4D203A0-5239-4BAB-8FD9-25565CD33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300" y="263852"/>
                <a:ext cx="500545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EA70937D-922D-4C41-B53B-2BD1CF0EC8BC}"/>
                  </a:ext>
                </a:extLst>
              </p:cNvPr>
              <p:cNvCxnSpPr/>
              <p:nvPr/>
            </p:nvCxnSpPr>
            <p:spPr>
              <a:xfrm>
                <a:off x="335666" y="3429000"/>
                <a:ext cx="5324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C930A01-3C0E-46F9-98E3-8CF4E6DBF4A0}"/>
                </a:ext>
              </a:extLst>
            </p:cNvPr>
            <p:cNvSpPr txBox="1"/>
            <p:nvPr/>
          </p:nvSpPr>
          <p:spPr>
            <a:xfrm>
              <a:off x="1697382" y="2426065"/>
              <a:ext cx="1504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5400" dirty="0">
                  <a:solidFill>
                    <a:schemeClr val="bg1"/>
                  </a:solidFill>
                  <a:latin typeface="Bell MT" panose="02020503060305020303" pitchFamily="18" charset="0"/>
                  <a:ea typeface="造字工房悦圆 G0v1 常规体" pitchFamily="2" charset="-122"/>
                </a:rPr>
                <a:t>0</a:t>
              </a:r>
              <a:r>
                <a:rPr lang="en-US" altLang="zh-CN" sz="5400" dirty="0">
                  <a:solidFill>
                    <a:schemeClr val="bg1"/>
                  </a:solidFill>
                  <a:latin typeface="Bell MT" panose="02020503060305020303" pitchFamily="18" charset="0"/>
                  <a:ea typeface="造字工房悦圆 G0v1 常规体" pitchFamily="2" charset="-122"/>
                </a:rPr>
                <a:t>5</a:t>
              </a: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51E153-DD9C-4EA4-A7F4-CC71F70D5A2A}"/>
              </a:ext>
            </a:extLst>
          </p:cNvPr>
          <p:cNvCxnSpPr/>
          <p:nvPr/>
        </p:nvCxnSpPr>
        <p:spPr>
          <a:xfrm>
            <a:off x="2603277" y="3993266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B50A57D-9182-4633-9189-DE36CA332BDA}"/>
              </a:ext>
            </a:extLst>
          </p:cNvPr>
          <p:cNvCxnSpPr/>
          <p:nvPr/>
        </p:nvCxnSpPr>
        <p:spPr>
          <a:xfrm>
            <a:off x="2603277" y="5152663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2A4495A-9A34-4762-93E6-7EF3A6093956}"/>
              </a:ext>
            </a:extLst>
          </p:cNvPr>
          <p:cNvSpPr txBox="1"/>
          <p:nvPr/>
        </p:nvSpPr>
        <p:spPr>
          <a:xfrm>
            <a:off x="3344090" y="4198812"/>
            <a:ext cx="6169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技术实现</a:t>
            </a:r>
            <a:endParaRPr lang="fr-FR" sz="5400" dirty="0">
              <a:solidFill>
                <a:schemeClr val="tx1">
                  <a:lumMod val="95000"/>
                  <a:lumOff val="5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8EDB645-3FFB-44C3-9B09-965262CC87F1}"/>
              </a:ext>
            </a:extLst>
          </p:cNvPr>
          <p:cNvCxnSpPr/>
          <p:nvPr/>
        </p:nvCxnSpPr>
        <p:spPr>
          <a:xfrm>
            <a:off x="0" y="902826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5FD217-5949-48AF-80E9-C5F4852F10B5}"/>
              </a:ext>
            </a:extLst>
          </p:cNvPr>
          <p:cNvSpPr txBox="1"/>
          <p:nvPr/>
        </p:nvSpPr>
        <p:spPr>
          <a:xfrm>
            <a:off x="0" y="266219"/>
            <a:ext cx="765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Part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.</a:t>
            </a:r>
            <a:r>
              <a:rPr lang="zh-CN" altLang="fr-FR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系统技术架构</a:t>
            </a:r>
            <a:endParaRPr lang="fr-FR" sz="2800" dirty="0">
              <a:solidFill>
                <a:schemeClr val="accent5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313F17-9CA3-4A50-9C0D-7983D6667F83}"/>
              </a:ext>
            </a:extLst>
          </p:cNvPr>
          <p:cNvSpPr txBox="1"/>
          <p:nvPr/>
        </p:nvSpPr>
        <p:spPr>
          <a:xfrm>
            <a:off x="3825240" y="6068561"/>
            <a:ext cx="693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28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智能教学辅助系统技术架构图</a:t>
            </a:r>
            <a:endParaRPr lang="fr-FR" sz="28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732ACE-7703-4BE1-8659-75EC260322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33" y="1163409"/>
            <a:ext cx="6614918" cy="4791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34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8EDB645-3FFB-44C3-9B09-965262CC87F1}"/>
              </a:ext>
            </a:extLst>
          </p:cNvPr>
          <p:cNvCxnSpPr/>
          <p:nvPr/>
        </p:nvCxnSpPr>
        <p:spPr>
          <a:xfrm>
            <a:off x="0" y="902826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5FD217-5949-48AF-80E9-C5F4852F10B5}"/>
              </a:ext>
            </a:extLst>
          </p:cNvPr>
          <p:cNvSpPr txBox="1"/>
          <p:nvPr/>
        </p:nvSpPr>
        <p:spPr>
          <a:xfrm>
            <a:off x="75414" y="222070"/>
            <a:ext cx="45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Part2.</a:t>
            </a:r>
            <a:r>
              <a:rPr lang="zh-CN" altLang="fr-FR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系统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功能能模块</a:t>
            </a:r>
            <a:endParaRPr lang="fr-FR" sz="2800" dirty="0">
              <a:solidFill>
                <a:schemeClr val="accent5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FD8B49-435C-4F01-A35C-056946F2FB9F}"/>
              </a:ext>
            </a:extLst>
          </p:cNvPr>
          <p:cNvSpPr txBox="1"/>
          <p:nvPr/>
        </p:nvSpPr>
        <p:spPr>
          <a:xfrm>
            <a:off x="3139440" y="6009015"/>
            <a:ext cx="682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28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智能教学辅助系统</a:t>
            </a:r>
            <a:r>
              <a:rPr lang="zh-CN" altLang="en-US" sz="28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总体功能结构图</a:t>
            </a:r>
            <a:endParaRPr lang="fr-FR" sz="28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FFBE7A-CD42-409A-B915-A960CB70A7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1060363"/>
            <a:ext cx="5427260" cy="4917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83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EC56FD-0F62-47D3-80BC-5EEFAA0DF9F4}"/>
              </a:ext>
            </a:extLst>
          </p:cNvPr>
          <p:cNvGrpSpPr/>
          <p:nvPr/>
        </p:nvGrpSpPr>
        <p:grpSpPr>
          <a:xfrm>
            <a:off x="4084837" y="246054"/>
            <a:ext cx="4022325" cy="3541667"/>
            <a:chOff x="405114" y="1212976"/>
            <a:chExt cx="4022325" cy="354166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7B5C65C-58C8-48EE-A8F2-E67F35565877}"/>
                </a:ext>
              </a:extLst>
            </p:cNvPr>
            <p:cNvGrpSpPr/>
            <p:nvPr/>
          </p:nvGrpSpPr>
          <p:grpSpPr>
            <a:xfrm>
              <a:off x="405114" y="1212976"/>
              <a:ext cx="4022325" cy="3541667"/>
              <a:chOff x="335666" y="263852"/>
              <a:chExt cx="4022325" cy="3541667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4FE43A4-436F-418D-B7DE-1D8E1FB50C5D}"/>
                  </a:ext>
                </a:extLst>
              </p:cNvPr>
              <p:cNvCxnSpPr/>
              <p:nvPr/>
            </p:nvCxnSpPr>
            <p:spPr>
              <a:xfrm flipH="1">
                <a:off x="783500" y="3429000"/>
                <a:ext cx="35744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4A53550B-04A2-4713-929A-8718E1216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45" y="1101229"/>
                <a:ext cx="1428146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230CFE8-6D4D-48F2-9B42-4E1A39190F7F}"/>
                  </a:ext>
                </a:extLst>
              </p:cNvPr>
              <p:cNvCxnSpPr/>
              <p:nvPr/>
            </p:nvCxnSpPr>
            <p:spPr>
              <a:xfrm flipH="1">
                <a:off x="335666" y="1101229"/>
                <a:ext cx="1513920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0013644B-72A9-4581-AFD8-64620252B835}"/>
                  </a:ext>
                </a:extLst>
              </p:cNvPr>
              <p:cNvSpPr/>
              <p:nvPr/>
            </p:nvSpPr>
            <p:spPr>
              <a:xfrm flipV="1">
                <a:off x="783500" y="1101229"/>
                <a:ext cx="3136976" cy="2704290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6CE6CFD-CDC1-45A2-ADC5-8E4ABCD23A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9586" y="263852"/>
                <a:ext cx="579714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4D203A0-5239-4BAB-8FD9-25565CD33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300" y="263852"/>
                <a:ext cx="500545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EA70937D-922D-4C41-B53B-2BD1CF0EC8BC}"/>
                  </a:ext>
                </a:extLst>
              </p:cNvPr>
              <p:cNvCxnSpPr/>
              <p:nvPr/>
            </p:nvCxnSpPr>
            <p:spPr>
              <a:xfrm>
                <a:off x="335666" y="3429000"/>
                <a:ext cx="5324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C930A01-3C0E-46F9-98E3-8CF4E6DBF4A0}"/>
                </a:ext>
              </a:extLst>
            </p:cNvPr>
            <p:cNvSpPr txBox="1"/>
            <p:nvPr/>
          </p:nvSpPr>
          <p:spPr>
            <a:xfrm>
              <a:off x="1706809" y="2426065"/>
              <a:ext cx="1504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5400" dirty="0">
                  <a:solidFill>
                    <a:schemeClr val="bg1"/>
                  </a:solidFill>
                  <a:latin typeface="Bell MT" panose="02020503060305020303" pitchFamily="18" charset="0"/>
                  <a:ea typeface="造字工房悦圆 G0v1 常规体" pitchFamily="2" charset="-122"/>
                </a:rPr>
                <a:t>0</a:t>
              </a:r>
              <a:r>
                <a:rPr lang="en-US" altLang="zh-CN" sz="5400" dirty="0">
                  <a:solidFill>
                    <a:schemeClr val="bg1"/>
                  </a:solidFill>
                  <a:latin typeface="Bell MT" panose="02020503060305020303" pitchFamily="18" charset="0"/>
                  <a:ea typeface="造字工房悦圆 G0v1 常规体" pitchFamily="2" charset="-122"/>
                </a:rPr>
                <a:t>5</a:t>
              </a: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51E153-DD9C-4EA4-A7F4-CC71F70D5A2A}"/>
              </a:ext>
            </a:extLst>
          </p:cNvPr>
          <p:cNvCxnSpPr/>
          <p:nvPr/>
        </p:nvCxnSpPr>
        <p:spPr>
          <a:xfrm>
            <a:off x="2603277" y="3993266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B50A57D-9182-4633-9189-DE36CA332BDA}"/>
              </a:ext>
            </a:extLst>
          </p:cNvPr>
          <p:cNvCxnSpPr/>
          <p:nvPr/>
        </p:nvCxnSpPr>
        <p:spPr>
          <a:xfrm>
            <a:off x="2603277" y="5152663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2A4495A-9A34-4762-93E6-7EF3A6093956}"/>
              </a:ext>
            </a:extLst>
          </p:cNvPr>
          <p:cNvSpPr txBox="1"/>
          <p:nvPr/>
        </p:nvSpPr>
        <p:spPr>
          <a:xfrm>
            <a:off x="3344090" y="4198812"/>
            <a:ext cx="6169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特色亮点</a:t>
            </a:r>
            <a:endParaRPr lang="fr-FR" sz="5400" dirty="0">
              <a:solidFill>
                <a:schemeClr val="tx1">
                  <a:lumMod val="95000"/>
                  <a:lumOff val="5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59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A64AE6-B41B-4453-BEE0-4F99E6C37ABF}"/>
              </a:ext>
            </a:extLst>
          </p:cNvPr>
          <p:cNvCxnSpPr/>
          <p:nvPr/>
        </p:nvCxnSpPr>
        <p:spPr>
          <a:xfrm>
            <a:off x="0" y="902826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9E5AE76-21EC-48F5-ACFC-6054F763D065}"/>
              </a:ext>
            </a:extLst>
          </p:cNvPr>
          <p:cNvSpPr txBox="1"/>
          <p:nvPr/>
        </p:nvSpPr>
        <p:spPr>
          <a:xfrm>
            <a:off x="431800" y="341495"/>
            <a:ext cx="765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特色亮点</a:t>
            </a:r>
            <a:endParaRPr lang="fr-FR" sz="2800" dirty="0">
              <a:solidFill>
                <a:schemeClr val="accent5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936FFE9-6686-4A8F-B07B-14D233737D87}"/>
              </a:ext>
            </a:extLst>
          </p:cNvPr>
          <p:cNvGrpSpPr/>
          <p:nvPr/>
        </p:nvGrpSpPr>
        <p:grpSpPr>
          <a:xfrm>
            <a:off x="4820538" y="1108375"/>
            <a:ext cx="1123045" cy="1302732"/>
            <a:chOff x="5301679" y="1577352"/>
            <a:chExt cx="1123045" cy="1302732"/>
          </a:xfrm>
        </p:grpSpPr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4E6B48C1-5460-452D-9BBB-BA4B1AF0F60D}"/>
                </a:ext>
              </a:extLst>
            </p:cNvPr>
            <p:cNvSpPr/>
            <p:nvPr/>
          </p:nvSpPr>
          <p:spPr>
            <a:xfrm rot="5400000">
              <a:off x="5211836" y="1667195"/>
              <a:ext cx="1302732" cy="1123045"/>
            </a:xfrm>
            <a:prstGeom prst="hexagon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KSO_Shape">
              <a:extLst>
                <a:ext uri="{FF2B5EF4-FFF2-40B4-BE49-F238E27FC236}">
                  <a16:creationId xmlns:a16="http://schemas.microsoft.com/office/drawing/2014/main" id="{23871520-AFE6-48E7-B257-2373FCED792C}"/>
                </a:ext>
              </a:extLst>
            </p:cNvPr>
            <p:cNvSpPr/>
            <p:nvPr/>
          </p:nvSpPr>
          <p:spPr bwMode="auto">
            <a:xfrm>
              <a:off x="5635344" y="2000361"/>
              <a:ext cx="455715" cy="455715"/>
            </a:xfrm>
            <a:custGeom>
              <a:avLst/>
              <a:gdLst>
                <a:gd name="T0" fmla="*/ 1159904 w 2208213"/>
                <a:gd name="T1" fmla="*/ 523327 h 2209801"/>
                <a:gd name="T2" fmla="*/ 1199134 w 2208213"/>
                <a:gd name="T3" fmla="*/ 565478 h 2209801"/>
                <a:gd name="T4" fmla="*/ 1206816 w 2208213"/>
                <a:gd name="T5" fmla="*/ 627336 h 2209801"/>
                <a:gd name="T6" fmla="*/ 1183496 w 2208213"/>
                <a:gd name="T7" fmla="*/ 668666 h 2209801"/>
                <a:gd name="T8" fmla="*/ 954421 w 2208213"/>
                <a:gd name="T9" fmla="*/ 947300 h 2209801"/>
                <a:gd name="T10" fmla="*/ 901747 w 2208213"/>
                <a:gd name="T11" fmla="*/ 1002588 h 2209801"/>
                <a:gd name="T12" fmla="*/ 871569 w 2208213"/>
                <a:gd name="T13" fmla="*/ 1378936 h 2209801"/>
                <a:gd name="T14" fmla="*/ 822461 w 2208213"/>
                <a:gd name="T15" fmla="*/ 1396179 h 2209801"/>
                <a:gd name="T16" fmla="*/ 784602 w 2208213"/>
                <a:gd name="T17" fmla="*/ 1361418 h 2209801"/>
                <a:gd name="T18" fmla="*/ 740982 w 2208213"/>
                <a:gd name="T19" fmla="*/ 986166 h 2209801"/>
                <a:gd name="T20" fmla="*/ 701476 w 2208213"/>
                <a:gd name="T21" fmla="*/ 923487 h 2209801"/>
                <a:gd name="T22" fmla="*/ 699830 w 2208213"/>
                <a:gd name="T23" fmla="*/ 851775 h 2209801"/>
                <a:gd name="T24" fmla="*/ 735769 w 2208213"/>
                <a:gd name="T25" fmla="*/ 788002 h 2209801"/>
                <a:gd name="T26" fmla="*/ 801886 w 2208213"/>
                <a:gd name="T27" fmla="*/ 751873 h 2209801"/>
                <a:gd name="T28" fmla="*/ 1066626 w 2208213"/>
                <a:gd name="T29" fmla="*/ 521138 h 2209801"/>
                <a:gd name="T30" fmla="*/ 533853 w 2208213"/>
                <a:gd name="T31" fmla="*/ 676984 h 2209801"/>
                <a:gd name="T32" fmla="*/ 283900 w 2208213"/>
                <a:gd name="T33" fmla="*/ 652063 h 2209801"/>
                <a:gd name="T34" fmla="*/ 235717 w 2208213"/>
                <a:gd name="T35" fmla="*/ 799950 h 2209801"/>
                <a:gd name="T36" fmla="*/ 219838 w 2208213"/>
                <a:gd name="T37" fmla="*/ 953315 h 2209801"/>
                <a:gd name="T38" fmla="*/ 235990 w 2208213"/>
                <a:gd name="T39" fmla="*/ 1107228 h 2209801"/>
                <a:gd name="T40" fmla="*/ 284722 w 2208213"/>
                <a:gd name="T41" fmla="*/ 1255389 h 2209801"/>
                <a:gd name="T42" fmla="*/ 365484 w 2208213"/>
                <a:gd name="T43" fmla="*/ 1392049 h 2209801"/>
                <a:gd name="T44" fmla="*/ 469517 w 2208213"/>
                <a:gd name="T45" fmla="*/ 1504060 h 2209801"/>
                <a:gd name="T46" fmla="*/ 671834 w 2208213"/>
                <a:gd name="T47" fmla="*/ 1628669 h 2209801"/>
                <a:gd name="T48" fmla="*/ 922061 w 2208213"/>
                <a:gd name="T49" fmla="*/ 1683442 h 2209801"/>
                <a:gd name="T50" fmla="*/ 1075099 w 2208213"/>
                <a:gd name="T51" fmla="*/ 1897058 h 2209801"/>
                <a:gd name="T52" fmla="*/ 829252 w 2208213"/>
                <a:gd name="T53" fmla="*/ 1897606 h 2209801"/>
                <a:gd name="T54" fmla="*/ 643088 w 2208213"/>
                <a:gd name="T55" fmla="*/ 1852966 h 2209801"/>
                <a:gd name="T56" fmla="*/ 484300 w 2208213"/>
                <a:gd name="T57" fmla="*/ 1782308 h 2209801"/>
                <a:gd name="T58" fmla="*/ 338654 w 2208213"/>
                <a:gd name="T59" fmla="*/ 1681799 h 2209801"/>
                <a:gd name="T60" fmla="*/ 196841 w 2208213"/>
                <a:gd name="T61" fmla="*/ 1533637 h 2209801"/>
                <a:gd name="T62" fmla="*/ 84047 w 2208213"/>
                <a:gd name="T63" fmla="*/ 1345217 h 2209801"/>
                <a:gd name="T64" fmla="*/ 18342 w 2208213"/>
                <a:gd name="T65" fmla="*/ 1140913 h 2209801"/>
                <a:gd name="T66" fmla="*/ 0 w 2208213"/>
                <a:gd name="T67" fmla="*/ 928667 h 2209801"/>
                <a:gd name="T68" fmla="*/ 29020 w 2208213"/>
                <a:gd name="T69" fmla="*/ 717516 h 2209801"/>
                <a:gd name="T70" fmla="*/ 105128 w 2208213"/>
                <a:gd name="T71" fmla="*/ 516225 h 2209801"/>
                <a:gd name="T72" fmla="*/ 210530 w 2208213"/>
                <a:gd name="T73" fmla="*/ 353822 h 2209801"/>
                <a:gd name="T74" fmla="*/ 1141446 w 2208213"/>
                <a:gd name="T75" fmla="*/ 18620 h 2209801"/>
                <a:gd name="T76" fmla="*/ 1322266 w 2208213"/>
                <a:gd name="T77" fmla="*/ 74481 h 2209801"/>
                <a:gd name="T78" fmla="*/ 1477059 w 2208213"/>
                <a:gd name="T79" fmla="*/ 157177 h 2209801"/>
                <a:gd name="T80" fmla="*/ 1614592 w 2208213"/>
                <a:gd name="T81" fmla="*/ 267528 h 2209801"/>
                <a:gd name="T82" fmla="*/ 1754042 w 2208213"/>
                <a:gd name="T83" fmla="*/ 437575 h 2209801"/>
                <a:gd name="T84" fmla="*/ 1849932 w 2208213"/>
                <a:gd name="T85" fmla="*/ 632539 h 2209801"/>
                <a:gd name="T86" fmla="*/ 1898425 w 2208213"/>
                <a:gd name="T87" fmla="*/ 840647 h 2209801"/>
                <a:gd name="T88" fmla="*/ 1899521 w 2208213"/>
                <a:gd name="T89" fmla="*/ 1053410 h 2209801"/>
                <a:gd name="T90" fmla="*/ 1853220 w 2208213"/>
                <a:gd name="T91" fmla="*/ 1262339 h 2209801"/>
                <a:gd name="T92" fmla="*/ 1761440 w 2208213"/>
                <a:gd name="T93" fmla="*/ 1455113 h 2209801"/>
                <a:gd name="T94" fmla="*/ 1536237 w 2208213"/>
                <a:gd name="T95" fmla="*/ 1393502 h 2209801"/>
                <a:gd name="T96" fmla="*/ 1625825 w 2208213"/>
                <a:gd name="T97" fmla="*/ 1239886 h 2209801"/>
                <a:gd name="T98" fmla="*/ 1671304 w 2208213"/>
                <a:gd name="T99" fmla="*/ 1090925 h 2209801"/>
                <a:gd name="T100" fmla="*/ 1684455 w 2208213"/>
                <a:gd name="T101" fmla="*/ 937034 h 2209801"/>
                <a:gd name="T102" fmla="*/ 1665003 w 2208213"/>
                <a:gd name="T103" fmla="*/ 783965 h 2209801"/>
                <a:gd name="T104" fmla="*/ 1613770 w 2208213"/>
                <a:gd name="T105" fmla="*/ 636646 h 2209801"/>
                <a:gd name="T106" fmla="*/ 1529935 w 2208213"/>
                <a:gd name="T107" fmla="*/ 501102 h 2209801"/>
                <a:gd name="T108" fmla="*/ 1425004 w 2208213"/>
                <a:gd name="T109" fmla="*/ 392393 h 2209801"/>
                <a:gd name="T110" fmla="*/ 1313773 w 2208213"/>
                <a:gd name="T111" fmla="*/ 315174 h 2209801"/>
                <a:gd name="T112" fmla="*/ 1191035 w 2208213"/>
                <a:gd name="T113" fmla="*/ 259314 h 2209801"/>
                <a:gd name="T114" fmla="*/ 996790 w 2208213"/>
                <a:gd name="T115" fmla="*/ 220977 h 2209801"/>
                <a:gd name="T116" fmla="*/ 817613 w 2208213"/>
                <a:gd name="T117" fmla="*/ 53670 h 22098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08213" h="2209801">
                  <a:moveTo>
                    <a:pt x="1288552" y="590550"/>
                  </a:moveTo>
                  <a:lnTo>
                    <a:pt x="1298410" y="590868"/>
                  </a:lnTo>
                  <a:lnTo>
                    <a:pt x="1307950" y="592138"/>
                  </a:lnTo>
                  <a:lnTo>
                    <a:pt x="1313039" y="593408"/>
                  </a:lnTo>
                  <a:lnTo>
                    <a:pt x="1317809" y="594678"/>
                  </a:lnTo>
                  <a:lnTo>
                    <a:pt x="1322579" y="596265"/>
                  </a:lnTo>
                  <a:lnTo>
                    <a:pt x="1326713" y="598170"/>
                  </a:lnTo>
                  <a:lnTo>
                    <a:pt x="1331483" y="600075"/>
                  </a:lnTo>
                  <a:lnTo>
                    <a:pt x="1335935" y="601980"/>
                  </a:lnTo>
                  <a:lnTo>
                    <a:pt x="1340705" y="604520"/>
                  </a:lnTo>
                  <a:lnTo>
                    <a:pt x="1344522" y="607060"/>
                  </a:lnTo>
                  <a:lnTo>
                    <a:pt x="1348974" y="610235"/>
                  </a:lnTo>
                  <a:lnTo>
                    <a:pt x="1352790" y="613410"/>
                  </a:lnTo>
                  <a:lnTo>
                    <a:pt x="1356924" y="616585"/>
                  </a:lnTo>
                  <a:lnTo>
                    <a:pt x="1360740" y="620078"/>
                  </a:lnTo>
                  <a:lnTo>
                    <a:pt x="1371870" y="631190"/>
                  </a:lnTo>
                  <a:lnTo>
                    <a:pt x="1375368" y="635000"/>
                  </a:lnTo>
                  <a:lnTo>
                    <a:pt x="1378867" y="639128"/>
                  </a:lnTo>
                  <a:lnTo>
                    <a:pt x="1382047" y="642938"/>
                  </a:lnTo>
                  <a:lnTo>
                    <a:pt x="1384909" y="647383"/>
                  </a:lnTo>
                  <a:lnTo>
                    <a:pt x="1387453" y="651510"/>
                  </a:lnTo>
                  <a:lnTo>
                    <a:pt x="1389997" y="655955"/>
                  </a:lnTo>
                  <a:lnTo>
                    <a:pt x="1392223" y="660718"/>
                  </a:lnTo>
                  <a:lnTo>
                    <a:pt x="1394131" y="664845"/>
                  </a:lnTo>
                  <a:lnTo>
                    <a:pt x="1395721" y="669608"/>
                  </a:lnTo>
                  <a:lnTo>
                    <a:pt x="1397311" y="674370"/>
                  </a:lnTo>
                  <a:lnTo>
                    <a:pt x="1398901" y="679133"/>
                  </a:lnTo>
                  <a:lnTo>
                    <a:pt x="1399855" y="683895"/>
                  </a:lnTo>
                  <a:lnTo>
                    <a:pt x="1401445" y="693738"/>
                  </a:lnTo>
                  <a:lnTo>
                    <a:pt x="1401763" y="703580"/>
                  </a:lnTo>
                  <a:lnTo>
                    <a:pt x="1401445" y="713105"/>
                  </a:lnTo>
                  <a:lnTo>
                    <a:pt x="1399855" y="722948"/>
                  </a:lnTo>
                  <a:lnTo>
                    <a:pt x="1398901" y="727710"/>
                  </a:lnTo>
                  <a:lnTo>
                    <a:pt x="1397311" y="732155"/>
                  </a:lnTo>
                  <a:lnTo>
                    <a:pt x="1395721" y="736918"/>
                  </a:lnTo>
                  <a:lnTo>
                    <a:pt x="1394131" y="741680"/>
                  </a:lnTo>
                  <a:lnTo>
                    <a:pt x="1392223" y="746443"/>
                  </a:lnTo>
                  <a:lnTo>
                    <a:pt x="1389997" y="750888"/>
                  </a:lnTo>
                  <a:lnTo>
                    <a:pt x="1387453" y="755015"/>
                  </a:lnTo>
                  <a:lnTo>
                    <a:pt x="1384909" y="759460"/>
                  </a:lnTo>
                  <a:lnTo>
                    <a:pt x="1382047" y="763905"/>
                  </a:lnTo>
                  <a:lnTo>
                    <a:pt x="1378867" y="767715"/>
                  </a:lnTo>
                  <a:lnTo>
                    <a:pt x="1375368" y="771525"/>
                  </a:lnTo>
                  <a:lnTo>
                    <a:pt x="1371870" y="775653"/>
                  </a:lnTo>
                  <a:lnTo>
                    <a:pt x="1123823" y="1022668"/>
                  </a:lnTo>
                  <a:lnTo>
                    <a:pt x="1123823" y="1030605"/>
                  </a:lnTo>
                  <a:lnTo>
                    <a:pt x="1123505" y="1038543"/>
                  </a:lnTo>
                  <a:lnTo>
                    <a:pt x="1122551" y="1046480"/>
                  </a:lnTo>
                  <a:lnTo>
                    <a:pt x="1121279" y="1053783"/>
                  </a:lnTo>
                  <a:lnTo>
                    <a:pt x="1120007" y="1061720"/>
                  </a:lnTo>
                  <a:lnTo>
                    <a:pt x="1117781" y="1069340"/>
                  </a:lnTo>
                  <a:lnTo>
                    <a:pt x="1115555" y="1076643"/>
                  </a:lnTo>
                  <a:lnTo>
                    <a:pt x="1112693" y="1084263"/>
                  </a:lnTo>
                  <a:lnTo>
                    <a:pt x="1109513" y="1091565"/>
                  </a:lnTo>
                  <a:lnTo>
                    <a:pt x="1106333" y="1098868"/>
                  </a:lnTo>
                  <a:lnTo>
                    <a:pt x="1102517" y="1105853"/>
                  </a:lnTo>
                  <a:lnTo>
                    <a:pt x="1098064" y="1112520"/>
                  </a:lnTo>
                  <a:lnTo>
                    <a:pt x="1093930" y="1119188"/>
                  </a:lnTo>
                  <a:lnTo>
                    <a:pt x="1088842" y="1125855"/>
                  </a:lnTo>
                  <a:lnTo>
                    <a:pt x="1083118" y="1132205"/>
                  </a:lnTo>
                  <a:lnTo>
                    <a:pt x="1077712" y="1138238"/>
                  </a:lnTo>
                  <a:lnTo>
                    <a:pt x="1071352" y="1143953"/>
                  </a:lnTo>
                  <a:lnTo>
                    <a:pt x="1064992" y="1149033"/>
                  </a:lnTo>
                  <a:lnTo>
                    <a:pt x="1058631" y="1154113"/>
                  </a:lnTo>
                  <a:lnTo>
                    <a:pt x="1051953" y="1158558"/>
                  </a:lnTo>
                  <a:lnTo>
                    <a:pt x="1045275" y="1163003"/>
                  </a:lnTo>
                  <a:lnTo>
                    <a:pt x="1038279" y="1166813"/>
                  </a:lnTo>
                  <a:lnTo>
                    <a:pt x="1031283" y="1169988"/>
                  </a:lnTo>
                  <a:lnTo>
                    <a:pt x="1023650" y="1173163"/>
                  </a:lnTo>
                  <a:lnTo>
                    <a:pt x="1023650" y="1562101"/>
                  </a:lnTo>
                  <a:lnTo>
                    <a:pt x="1023650" y="1567816"/>
                  </a:lnTo>
                  <a:lnTo>
                    <a:pt x="1022378" y="1573848"/>
                  </a:lnTo>
                  <a:lnTo>
                    <a:pt x="1021424" y="1579246"/>
                  </a:lnTo>
                  <a:lnTo>
                    <a:pt x="1019198" y="1584961"/>
                  </a:lnTo>
                  <a:lnTo>
                    <a:pt x="1016654" y="1590041"/>
                  </a:lnTo>
                  <a:lnTo>
                    <a:pt x="1013792" y="1594803"/>
                  </a:lnTo>
                  <a:lnTo>
                    <a:pt x="1010294" y="1599566"/>
                  </a:lnTo>
                  <a:lnTo>
                    <a:pt x="1006796" y="1603376"/>
                  </a:lnTo>
                  <a:lnTo>
                    <a:pt x="1002344" y="1607186"/>
                  </a:lnTo>
                  <a:lnTo>
                    <a:pt x="997892" y="1610361"/>
                  </a:lnTo>
                  <a:lnTo>
                    <a:pt x="993439" y="1613536"/>
                  </a:lnTo>
                  <a:lnTo>
                    <a:pt x="988033" y="1616076"/>
                  </a:lnTo>
                  <a:lnTo>
                    <a:pt x="982627" y="1617981"/>
                  </a:lnTo>
                  <a:lnTo>
                    <a:pt x="977221" y="1619568"/>
                  </a:lnTo>
                  <a:lnTo>
                    <a:pt x="971179" y="1620203"/>
                  </a:lnTo>
                  <a:lnTo>
                    <a:pt x="965455" y="1620838"/>
                  </a:lnTo>
                  <a:lnTo>
                    <a:pt x="959413" y="1620203"/>
                  </a:lnTo>
                  <a:lnTo>
                    <a:pt x="953370" y="1619568"/>
                  </a:lnTo>
                  <a:lnTo>
                    <a:pt x="947964" y="1617981"/>
                  </a:lnTo>
                  <a:lnTo>
                    <a:pt x="942558" y="1616076"/>
                  </a:lnTo>
                  <a:lnTo>
                    <a:pt x="937470" y="1613536"/>
                  </a:lnTo>
                  <a:lnTo>
                    <a:pt x="932700" y="1610361"/>
                  </a:lnTo>
                  <a:lnTo>
                    <a:pt x="927930" y="1607186"/>
                  </a:lnTo>
                  <a:lnTo>
                    <a:pt x="923795" y="1603376"/>
                  </a:lnTo>
                  <a:lnTo>
                    <a:pt x="919979" y="1599566"/>
                  </a:lnTo>
                  <a:lnTo>
                    <a:pt x="916799" y="1594803"/>
                  </a:lnTo>
                  <a:lnTo>
                    <a:pt x="913619" y="1590041"/>
                  </a:lnTo>
                  <a:lnTo>
                    <a:pt x="911393" y="1584961"/>
                  </a:lnTo>
                  <a:lnTo>
                    <a:pt x="909485" y="1579246"/>
                  </a:lnTo>
                  <a:lnTo>
                    <a:pt x="907895" y="1573848"/>
                  </a:lnTo>
                  <a:lnTo>
                    <a:pt x="906941" y="1567816"/>
                  </a:lnTo>
                  <a:lnTo>
                    <a:pt x="906623" y="1562101"/>
                  </a:lnTo>
                  <a:lnTo>
                    <a:pt x="906623" y="1173163"/>
                  </a:lnTo>
                  <a:lnTo>
                    <a:pt x="899627" y="1169988"/>
                  </a:lnTo>
                  <a:lnTo>
                    <a:pt x="892313" y="1166813"/>
                  </a:lnTo>
                  <a:lnTo>
                    <a:pt x="885316" y="1163003"/>
                  </a:lnTo>
                  <a:lnTo>
                    <a:pt x="878638" y="1158558"/>
                  </a:lnTo>
                  <a:lnTo>
                    <a:pt x="871960" y="1154113"/>
                  </a:lnTo>
                  <a:lnTo>
                    <a:pt x="865282" y="1149033"/>
                  </a:lnTo>
                  <a:lnTo>
                    <a:pt x="858922" y="1143953"/>
                  </a:lnTo>
                  <a:lnTo>
                    <a:pt x="852879" y="1138238"/>
                  </a:lnTo>
                  <a:lnTo>
                    <a:pt x="847473" y="1132205"/>
                  </a:lnTo>
                  <a:lnTo>
                    <a:pt x="842385" y="1125855"/>
                  </a:lnTo>
                  <a:lnTo>
                    <a:pt x="837297" y="1119505"/>
                  </a:lnTo>
                  <a:lnTo>
                    <a:pt x="832845" y="1113473"/>
                  </a:lnTo>
                  <a:lnTo>
                    <a:pt x="828393" y="1106488"/>
                  </a:lnTo>
                  <a:lnTo>
                    <a:pt x="824577" y="1099503"/>
                  </a:lnTo>
                  <a:lnTo>
                    <a:pt x="821397" y="1092835"/>
                  </a:lnTo>
                  <a:lnTo>
                    <a:pt x="818216" y="1085850"/>
                  </a:lnTo>
                  <a:lnTo>
                    <a:pt x="815354" y="1078230"/>
                  </a:lnTo>
                  <a:lnTo>
                    <a:pt x="813128" y="1071245"/>
                  </a:lnTo>
                  <a:lnTo>
                    <a:pt x="811220" y="1063625"/>
                  </a:lnTo>
                  <a:lnTo>
                    <a:pt x="809630" y="1056323"/>
                  </a:lnTo>
                  <a:lnTo>
                    <a:pt x="808040" y="1048703"/>
                  </a:lnTo>
                  <a:lnTo>
                    <a:pt x="807086" y="1041400"/>
                  </a:lnTo>
                  <a:lnTo>
                    <a:pt x="806768" y="1033463"/>
                  </a:lnTo>
                  <a:lnTo>
                    <a:pt x="806450" y="1025843"/>
                  </a:lnTo>
                  <a:lnTo>
                    <a:pt x="806768" y="1018540"/>
                  </a:lnTo>
                  <a:lnTo>
                    <a:pt x="807086" y="1010920"/>
                  </a:lnTo>
                  <a:lnTo>
                    <a:pt x="808040" y="1002983"/>
                  </a:lnTo>
                  <a:lnTo>
                    <a:pt x="809630" y="995680"/>
                  </a:lnTo>
                  <a:lnTo>
                    <a:pt x="811220" y="988060"/>
                  </a:lnTo>
                  <a:lnTo>
                    <a:pt x="813128" y="981075"/>
                  </a:lnTo>
                  <a:lnTo>
                    <a:pt x="815354" y="973455"/>
                  </a:lnTo>
                  <a:lnTo>
                    <a:pt x="818216" y="966470"/>
                  </a:lnTo>
                  <a:lnTo>
                    <a:pt x="821397" y="959485"/>
                  </a:lnTo>
                  <a:lnTo>
                    <a:pt x="824577" y="952183"/>
                  </a:lnTo>
                  <a:lnTo>
                    <a:pt x="828393" y="945515"/>
                  </a:lnTo>
                  <a:lnTo>
                    <a:pt x="832845" y="938848"/>
                  </a:lnTo>
                  <a:lnTo>
                    <a:pt x="837297" y="932180"/>
                  </a:lnTo>
                  <a:lnTo>
                    <a:pt x="842385" y="925830"/>
                  </a:lnTo>
                  <a:lnTo>
                    <a:pt x="847473" y="920115"/>
                  </a:lnTo>
                  <a:lnTo>
                    <a:pt x="852879" y="914083"/>
                  </a:lnTo>
                  <a:lnTo>
                    <a:pt x="859240" y="908368"/>
                  </a:lnTo>
                  <a:lnTo>
                    <a:pt x="865282" y="902653"/>
                  </a:lnTo>
                  <a:lnTo>
                    <a:pt x="871960" y="897890"/>
                  </a:lnTo>
                  <a:lnTo>
                    <a:pt x="878638" y="893445"/>
                  </a:lnTo>
                  <a:lnTo>
                    <a:pt x="885316" y="889000"/>
                  </a:lnTo>
                  <a:lnTo>
                    <a:pt x="892313" y="885508"/>
                  </a:lnTo>
                  <a:lnTo>
                    <a:pt x="899627" y="882015"/>
                  </a:lnTo>
                  <a:lnTo>
                    <a:pt x="906941" y="878840"/>
                  </a:lnTo>
                  <a:lnTo>
                    <a:pt x="914573" y="875983"/>
                  </a:lnTo>
                  <a:lnTo>
                    <a:pt x="921887" y="873760"/>
                  </a:lnTo>
                  <a:lnTo>
                    <a:pt x="929520" y="872173"/>
                  </a:lnTo>
                  <a:lnTo>
                    <a:pt x="936834" y="870585"/>
                  </a:lnTo>
                  <a:lnTo>
                    <a:pt x="944784" y="869315"/>
                  </a:lnTo>
                  <a:lnTo>
                    <a:pt x="952734" y="868363"/>
                  </a:lnTo>
                  <a:lnTo>
                    <a:pt x="960685" y="868045"/>
                  </a:lnTo>
                  <a:lnTo>
                    <a:pt x="967999" y="867728"/>
                  </a:lnTo>
                  <a:lnTo>
                    <a:pt x="1216364" y="620078"/>
                  </a:lnTo>
                  <a:lnTo>
                    <a:pt x="1219862" y="616585"/>
                  </a:lnTo>
                  <a:lnTo>
                    <a:pt x="1223996" y="613410"/>
                  </a:lnTo>
                  <a:lnTo>
                    <a:pt x="1228130" y="610235"/>
                  </a:lnTo>
                  <a:lnTo>
                    <a:pt x="1232264" y="607060"/>
                  </a:lnTo>
                  <a:lnTo>
                    <a:pt x="1236398" y="604520"/>
                  </a:lnTo>
                  <a:lnTo>
                    <a:pt x="1240851" y="601980"/>
                  </a:lnTo>
                  <a:lnTo>
                    <a:pt x="1245621" y="599758"/>
                  </a:lnTo>
                  <a:lnTo>
                    <a:pt x="1250073" y="597535"/>
                  </a:lnTo>
                  <a:lnTo>
                    <a:pt x="1254843" y="596265"/>
                  </a:lnTo>
                  <a:lnTo>
                    <a:pt x="1259295" y="594678"/>
                  </a:lnTo>
                  <a:lnTo>
                    <a:pt x="1264065" y="593408"/>
                  </a:lnTo>
                  <a:lnTo>
                    <a:pt x="1268835" y="592138"/>
                  </a:lnTo>
                  <a:lnTo>
                    <a:pt x="1278694" y="590868"/>
                  </a:lnTo>
                  <a:lnTo>
                    <a:pt x="1288552" y="590550"/>
                  </a:lnTo>
                  <a:close/>
                  <a:moveTo>
                    <a:pt x="799395" y="26988"/>
                  </a:moveTo>
                  <a:lnTo>
                    <a:pt x="618825" y="785302"/>
                  </a:lnTo>
                  <a:lnTo>
                    <a:pt x="426196" y="592785"/>
                  </a:lnTo>
                  <a:lnTo>
                    <a:pt x="414454" y="608987"/>
                  </a:lnTo>
                  <a:lnTo>
                    <a:pt x="403030" y="625189"/>
                  </a:lnTo>
                  <a:lnTo>
                    <a:pt x="392240" y="641708"/>
                  </a:lnTo>
                  <a:lnTo>
                    <a:pt x="381450" y="658228"/>
                  </a:lnTo>
                  <a:lnTo>
                    <a:pt x="371295" y="674748"/>
                  </a:lnTo>
                  <a:lnTo>
                    <a:pt x="361775" y="691585"/>
                  </a:lnTo>
                  <a:lnTo>
                    <a:pt x="352254" y="709058"/>
                  </a:lnTo>
                  <a:lnTo>
                    <a:pt x="343369" y="726213"/>
                  </a:lnTo>
                  <a:lnTo>
                    <a:pt x="336387" y="741144"/>
                  </a:lnTo>
                  <a:lnTo>
                    <a:pt x="329088" y="756393"/>
                  </a:lnTo>
                  <a:lnTo>
                    <a:pt x="322741" y="771642"/>
                  </a:lnTo>
                  <a:lnTo>
                    <a:pt x="316711" y="786573"/>
                  </a:lnTo>
                  <a:lnTo>
                    <a:pt x="310365" y="801822"/>
                  </a:lnTo>
                  <a:lnTo>
                    <a:pt x="304652" y="817706"/>
                  </a:lnTo>
                  <a:lnTo>
                    <a:pt x="299257" y="832955"/>
                  </a:lnTo>
                  <a:lnTo>
                    <a:pt x="294180" y="848839"/>
                  </a:lnTo>
                  <a:lnTo>
                    <a:pt x="289420" y="864723"/>
                  </a:lnTo>
                  <a:lnTo>
                    <a:pt x="284977" y="880290"/>
                  </a:lnTo>
                  <a:lnTo>
                    <a:pt x="280851" y="896174"/>
                  </a:lnTo>
                  <a:lnTo>
                    <a:pt x="276726" y="912376"/>
                  </a:lnTo>
                  <a:lnTo>
                    <a:pt x="273235" y="927942"/>
                  </a:lnTo>
                  <a:lnTo>
                    <a:pt x="270062" y="944144"/>
                  </a:lnTo>
                  <a:lnTo>
                    <a:pt x="267523" y="960346"/>
                  </a:lnTo>
                  <a:lnTo>
                    <a:pt x="264667" y="976548"/>
                  </a:lnTo>
                  <a:lnTo>
                    <a:pt x="262128" y="992433"/>
                  </a:lnTo>
                  <a:lnTo>
                    <a:pt x="260224" y="1008634"/>
                  </a:lnTo>
                  <a:lnTo>
                    <a:pt x="258637" y="1024836"/>
                  </a:lnTo>
                  <a:lnTo>
                    <a:pt x="257050" y="1041038"/>
                  </a:lnTo>
                  <a:lnTo>
                    <a:pt x="256098" y="1057240"/>
                  </a:lnTo>
                  <a:lnTo>
                    <a:pt x="255464" y="1073760"/>
                  </a:lnTo>
                  <a:lnTo>
                    <a:pt x="254829" y="1089962"/>
                  </a:lnTo>
                  <a:lnTo>
                    <a:pt x="254829" y="1105846"/>
                  </a:lnTo>
                  <a:lnTo>
                    <a:pt x="254829" y="1122683"/>
                  </a:lnTo>
                  <a:lnTo>
                    <a:pt x="255464" y="1138568"/>
                  </a:lnTo>
                  <a:lnTo>
                    <a:pt x="256416" y="1155087"/>
                  </a:lnTo>
                  <a:lnTo>
                    <a:pt x="257050" y="1171289"/>
                  </a:lnTo>
                  <a:lnTo>
                    <a:pt x="258637" y="1187491"/>
                  </a:lnTo>
                  <a:lnTo>
                    <a:pt x="260224" y="1203693"/>
                  </a:lnTo>
                  <a:lnTo>
                    <a:pt x="262128" y="1219895"/>
                  </a:lnTo>
                  <a:lnTo>
                    <a:pt x="264667" y="1236097"/>
                  </a:lnTo>
                  <a:lnTo>
                    <a:pt x="267523" y="1251981"/>
                  </a:lnTo>
                  <a:lnTo>
                    <a:pt x="270379" y="1268183"/>
                  </a:lnTo>
                  <a:lnTo>
                    <a:pt x="273552" y="1284385"/>
                  </a:lnTo>
                  <a:lnTo>
                    <a:pt x="277361" y="1300269"/>
                  </a:lnTo>
                  <a:lnTo>
                    <a:pt x="281169" y="1316153"/>
                  </a:lnTo>
                  <a:lnTo>
                    <a:pt x="284977" y="1332038"/>
                  </a:lnTo>
                  <a:lnTo>
                    <a:pt x="289737" y="1347922"/>
                  </a:lnTo>
                  <a:lnTo>
                    <a:pt x="294497" y="1363488"/>
                  </a:lnTo>
                  <a:lnTo>
                    <a:pt x="299575" y="1379373"/>
                  </a:lnTo>
                  <a:lnTo>
                    <a:pt x="305287" y="1394622"/>
                  </a:lnTo>
                  <a:lnTo>
                    <a:pt x="310682" y="1410188"/>
                  </a:lnTo>
                  <a:lnTo>
                    <a:pt x="317029" y="1425437"/>
                  </a:lnTo>
                  <a:lnTo>
                    <a:pt x="323376" y="1440686"/>
                  </a:lnTo>
                  <a:lnTo>
                    <a:pt x="330040" y="1456252"/>
                  </a:lnTo>
                  <a:lnTo>
                    <a:pt x="337022" y="1471184"/>
                  </a:lnTo>
                  <a:lnTo>
                    <a:pt x="344003" y="1486115"/>
                  </a:lnTo>
                  <a:lnTo>
                    <a:pt x="351620" y="1501046"/>
                  </a:lnTo>
                  <a:lnTo>
                    <a:pt x="359553" y="1515660"/>
                  </a:lnTo>
                  <a:lnTo>
                    <a:pt x="367804" y="1530273"/>
                  </a:lnTo>
                  <a:lnTo>
                    <a:pt x="376373" y="1544887"/>
                  </a:lnTo>
                  <a:lnTo>
                    <a:pt x="384941" y="1558865"/>
                  </a:lnTo>
                  <a:lnTo>
                    <a:pt x="394461" y="1573161"/>
                  </a:lnTo>
                  <a:lnTo>
                    <a:pt x="403982" y="1587139"/>
                  </a:lnTo>
                  <a:lnTo>
                    <a:pt x="413819" y="1601117"/>
                  </a:lnTo>
                  <a:lnTo>
                    <a:pt x="423657" y="1614777"/>
                  </a:lnTo>
                  <a:lnTo>
                    <a:pt x="434130" y="1628120"/>
                  </a:lnTo>
                  <a:lnTo>
                    <a:pt x="444919" y="1641780"/>
                  </a:lnTo>
                  <a:lnTo>
                    <a:pt x="455709" y="1655123"/>
                  </a:lnTo>
                  <a:lnTo>
                    <a:pt x="466816" y="1668148"/>
                  </a:lnTo>
                  <a:lnTo>
                    <a:pt x="478558" y="1680856"/>
                  </a:lnTo>
                  <a:lnTo>
                    <a:pt x="490300" y="1693563"/>
                  </a:lnTo>
                  <a:lnTo>
                    <a:pt x="502676" y="1706270"/>
                  </a:lnTo>
                  <a:lnTo>
                    <a:pt x="512832" y="1716119"/>
                  </a:lnTo>
                  <a:lnTo>
                    <a:pt x="522987" y="1725967"/>
                  </a:lnTo>
                  <a:lnTo>
                    <a:pt x="533776" y="1735497"/>
                  </a:lnTo>
                  <a:lnTo>
                    <a:pt x="544249" y="1744710"/>
                  </a:lnTo>
                  <a:lnTo>
                    <a:pt x="555039" y="1753923"/>
                  </a:lnTo>
                  <a:lnTo>
                    <a:pt x="565511" y="1762818"/>
                  </a:lnTo>
                  <a:lnTo>
                    <a:pt x="587725" y="1780291"/>
                  </a:lnTo>
                  <a:lnTo>
                    <a:pt x="609939" y="1796811"/>
                  </a:lnTo>
                  <a:lnTo>
                    <a:pt x="633106" y="1812695"/>
                  </a:lnTo>
                  <a:lnTo>
                    <a:pt x="656589" y="1827626"/>
                  </a:lnTo>
                  <a:lnTo>
                    <a:pt x="680073" y="1841604"/>
                  </a:lnTo>
                  <a:lnTo>
                    <a:pt x="704509" y="1854629"/>
                  </a:lnTo>
                  <a:lnTo>
                    <a:pt x="728944" y="1867337"/>
                  </a:lnTo>
                  <a:lnTo>
                    <a:pt x="753697" y="1878774"/>
                  </a:lnTo>
                  <a:lnTo>
                    <a:pt x="778768" y="1889257"/>
                  </a:lnTo>
                  <a:lnTo>
                    <a:pt x="804155" y="1899741"/>
                  </a:lnTo>
                  <a:lnTo>
                    <a:pt x="829543" y="1908636"/>
                  </a:lnTo>
                  <a:lnTo>
                    <a:pt x="855566" y="1916896"/>
                  </a:lnTo>
                  <a:lnTo>
                    <a:pt x="881906" y="1923885"/>
                  </a:lnTo>
                  <a:lnTo>
                    <a:pt x="908245" y="1930556"/>
                  </a:lnTo>
                  <a:lnTo>
                    <a:pt x="934585" y="1936592"/>
                  </a:lnTo>
                  <a:lnTo>
                    <a:pt x="961242" y="1941357"/>
                  </a:lnTo>
                  <a:lnTo>
                    <a:pt x="988217" y="1945805"/>
                  </a:lnTo>
                  <a:lnTo>
                    <a:pt x="1014874" y="1948982"/>
                  </a:lnTo>
                  <a:lnTo>
                    <a:pt x="1042165" y="1951206"/>
                  </a:lnTo>
                  <a:lnTo>
                    <a:pt x="1068823" y="1952794"/>
                  </a:lnTo>
                  <a:lnTo>
                    <a:pt x="1095797" y="1953112"/>
                  </a:lnTo>
                  <a:lnTo>
                    <a:pt x="1123089" y="1953112"/>
                  </a:lnTo>
                  <a:lnTo>
                    <a:pt x="1150063" y="1951841"/>
                  </a:lnTo>
                  <a:lnTo>
                    <a:pt x="1177355" y="1950253"/>
                  </a:lnTo>
                  <a:lnTo>
                    <a:pt x="1204012" y="1947711"/>
                  </a:lnTo>
                  <a:lnTo>
                    <a:pt x="1231304" y="1944217"/>
                  </a:lnTo>
                  <a:lnTo>
                    <a:pt x="1257961" y="1939451"/>
                  </a:lnTo>
                  <a:lnTo>
                    <a:pt x="1284618" y="1934368"/>
                  </a:lnTo>
                  <a:lnTo>
                    <a:pt x="1311275" y="1928015"/>
                  </a:lnTo>
                  <a:lnTo>
                    <a:pt x="1258913" y="2147853"/>
                  </a:lnTo>
                  <a:lnTo>
                    <a:pt x="1246219" y="2200588"/>
                  </a:lnTo>
                  <a:lnTo>
                    <a:pt x="1220514" y="2203130"/>
                  </a:lnTo>
                  <a:lnTo>
                    <a:pt x="1195126" y="2205989"/>
                  </a:lnTo>
                  <a:lnTo>
                    <a:pt x="1169104" y="2207895"/>
                  </a:lnTo>
                  <a:lnTo>
                    <a:pt x="1143082" y="2209166"/>
                  </a:lnTo>
                  <a:lnTo>
                    <a:pt x="1117694" y="2209801"/>
                  </a:lnTo>
                  <a:lnTo>
                    <a:pt x="1091672" y="2209801"/>
                  </a:lnTo>
                  <a:lnTo>
                    <a:pt x="1065649" y="2209483"/>
                  </a:lnTo>
                  <a:lnTo>
                    <a:pt x="1039627" y="2208530"/>
                  </a:lnTo>
                  <a:lnTo>
                    <a:pt x="1013287" y="2206307"/>
                  </a:lnTo>
                  <a:lnTo>
                    <a:pt x="987265" y="2204083"/>
                  </a:lnTo>
                  <a:lnTo>
                    <a:pt x="961242" y="2201224"/>
                  </a:lnTo>
                  <a:lnTo>
                    <a:pt x="935537" y="2197411"/>
                  </a:lnTo>
                  <a:lnTo>
                    <a:pt x="909832" y="2193282"/>
                  </a:lnTo>
                  <a:lnTo>
                    <a:pt x="883810" y="2188199"/>
                  </a:lnTo>
                  <a:lnTo>
                    <a:pt x="857787" y="2182798"/>
                  </a:lnTo>
                  <a:lnTo>
                    <a:pt x="832400" y="2176762"/>
                  </a:lnTo>
                  <a:lnTo>
                    <a:pt x="832717" y="2174856"/>
                  </a:lnTo>
                  <a:lnTo>
                    <a:pt x="814946" y="2170091"/>
                  </a:lnTo>
                  <a:lnTo>
                    <a:pt x="797808" y="2165325"/>
                  </a:lnTo>
                  <a:lnTo>
                    <a:pt x="780037" y="2160242"/>
                  </a:lnTo>
                  <a:lnTo>
                    <a:pt x="762583" y="2154842"/>
                  </a:lnTo>
                  <a:lnTo>
                    <a:pt x="745446" y="2149441"/>
                  </a:lnTo>
                  <a:lnTo>
                    <a:pt x="727992" y="2143087"/>
                  </a:lnTo>
                  <a:lnTo>
                    <a:pt x="710856" y="2136734"/>
                  </a:lnTo>
                  <a:lnTo>
                    <a:pt x="693719" y="2130380"/>
                  </a:lnTo>
                  <a:lnTo>
                    <a:pt x="676900" y="2123391"/>
                  </a:lnTo>
                  <a:lnTo>
                    <a:pt x="660080" y="2116084"/>
                  </a:lnTo>
                  <a:lnTo>
                    <a:pt x="642943" y="2108777"/>
                  </a:lnTo>
                  <a:lnTo>
                    <a:pt x="626441" y="2100835"/>
                  </a:lnTo>
                  <a:lnTo>
                    <a:pt x="609939" y="2092893"/>
                  </a:lnTo>
                  <a:lnTo>
                    <a:pt x="593437" y="2084633"/>
                  </a:lnTo>
                  <a:lnTo>
                    <a:pt x="577253" y="2076056"/>
                  </a:lnTo>
                  <a:lnTo>
                    <a:pt x="561385" y="2067478"/>
                  </a:lnTo>
                  <a:lnTo>
                    <a:pt x="545201" y="2057948"/>
                  </a:lnTo>
                  <a:lnTo>
                    <a:pt x="529016" y="2048417"/>
                  </a:lnTo>
                  <a:lnTo>
                    <a:pt x="513149" y="2038887"/>
                  </a:lnTo>
                  <a:lnTo>
                    <a:pt x="497916" y="2028721"/>
                  </a:lnTo>
                  <a:lnTo>
                    <a:pt x="482049" y="2018555"/>
                  </a:lnTo>
                  <a:lnTo>
                    <a:pt x="466816" y="2007754"/>
                  </a:lnTo>
                  <a:lnTo>
                    <a:pt x="451901" y="1996952"/>
                  </a:lnTo>
                  <a:lnTo>
                    <a:pt x="436668" y="1985833"/>
                  </a:lnTo>
                  <a:lnTo>
                    <a:pt x="422070" y="1974397"/>
                  </a:lnTo>
                  <a:lnTo>
                    <a:pt x="407155" y="1962642"/>
                  </a:lnTo>
                  <a:lnTo>
                    <a:pt x="392557" y="1950888"/>
                  </a:lnTo>
                  <a:lnTo>
                    <a:pt x="378277" y="1938498"/>
                  </a:lnTo>
                  <a:lnTo>
                    <a:pt x="364313" y="1926109"/>
                  </a:lnTo>
                  <a:lnTo>
                    <a:pt x="350033" y="1913083"/>
                  </a:lnTo>
                  <a:lnTo>
                    <a:pt x="336387" y="1900058"/>
                  </a:lnTo>
                  <a:lnTo>
                    <a:pt x="322424" y="1886716"/>
                  </a:lnTo>
                  <a:lnTo>
                    <a:pt x="305604" y="1869243"/>
                  </a:lnTo>
                  <a:lnTo>
                    <a:pt x="289420" y="1852088"/>
                  </a:lnTo>
                  <a:lnTo>
                    <a:pt x="273235" y="1833980"/>
                  </a:lnTo>
                  <a:lnTo>
                    <a:pt x="258002" y="1815554"/>
                  </a:lnTo>
                  <a:lnTo>
                    <a:pt x="242452" y="1797446"/>
                  </a:lnTo>
                  <a:lnTo>
                    <a:pt x="228172" y="1779020"/>
                  </a:lnTo>
                  <a:lnTo>
                    <a:pt x="213891" y="1760277"/>
                  </a:lnTo>
                  <a:lnTo>
                    <a:pt x="200245" y="1741216"/>
                  </a:lnTo>
                  <a:lnTo>
                    <a:pt x="187234" y="1721837"/>
                  </a:lnTo>
                  <a:lnTo>
                    <a:pt x="174223" y="1702141"/>
                  </a:lnTo>
                  <a:lnTo>
                    <a:pt x="161846" y="1682444"/>
                  </a:lnTo>
                  <a:lnTo>
                    <a:pt x="150105" y="1662748"/>
                  </a:lnTo>
                  <a:lnTo>
                    <a:pt x="138363" y="1642734"/>
                  </a:lnTo>
                  <a:lnTo>
                    <a:pt x="127573" y="1622402"/>
                  </a:lnTo>
                  <a:lnTo>
                    <a:pt x="117101" y="1602388"/>
                  </a:lnTo>
                  <a:lnTo>
                    <a:pt x="106946" y="1581420"/>
                  </a:lnTo>
                  <a:lnTo>
                    <a:pt x="97425" y="1560453"/>
                  </a:lnTo>
                  <a:lnTo>
                    <a:pt x="87905" y="1539486"/>
                  </a:lnTo>
                  <a:lnTo>
                    <a:pt x="79336" y="1518836"/>
                  </a:lnTo>
                  <a:lnTo>
                    <a:pt x="71085" y="1497551"/>
                  </a:lnTo>
                  <a:lnTo>
                    <a:pt x="63152" y="1476267"/>
                  </a:lnTo>
                  <a:lnTo>
                    <a:pt x="56170" y="1454664"/>
                  </a:lnTo>
                  <a:lnTo>
                    <a:pt x="49189" y="1432744"/>
                  </a:lnTo>
                  <a:lnTo>
                    <a:pt x="42842" y="1411141"/>
                  </a:lnTo>
                  <a:lnTo>
                    <a:pt x="36495" y="1389539"/>
                  </a:lnTo>
                  <a:lnTo>
                    <a:pt x="31100" y="1367618"/>
                  </a:lnTo>
                  <a:lnTo>
                    <a:pt x="25705" y="1345380"/>
                  </a:lnTo>
                  <a:lnTo>
                    <a:pt x="21262" y="1323460"/>
                  </a:lnTo>
                  <a:lnTo>
                    <a:pt x="17137" y="1301222"/>
                  </a:lnTo>
                  <a:lnTo>
                    <a:pt x="13328" y="1278984"/>
                  </a:lnTo>
                  <a:lnTo>
                    <a:pt x="10155" y="1256746"/>
                  </a:lnTo>
                  <a:lnTo>
                    <a:pt x="7299" y="1234508"/>
                  </a:lnTo>
                  <a:lnTo>
                    <a:pt x="5077" y="1211953"/>
                  </a:lnTo>
                  <a:lnTo>
                    <a:pt x="2856" y="1189397"/>
                  </a:lnTo>
                  <a:lnTo>
                    <a:pt x="1587" y="1167159"/>
                  </a:lnTo>
                  <a:lnTo>
                    <a:pt x="317" y="1144604"/>
                  </a:lnTo>
                  <a:lnTo>
                    <a:pt x="0" y="1122048"/>
                  </a:lnTo>
                  <a:lnTo>
                    <a:pt x="0" y="1099810"/>
                  </a:lnTo>
                  <a:lnTo>
                    <a:pt x="0" y="1077254"/>
                  </a:lnTo>
                  <a:lnTo>
                    <a:pt x="635" y="1054699"/>
                  </a:lnTo>
                  <a:lnTo>
                    <a:pt x="2221" y="1032461"/>
                  </a:lnTo>
                  <a:lnTo>
                    <a:pt x="3808" y="1009905"/>
                  </a:lnTo>
                  <a:lnTo>
                    <a:pt x="5712" y="987350"/>
                  </a:lnTo>
                  <a:lnTo>
                    <a:pt x="8568" y="965429"/>
                  </a:lnTo>
                  <a:lnTo>
                    <a:pt x="11742" y="942874"/>
                  </a:lnTo>
                  <a:lnTo>
                    <a:pt x="14915" y="920636"/>
                  </a:lnTo>
                  <a:lnTo>
                    <a:pt x="19041" y="898398"/>
                  </a:lnTo>
                  <a:lnTo>
                    <a:pt x="23484" y="876478"/>
                  </a:lnTo>
                  <a:lnTo>
                    <a:pt x="28244" y="854240"/>
                  </a:lnTo>
                  <a:lnTo>
                    <a:pt x="33639" y="832319"/>
                  </a:lnTo>
                  <a:lnTo>
                    <a:pt x="39351" y="810717"/>
                  </a:lnTo>
                  <a:lnTo>
                    <a:pt x="45380" y="788479"/>
                  </a:lnTo>
                  <a:lnTo>
                    <a:pt x="52045" y="766876"/>
                  </a:lnTo>
                  <a:lnTo>
                    <a:pt x="59344" y="745591"/>
                  </a:lnTo>
                  <a:lnTo>
                    <a:pt x="66643" y="723989"/>
                  </a:lnTo>
                  <a:lnTo>
                    <a:pt x="74894" y="702704"/>
                  </a:lnTo>
                  <a:lnTo>
                    <a:pt x="83145" y="681737"/>
                  </a:lnTo>
                  <a:lnTo>
                    <a:pt x="92348" y="660452"/>
                  </a:lnTo>
                  <a:lnTo>
                    <a:pt x="101868" y="639802"/>
                  </a:lnTo>
                  <a:lnTo>
                    <a:pt x="111706" y="619153"/>
                  </a:lnTo>
                  <a:lnTo>
                    <a:pt x="121861" y="598821"/>
                  </a:lnTo>
                  <a:lnTo>
                    <a:pt x="132333" y="578171"/>
                  </a:lnTo>
                  <a:lnTo>
                    <a:pt x="143758" y="558157"/>
                  </a:lnTo>
                  <a:lnTo>
                    <a:pt x="155182" y="538143"/>
                  </a:lnTo>
                  <a:lnTo>
                    <a:pt x="165337" y="521623"/>
                  </a:lnTo>
                  <a:lnTo>
                    <a:pt x="175810" y="505422"/>
                  </a:lnTo>
                  <a:lnTo>
                    <a:pt x="186282" y="489220"/>
                  </a:lnTo>
                  <a:lnTo>
                    <a:pt x="197389" y="473018"/>
                  </a:lnTo>
                  <a:lnTo>
                    <a:pt x="208814" y="457451"/>
                  </a:lnTo>
                  <a:lnTo>
                    <a:pt x="220238" y="441567"/>
                  </a:lnTo>
                  <a:lnTo>
                    <a:pt x="231980" y="425683"/>
                  </a:lnTo>
                  <a:lnTo>
                    <a:pt x="244039" y="410434"/>
                  </a:lnTo>
                  <a:lnTo>
                    <a:pt x="41255" y="207115"/>
                  </a:lnTo>
                  <a:lnTo>
                    <a:pt x="799395" y="26988"/>
                  </a:lnTo>
                  <a:close/>
                  <a:moveTo>
                    <a:pt x="1115113" y="0"/>
                  </a:moveTo>
                  <a:lnTo>
                    <a:pt x="1141155" y="953"/>
                  </a:lnTo>
                  <a:lnTo>
                    <a:pt x="1167196" y="1906"/>
                  </a:lnTo>
                  <a:lnTo>
                    <a:pt x="1193555" y="3494"/>
                  </a:lnTo>
                  <a:lnTo>
                    <a:pt x="1219596" y="6035"/>
                  </a:lnTo>
                  <a:lnTo>
                    <a:pt x="1245320" y="9212"/>
                  </a:lnTo>
                  <a:lnTo>
                    <a:pt x="1271044" y="12706"/>
                  </a:lnTo>
                  <a:lnTo>
                    <a:pt x="1297085" y="17152"/>
                  </a:lnTo>
                  <a:lnTo>
                    <a:pt x="1323126" y="21599"/>
                  </a:lnTo>
                  <a:lnTo>
                    <a:pt x="1348532" y="27317"/>
                  </a:lnTo>
                  <a:lnTo>
                    <a:pt x="1374574" y="33670"/>
                  </a:lnTo>
                  <a:lnTo>
                    <a:pt x="1392676" y="38434"/>
                  </a:lnTo>
                  <a:lnTo>
                    <a:pt x="1410460" y="42881"/>
                  </a:lnTo>
                  <a:lnTo>
                    <a:pt x="1428244" y="48599"/>
                  </a:lnTo>
                  <a:lnTo>
                    <a:pt x="1445711" y="53999"/>
                  </a:lnTo>
                  <a:lnTo>
                    <a:pt x="1463495" y="60034"/>
                  </a:lnTo>
                  <a:lnTo>
                    <a:pt x="1480962" y="66387"/>
                  </a:lnTo>
                  <a:lnTo>
                    <a:pt x="1498746" y="72422"/>
                  </a:lnTo>
                  <a:lnTo>
                    <a:pt x="1515578" y="79092"/>
                  </a:lnTo>
                  <a:lnTo>
                    <a:pt x="1532727" y="86398"/>
                  </a:lnTo>
                  <a:lnTo>
                    <a:pt x="1549876" y="93703"/>
                  </a:lnTo>
                  <a:lnTo>
                    <a:pt x="1566708" y="101327"/>
                  </a:lnTo>
                  <a:lnTo>
                    <a:pt x="1583222" y="109585"/>
                  </a:lnTo>
                  <a:lnTo>
                    <a:pt x="1600053" y="117526"/>
                  </a:lnTo>
                  <a:lnTo>
                    <a:pt x="1616250" y="126103"/>
                  </a:lnTo>
                  <a:lnTo>
                    <a:pt x="1632764" y="134679"/>
                  </a:lnTo>
                  <a:lnTo>
                    <a:pt x="1648960" y="143890"/>
                  </a:lnTo>
                  <a:lnTo>
                    <a:pt x="1665157" y="152784"/>
                  </a:lnTo>
                  <a:lnTo>
                    <a:pt x="1681035" y="162631"/>
                  </a:lnTo>
                  <a:lnTo>
                    <a:pt x="1696597" y="172478"/>
                  </a:lnTo>
                  <a:lnTo>
                    <a:pt x="1712158" y="182325"/>
                  </a:lnTo>
                  <a:lnTo>
                    <a:pt x="1727402" y="193124"/>
                  </a:lnTo>
                  <a:lnTo>
                    <a:pt x="1742645" y="203606"/>
                  </a:lnTo>
                  <a:lnTo>
                    <a:pt x="1757572" y="214406"/>
                  </a:lnTo>
                  <a:lnTo>
                    <a:pt x="1772498" y="225206"/>
                  </a:lnTo>
                  <a:lnTo>
                    <a:pt x="1787106" y="236641"/>
                  </a:lnTo>
                  <a:lnTo>
                    <a:pt x="1801715" y="248711"/>
                  </a:lnTo>
                  <a:lnTo>
                    <a:pt x="1816323" y="260464"/>
                  </a:lnTo>
                  <a:lnTo>
                    <a:pt x="1830614" y="272534"/>
                  </a:lnTo>
                  <a:lnTo>
                    <a:pt x="1844270" y="284922"/>
                  </a:lnTo>
                  <a:lnTo>
                    <a:pt x="1857926" y="297310"/>
                  </a:lnTo>
                  <a:lnTo>
                    <a:pt x="1871582" y="310333"/>
                  </a:lnTo>
                  <a:lnTo>
                    <a:pt x="1884920" y="323356"/>
                  </a:lnTo>
                  <a:lnTo>
                    <a:pt x="1901751" y="340826"/>
                  </a:lnTo>
                  <a:lnTo>
                    <a:pt x="1918265" y="358296"/>
                  </a:lnTo>
                  <a:lnTo>
                    <a:pt x="1934144" y="376084"/>
                  </a:lnTo>
                  <a:lnTo>
                    <a:pt x="1949706" y="394190"/>
                  </a:lnTo>
                  <a:lnTo>
                    <a:pt x="1964632" y="412295"/>
                  </a:lnTo>
                  <a:lnTo>
                    <a:pt x="1979240" y="431036"/>
                  </a:lnTo>
                  <a:lnTo>
                    <a:pt x="1993531" y="449776"/>
                  </a:lnTo>
                  <a:lnTo>
                    <a:pt x="2007187" y="468835"/>
                  </a:lnTo>
                  <a:lnTo>
                    <a:pt x="2020525" y="487893"/>
                  </a:lnTo>
                  <a:lnTo>
                    <a:pt x="2033228" y="507587"/>
                  </a:lnTo>
                  <a:lnTo>
                    <a:pt x="2045931" y="527280"/>
                  </a:lnTo>
                  <a:lnTo>
                    <a:pt x="2057682" y="546974"/>
                  </a:lnTo>
                  <a:lnTo>
                    <a:pt x="2069114" y="567303"/>
                  </a:lnTo>
                  <a:lnTo>
                    <a:pt x="2080230" y="587314"/>
                  </a:lnTo>
                  <a:lnTo>
                    <a:pt x="2090710" y="607643"/>
                  </a:lnTo>
                  <a:lnTo>
                    <a:pt x="2100555" y="628607"/>
                  </a:lnTo>
                  <a:lnTo>
                    <a:pt x="2110399" y="648936"/>
                  </a:lnTo>
                  <a:lnTo>
                    <a:pt x="2119609" y="670218"/>
                  </a:lnTo>
                  <a:lnTo>
                    <a:pt x="2128184" y="691182"/>
                  </a:lnTo>
                  <a:lnTo>
                    <a:pt x="2136441" y="712464"/>
                  </a:lnTo>
                  <a:lnTo>
                    <a:pt x="2144380" y="733745"/>
                  </a:lnTo>
                  <a:lnTo>
                    <a:pt x="2151684" y="755345"/>
                  </a:lnTo>
                  <a:lnTo>
                    <a:pt x="2158354" y="776627"/>
                  </a:lnTo>
                  <a:lnTo>
                    <a:pt x="2165023" y="798544"/>
                  </a:lnTo>
                  <a:lnTo>
                    <a:pt x="2171057" y="820461"/>
                  </a:lnTo>
                  <a:lnTo>
                    <a:pt x="2176455" y="842378"/>
                  </a:lnTo>
                  <a:lnTo>
                    <a:pt x="2181537" y="863977"/>
                  </a:lnTo>
                  <a:lnTo>
                    <a:pt x="2186300" y="886530"/>
                  </a:lnTo>
                  <a:lnTo>
                    <a:pt x="2190429" y="908447"/>
                  </a:lnTo>
                  <a:lnTo>
                    <a:pt x="2194240" y="930681"/>
                  </a:lnTo>
                  <a:lnTo>
                    <a:pt x="2197416" y="952916"/>
                  </a:lnTo>
                  <a:lnTo>
                    <a:pt x="2200591" y="975151"/>
                  </a:lnTo>
                  <a:lnTo>
                    <a:pt x="2202814" y="997703"/>
                  </a:lnTo>
                  <a:lnTo>
                    <a:pt x="2204402" y="1019938"/>
                  </a:lnTo>
                  <a:lnTo>
                    <a:pt x="2205990" y="1042490"/>
                  </a:lnTo>
                  <a:lnTo>
                    <a:pt x="2207260" y="1065043"/>
                  </a:lnTo>
                  <a:lnTo>
                    <a:pt x="2207578" y="1087277"/>
                  </a:lnTo>
                  <a:lnTo>
                    <a:pt x="2208213" y="1109830"/>
                  </a:lnTo>
                  <a:lnTo>
                    <a:pt x="2207578" y="1132382"/>
                  </a:lnTo>
                  <a:lnTo>
                    <a:pt x="2206943" y="1154617"/>
                  </a:lnTo>
                  <a:lnTo>
                    <a:pt x="2205673" y="1177169"/>
                  </a:lnTo>
                  <a:lnTo>
                    <a:pt x="2203767" y="1199721"/>
                  </a:lnTo>
                  <a:lnTo>
                    <a:pt x="2201862" y="1221956"/>
                  </a:lnTo>
                  <a:lnTo>
                    <a:pt x="2199003" y="1244508"/>
                  </a:lnTo>
                  <a:lnTo>
                    <a:pt x="2195828" y="1267061"/>
                  </a:lnTo>
                  <a:lnTo>
                    <a:pt x="2192652" y="1288978"/>
                  </a:lnTo>
                  <a:lnTo>
                    <a:pt x="2188841" y="1310895"/>
                  </a:lnTo>
                  <a:lnTo>
                    <a:pt x="2184077" y="1333447"/>
                  </a:lnTo>
                  <a:lnTo>
                    <a:pt x="2179314" y="1355047"/>
                  </a:lnTo>
                  <a:lnTo>
                    <a:pt x="2173915" y="1377281"/>
                  </a:lnTo>
                  <a:lnTo>
                    <a:pt x="2168198" y="1399198"/>
                  </a:lnTo>
                  <a:lnTo>
                    <a:pt x="2162165" y="1420798"/>
                  </a:lnTo>
                  <a:lnTo>
                    <a:pt x="2155178" y="1442397"/>
                  </a:lnTo>
                  <a:lnTo>
                    <a:pt x="2148191" y="1464314"/>
                  </a:lnTo>
                  <a:lnTo>
                    <a:pt x="2140887" y="1485596"/>
                  </a:lnTo>
                  <a:lnTo>
                    <a:pt x="2132630" y="1506878"/>
                  </a:lnTo>
                  <a:lnTo>
                    <a:pt x="2124055" y="1527842"/>
                  </a:lnTo>
                  <a:lnTo>
                    <a:pt x="2115163" y="1548806"/>
                  </a:lnTo>
                  <a:lnTo>
                    <a:pt x="2105636" y="1569770"/>
                  </a:lnTo>
                  <a:lnTo>
                    <a:pt x="2095791" y="1590735"/>
                  </a:lnTo>
                  <a:lnTo>
                    <a:pt x="2085628" y="1611063"/>
                  </a:lnTo>
                  <a:lnTo>
                    <a:pt x="2075148" y="1631710"/>
                  </a:lnTo>
                  <a:lnTo>
                    <a:pt x="2063716" y="1651721"/>
                  </a:lnTo>
                  <a:lnTo>
                    <a:pt x="2052283" y="1671732"/>
                  </a:lnTo>
                  <a:lnTo>
                    <a:pt x="2041803" y="1687932"/>
                  </a:lnTo>
                  <a:lnTo>
                    <a:pt x="2031640" y="1704449"/>
                  </a:lnTo>
                  <a:lnTo>
                    <a:pt x="2021160" y="1720649"/>
                  </a:lnTo>
                  <a:lnTo>
                    <a:pt x="2010045" y="1736848"/>
                  </a:lnTo>
                  <a:lnTo>
                    <a:pt x="1998930" y="1752413"/>
                  </a:lnTo>
                  <a:lnTo>
                    <a:pt x="1987180" y="1768295"/>
                  </a:lnTo>
                  <a:lnTo>
                    <a:pt x="1975429" y="1783541"/>
                  </a:lnTo>
                  <a:lnTo>
                    <a:pt x="1963044" y="1798788"/>
                  </a:lnTo>
                  <a:lnTo>
                    <a:pt x="2166293" y="2002394"/>
                  </a:lnTo>
                  <a:lnTo>
                    <a:pt x="1407602" y="2182813"/>
                  </a:lnTo>
                  <a:lnTo>
                    <a:pt x="1588303" y="1424292"/>
                  </a:lnTo>
                  <a:lnTo>
                    <a:pt x="1780755" y="1616463"/>
                  </a:lnTo>
                  <a:lnTo>
                    <a:pt x="1792823" y="1600899"/>
                  </a:lnTo>
                  <a:lnTo>
                    <a:pt x="1804255" y="1584699"/>
                  </a:lnTo>
                  <a:lnTo>
                    <a:pt x="1815053" y="1568182"/>
                  </a:lnTo>
                  <a:lnTo>
                    <a:pt x="1825851" y="1551665"/>
                  </a:lnTo>
                  <a:lnTo>
                    <a:pt x="1836013" y="1534830"/>
                  </a:lnTo>
                  <a:lnTo>
                    <a:pt x="1845540" y="1517678"/>
                  </a:lnTo>
                  <a:lnTo>
                    <a:pt x="1855068" y="1500525"/>
                  </a:lnTo>
                  <a:lnTo>
                    <a:pt x="1863960" y="1483055"/>
                  </a:lnTo>
                  <a:lnTo>
                    <a:pt x="1870946" y="1468126"/>
                  </a:lnTo>
                  <a:lnTo>
                    <a:pt x="1878251" y="1453197"/>
                  </a:lnTo>
                  <a:lnTo>
                    <a:pt x="1884602" y="1438268"/>
                  </a:lnTo>
                  <a:lnTo>
                    <a:pt x="1891271" y="1422704"/>
                  </a:lnTo>
                  <a:lnTo>
                    <a:pt x="1896988" y="1407457"/>
                  </a:lnTo>
                  <a:lnTo>
                    <a:pt x="1902704" y="1392210"/>
                  </a:lnTo>
                  <a:lnTo>
                    <a:pt x="1908103" y="1376328"/>
                  </a:lnTo>
                  <a:lnTo>
                    <a:pt x="1913184" y="1360764"/>
                  </a:lnTo>
                  <a:lnTo>
                    <a:pt x="1917948" y="1344882"/>
                  </a:lnTo>
                  <a:lnTo>
                    <a:pt x="1922712" y="1329000"/>
                  </a:lnTo>
                  <a:lnTo>
                    <a:pt x="1926522" y="1313436"/>
                  </a:lnTo>
                  <a:lnTo>
                    <a:pt x="1930651" y="1297554"/>
                  </a:lnTo>
                  <a:lnTo>
                    <a:pt x="1934144" y="1281354"/>
                  </a:lnTo>
                  <a:lnTo>
                    <a:pt x="1937320" y="1265473"/>
                  </a:lnTo>
                  <a:lnTo>
                    <a:pt x="1940496" y="1249591"/>
                  </a:lnTo>
                  <a:lnTo>
                    <a:pt x="1942719" y="1233391"/>
                  </a:lnTo>
                  <a:lnTo>
                    <a:pt x="1944942" y="1217191"/>
                  </a:lnTo>
                  <a:lnTo>
                    <a:pt x="1947165" y="1200992"/>
                  </a:lnTo>
                  <a:lnTo>
                    <a:pt x="1949070" y="1184475"/>
                  </a:lnTo>
                  <a:lnTo>
                    <a:pt x="1950341" y="1168593"/>
                  </a:lnTo>
                  <a:lnTo>
                    <a:pt x="1951293" y="1152393"/>
                  </a:lnTo>
                  <a:lnTo>
                    <a:pt x="1952246" y="1135876"/>
                  </a:lnTo>
                  <a:lnTo>
                    <a:pt x="1952564" y="1119676"/>
                  </a:lnTo>
                  <a:lnTo>
                    <a:pt x="1952564" y="1103477"/>
                  </a:lnTo>
                  <a:lnTo>
                    <a:pt x="1952564" y="1086960"/>
                  </a:lnTo>
                  <a:lnTo>
                    <a:pt x="1952246" y="1070760"/>
                  </a:lnTo>
                  <a:lnTo>
                    <a:pt x="1951293" y="1054560"/>
                  </a:lnTo>
                  <a:lnTo>
                    <a:pt x="1950341" y="1038043"/>
                  </a:lnTo>
                  <a:lnTo>
                    <a:pt x="1948753" y="1021844"/>
                  </a:lnTo>
                  <a:lnTo>
                    <a:pt x="1947165" y="1005962"/>
                  </a:lnTo>
                  <a:lnTo>
                    <a:pt x="1944942" y="989762"/>
                  </a:lnTo>
                  <a:lnTo>
                    <a:pt x="1942719" y="973563"/>
                  </a:lnTo>
                  <a:lnTo>
                    <a:pt x="1939861" y="957363"/>
                  </a:lnTo>
                  <a:lnTo>
                    <a:pt x="1937320" y="941163"/>
                  </a:lnTo>
                  <a:lnTo>
                    <a:pt x="1933509" y="925599"/>
                  </a:lnTo>
                  <a:lnTo>
                    <a:pt x="1930016" y="909400"/>
                  </a:lnTo>
                  <a:lnTo>
                    <a:pt x="1926522" y="893518"/>
                  </a:lnTo>
                  <a:lnTo>
                    <a:pt x="1922394" y="877318"/>
                  </a:lnTo>
                  <a:lnTo>
                    <a:pt x="1917948" y="861754"/>
                  </a:lnTo>
                  <a:lnTo>
                    <a:pt x="1912867" y="845872"/>
                  </a:lnTo>
                  <a:lnTo>
                    <a:pt x="1907785" y="830625"/>
                  </a:lnTo>
                  <a:lnTo>
                    <a:pt x="1902704" y="814743"/>
                  </a:lnTo>
                  <a:lnTo>
                    <a:pt x="1896670" y="799497"/>
                  </a:lnTo>
                  <a:lnTo>
                    <a:pt x="1890636" y="784250"/>
                  </a:lnTo>
                  <a:lnTo>
                    <a:pt x="1883967" y="768686"/>
                  </a:lnTo>
                  <a:lnTo>
                    <a:pt x="1877298" y="753757"/>
                  </a:lnTo>
                  <a:lnTo>
                    <a:pt x="1870629" y="738510"/>
                  </a:lnTo>
                  <a:lnTo>
                    <a:pt x="1863325" y="723899"/>
                  </a:lnTo>
                  <a:lnTo>
                    <a:pt x="1855703" y="708970"/>
                  </a:lnTo>
                  <a:lnTo>
                    <a:pt x="1847763" y="694358"/>
                  </a:lnTo>
                  <a:lnTo>
                    <a:pt x="1839506" y="679747"/>
                  </a:lnTo>
                  <a:lnTo>
                    <a:pt x="1830932" y="665135"/>
                  </a:lnTo>
                  <a:lnTo>
                    <a:pt x="1822357" y="650524"/>
                  </a:lnTo>
                  <a:lnTo>
                    <a:pt x="1813147" y="636548"/>
                  </a:lnTo>
                  <a:lnTo>
                    <a:pt x="1803620" y="622572"/>
                  </a:lnTo>
                  <a:lnTo>
                    <a:pt x="1793775" y="608913"/>
                  </a:lnTo>
                  <a:lnTo>
                    <a:pt x="1783613" y="595255"/>
                  </a:lnTo>
                  <a:lnTo>
                    <a:pt x="1773450" y="581279"/>
                  </a:lnTo>
                  <a:lnTo>
                    <a:pt x="1762653" y="567938"/>
                  </a:lnTo>
                  <a:lnTo>
                    <a:pt x="1751855" y="554915"/>
                  </a:lnTo>
                  <a:lnTo>
                    <a:pt x="1740422" y="541892"/>
                  </a:lnTo>
                  <a:lnTo>
                    <a:pt x="1728672" y="528868"/>
                  </a:lnTo>
                  <a:lnTo>
                    <a:pt x="1716604" y="516481"/>
                  </a:lnTo>
                  <a:lnTo>
                    <a:pt x="1704536" y="503775"/>
                  </a:lnTo>
                  <a:lnTo>
                    <a:pt x="1694374" y="493611"/>
                  </a:lnTo>
                  <a:lnTo>
                    <a:pt x="1683576" y="483764"/>
                  </a:lnTo>
                  <a:lnTo>
                    <a:pt x="1673414" y="473917"/>
                  </a:lnTo>
                  <a:lnTo>
                    <a:pt x="1662298" y="464388"/>
                  </a:lnTo>
                  <a:lnTo>
                    <a:pt x="1651818" y="455176"/>
                  </a:lnTo>
                  <a:lnTo>
                    <a:pt x="1640703" y="445965"/>
                  </a:lnTo>
                  <a:lnTo>
                    <a:pt x="1629270" y="437071"/>
                  </a:lnTo>
                  <a:lnTo>
                    <a:pt x="1618155" y="428177"/>
                  </a:lnTo>
                  <a:lnTo>
                    <a:pt x="1607040" y="419918"/>
                  </a:lnTo>
                  <a:lnTo>
                    <a:pt x="1594972" y="411342"/>
                  </a:lnTo>
                  <a:lnTo>
                    <a:pt x="1583539" y="403401"/>
                  </a:lnTo>
                  <a:lnTo>
                    <a:pt x="1571789" y="395460"/>
                  </a:lnTo>
                  <a:lnTo>
                    <a:pt x="1559721" y="387519"/>
                  </a:lnTo>
                  <a:lnTo>
                    <a:pt x="1547971" y="380213"/>
                  </a:lnTo>
                  <a:lnTo>
                    <a:pt x="1535585" y="372590"/>
                  </a:lnTo>
                  <a:lnTo>
                    <a:pt x="1522882" y="365602"/>
                  </a:lnTo>
                  <a:lnTo>
                    <a:pt x="1510814" y="358296"/>
                  </a:lnTo>
                  <a:lnTo>
                    <a:pt x="1498111" y="351626"/>
                  </a:lnTo>
                  <a:lnTo>
                    <a:pt x="1485726" y="345591"/>
                  </a:lnTo>
                  <a:lnTo>
                    <a:pt x="1472705" y="339238"/>
                  </a:lnTo>
                  <a:lnTo>
                    <a:pt x="1460002" y="332885"/>
                  </a:lnTo>
                  <a:lnTo>
                    <a:pt x="1446981" y="326850"/>
                  </a:lnTo>
                  <a:lnTo>
                    <a:pt x="1433961" y="321450"/>
                  </a:lnTo>
                  <a:lnTo>
                    <a:pt x="1420622" y="316051"/>
                  </a:lnTo>
                  <a:lnTo>
                    <a:pt x="1407284" y="310651"/>
                  </a:lnTo>
                  <a:lnTo>
                    <a:pt x="1394263" y="305568"/>
                  </a:lnTo>
                  <a:lnTo>
                    <a:pt x="1380608" y="300804"/>
                  </a:lnTo>
                  <a:lnTo>
                    <a:pt x="1367269" y="296674"/>
                  </a:lnTo>
                  <a:lnTo>
                    <a:pt x="1353614" y="292228"/>
                  </a:lnTo>
                  <a:lnTo>
                    <a:pt x="1339958" y="288416"/>
                  </a:lnTo>
                  <a:lnTo>
                    <a:pt x="1326302" y="284287"/>
                  </a:lnTo>
                  <a:lnTo>
                    <a:pt x="1312329" y="280793"/>
                  </a:lnTo>
                  <a:lnTo>
                    <a:pt x="1286287" y="274440"/>
                  </a:lnTo>
                  <a:lnTo>
                    <a:pt x="1259928" y="269358"/>
                  </a:lnTo>
                  <a:lnTo>
                    <a:pt x="1234205" y="264593"/>
                  </a:lnTo>
                  <a:lnTo>
                    <a:pt x="1207528" y="261099"/>
                  </a:lnTo>
                  <a:lnTo>
                    <a:pt x="1181169" y="258558"/>
                  </a:lnTo>
                  <a:lnTo>
                    <a:pt x="1155446" y="256334"/>
                  </a:lnTo>
                  <a:lnTo>
                    <a:pt x="1129087" y="255381"/>
                  </a:lnTo>
                  <a:lnTo>
                    <a:pt x="1102410" y="254746"/>
                  </a:lnTo>
                  <a:lnTo>
                    <a:pt x="1076687" y="255699"/>
                  </a:lnTo>
                  <a:lnTo>
                    <a:pt x="1050328" y="256970"/>
                  </a:lnTo>
                  <a:lnTo>
                    <a:pt x="1024286" y="258875"/>
                  </a:lnTo>
                  <a:lnTo>
                    <a:pt x="998245" y="261417"/>
                  </a:lnTo>
                  <a:lnTo>
                    <a:pt x="972204" y="265546"/>
                  </a:lnTo>
                  <a:lnTo>
                    <a:pt x="946798" y="269993"/>
                  </a:lnTo>
                  <a:lnTo>
                    <a:pt x="921074" y="275075"/>
                  </a:lnTo>
                  <a:lnTo>
                    <a:pt x="895350" y="280793"/>
                  </a:lnTo>
                  <a:lnTo>
                    <a:pt x="947750" y="62257"/>
                  </a:lnTo>
                  <a:lnTo>
                    <a:pt x="960453" y="9847"/>
                  </a:lnTo>
                  <a:lnTo>
                    <a:pt x="986177" y="6670"/>
                  </a:lnTo>
                  <a:lnTo>
                    <a:pt x="1011583" y="4129"/>
                  </a:lnTo>
                  <a:lnTo>
                    <a:pt x="1037625" y="2541"/>
                  </a:lnTo>
                  <a:lnTo>
                    <a:pt x="1063666" y="953"/>
                  </a:lnTo>
                  <a:lnTo>
                    <a:pt x="1089072" y="635"/>
                  </a:lnTo>
                  <a:lnTo>
                    <a:pt x="11151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82C4B25-61B7-42AA-AA7B-FC6395305067}"/>
              </a:ext>
            </a:extLst>
          </p:cNvPr>
          <p:cNvGrpSpPr/>
          <p:nvPr/>
        </p:nvGrpSpPr>
        <p:grpSpPr>
          <a:xfrm>
            <a:off x="5420955" y="2181208"/>
            <a:ext cx="1123045" cy="1302732"/>
            <a:chOff x="5902096" y="2650185"/>
            <a:chExt cx="1123045" cy="1302732"/>
          </a:xfrm>
        </p:grpSpPr>
        <p:sp>
          <p:nvSpPr>
            <p:cNvPr id="23" name="六边形 22">
              <a:extLst>
                <a:ext uri="{FF2B5EF4-FFF2-40B4-BE49-F238E27FC236}">
                  <a16:creationId xmlns:a16="http://schemas.microsoft.com/office/drawing/2014/main" id="{34303FB9-144E-41C9-9B47-865F254A4CC1}"/>
                </a:ext>
              </a:extLst>
            </p:cNvPr>
            <p:cNvSpPr/>
            <p:nvPr/>
          </p:nvSpPr>
          <p:spPr>
            <a:xfrm rot="5400000">
              <a:off x="5812253" y="2740028"/>
              <a:ext cx="1302732" cy="1123045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KSO_Shape">
              <a:extLst>
                <a:ext uri="{FF2B5EF4-FFF2-40B4-BE49-F238E27FC236}">
                  <a16:creationId xmlns:a16="http://schemas.microsoft.com/office/drawing/2014/main" id="{D09A3FC8-3F5B-42D5-A9D5-C7C445CC2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8596" y="3069394"/>
              <a:ext cx="490046" cy="460643"/>
            </a:xfrm>
            <a:custGeom>
              <a:avLst/>
              <a:gdLst>
                <a:gd name="T0" fmla="*/ 186557 w 1993900"/>
                <a:gd name="T1" fmla="*/ 1472016 h 1873250"/>
                <a:gd name="T2" fmla="*/ 1296550 w 1993900"/>
                <a:gd name="T3" fmla="*/ 576666 h 1873250"/>
                <a:gd name="T4" fmla="*/ 1153710 w 1993900"/>
                <a:gd name="T5" fmla="*/ 1135821 h 1873250"/>
                <a:gd name="T6" fmla="*/ 1097106 w 1993900"/>
                <a:gd name="T7" fmla="*/ 797974 h 1873250"/>
                <a:gd name="T8" fmla="*/ 1032144 w 1993900"/>
                <a:gd name="T9" fmla="*/ 704592 h 1873250"/>
                <a:gd name="T10" fmla="*/ 1078871 w 1993900"/>
                <a:gd name="T11" fmla="*/ 694343 h 1873250"/>
                <a:gd name="T12" fmla="*/ 1116861 w 1993900"/>
                <a:gd name="T13" fmla="*/ 676502 h 1873250"/>
                <a:gd name="T14" fmla="*/ 1146872 w 1993900"/>
                <a:gd name="T15" fmla="*/ 652207 h 1873250"/>
                <a:gd name="T16" fmla="*/ 1168526 w 1993900"/>
                <a:gd name="T17" fmla="*/ 620700 h 1873250"/>
                <a:gd name="T18" fmla="*/ 1184861 w 1993900"/>
                <a:gd name="T19" fmla="*/ 576666 h 1873250"/>
                <a:gd name="T20" fmla="*/ 568770 w 1993900"/>
                <a:gd name="T21" fmla="*/ 1239833 h 1873250"/>
                <a:gd name="T22" fmla="*/ 673241 w 1993900"/>
                <a:gd name="T23" fmla="*/ 791901 h 1873250"/>
                <a:gd name="T24" fmla="*/ 568770 w 1993900"/>
                <a:gd name="T25" fmla="*/ 802909 h 1873250"/>
                <a:gd name="T26" fmla="*/ 609419 w 1993900"/>
                <a:gd name="T27" fmla="*/ 698519 h 1873250"/>
                <a:gd name="T28" fmla="*/ 650068 w 1993900"/>
                <a:gd name="T29" fmla="*/ 682954 h 1873250"/>
                <a:gd name="T30" fmla="*/ 682739 w 1993900"/>
                <a:gd name="T31" fmla="*/ 660938 h 1873250"/>
                <a:gd name="T32" fmla="*/ 707052 w 1993900"/>
                <a:gd name="T33" fmla="*/ 632088 h 1873250"/>
                <a:gd name="T34" fmla="*/ 724147 w 1993900"/>
                <a:gd name="T35" fmla="*/ 596405 h 1873250"/>
                <a:gd name="T36" fmla="*/ 214659 w 1993900"/>
                <a:gd name="T37" fmla="*/ 266708 h 1873250"/>
                <a:gd name="T38" fmla="*/ 171803 w 1993900"/>
                <a:gd name="T39" fmla="*/ 295920 h 1873250"/>
                <a:gd name="T40" fmla="*/ 151323 w 1993900"/>
                <a:gd name="T41" fmla="*/ 344102 h 1873250"/>
                <a:gd name="T42" fmla="*/ 158150 w 1993900"/>
                <a:gd name="T43" fmla="*/ 1583935 h 1873250"/>
                <a:gd name="T44" fmla="*/ 190766 w 1993900"/>
                <a:gd name="T45" fmla="*/ 1623770 h 1873250"/>
                <a:gd name="T46" fmla="*/ 241586 w 1993900"/>
                <a:gd name="T47" fmla="*/ 1639325 h 1873250"/>
                <a:gd name="T48" fmla="*/ 1706270 w 1993900"/>
                <a:gd name="T49" fmla="*/ 1627944 h 1873250"/>
                <a:gd name="T50" fmla="*/ 1743058 w 1993900"/>
                <a:gd name="T51" fmla="*/ 1591902 h 1873250"/>
                <a:gd name="T52" fmla="*/ 1754056 w 1993900"/>
                <a:gd name="T53" fmla="*/ 353207 h 1873250"/>
                <a:gd name="T54" fmla="*/ 1738127 w 1993900"/>
                <a:gd name="T55" fmla="*/ 302749 h 1873250"/>
                <a:gd name="T56" fmla="*/ 1698306 w 1993900"/>
                <a:gd name="T57" fmla="*/ 269743 h 1873250"/>
                <a:gd name="T58" fmla="*/ 1541294 w 1993900"/>
                <a:gd name="T59" fmla="*/ 323995 h 1873250"/>
                <a:gd name="T60" fmla="*/ 334125 w 1993900"/>
                <a:gd name="T61" fmla="*/ 262534 h 1873250"/>
                <a:gd name="T62" fmla="*/ 1334979 w 1993900"/>
                <a:gd name="T63" fmla="*/ 206006 h 1873250"/>
                <a:gd name="T64" fmla="*/ 1663414 w 1993900"/>
                <a:gd name="T65" fmla="*/ 111160 h 1873250"/>
                <a:gd name="T66" fmla="*/ 1735094 w 1993900"/>
                <a:gd name="T67" fmla="*/ 122162 h 1873250"/>
                <a:gd name="T68" fmla="*/ 1798429 w 1993900"/>
                <a:gd name="T69" fmla="*/ 152513 h 1873250"/>
                <a:gd name="T70" fmla="*/ 1849629 w 1993900"/>
                <a:gd name="T71" fmla="*/ 199557 h 1873250"/>
                <a:gd name="T72" fmla="*/ 1886037 w 1993900"/>
                <a:gd name="T73" fmla="*/ 259120 h 1873250"/>
                <a:gd name="T74" fmla="*/ 1903862 w 1993900"/>
                <a:gd name="T75" fmla="*/ 328927 h 1873250"/>
                <a:gd name="T76" fmla="*/ 1902346 w 1993900"/>
                <a:gd name="T77" fmla="*/ 1585453 h 1873250"/>
                <a:gd name="T78" fmla="*/ 1881107 w 1993900"/>
                <a:gd name="T79" fmla="*/ 1653362 h 1873250"/>
                <a:gd name="T80" fmla="*/ 1842044 w 1993900"/>
                <a:gd name="T81" fmla="*/ 1711029 h 1873250"/>
                <a:gd name="T82" fmla="*/ 1788568 w 1993900"/>
                <a:gd name="T83" fmla="*/ 1755417 h 1873250"/>
                <a:gd name="T84" fmla="*/ 1723716 w 1993900"/>
                <a:gd name="T85" fmla="*/ 1782733 h 1873250"/>
                <a:gd name="T86" fmla="*/ 241586 w 1993900"/>
                <a:gd name="T87" fmla="*/ 1790700 h 1873250"/>
                <a:gd name="T88" fmla="*/ 169906 w 1993900"/>
                <a:gd name="T89" fmla="*/ 1779698 h 1873250"/>
                <a:gd name="T90" fmla="*/ 106191 w 1993900"/>
                <a:gd name="T91" fmla="*/ 1748968 h 1873250"/>
                <a:gd name="T92" fmla="*/ 54992 w 1993900"/>
                <a:gd name="T93" fmla="*/ 1702303 h 1873250"/>
                <a:gd name="T94" fmla="*/ 18963 w 1993900"/>
                <a:gd name="T95" fmla="*/ 1642740 h 1873250"/>
                <a:gd name="T96" fmla="*/ 1138 w 1993900"/>
                <a:gd name="T97" fmla="*/ 1573312 h 1873250"/>
                <a:gd name="T98" fmla="*/ 2655 w 1993900"/>
                <a:gd name="T99" fmla="*/ 316408 h 1873250"/>
                <a:gd name="T100" fmla="*/ 23514 w 1993900"/>
                <a:gd name="T101" fmla="*/ 248497 h 1873250"/>
                <a:gd name="T102" fmla="*/ 62577 w 1993900"/>
                <a:gd name="T103" fmla="*/ 190451 h 1873250"/>
                <a:gd name="T104" fmla="*/ 116432 w 1993900"/>
                <a:gd name="T105" fmla="*/ 146064 h 1873250"/>
                <a:gd name="T106" fmla="*/ 181284 w 1993900"/>
                <a:gd name="T107" fmla="*/ 118748 h 1873250"/>
                <a:gd name="T108" fmla="*/ 363706 w 1993900"/>
                <a:gd name="T109" fmla="*/ 111160 h 187325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993900" h="1873250">
                  <a:moveTo>
                    <a:pt x="195263" y="1631950"/>
                  </a:moveTo>
                  <a:lnTo>
                    <a:pt x="1766888" y="1631950"/>
                  </a:lnTo>
                  <a:lnTo>
                    <a:pt x="1766888" y="1663700"/>
                  </a:lnTo>
                  <a:lnTo>
                    <a:pt x="195263" y="1663700"/>
                  </a:lnTo>
                  <a:lnTo>
                    <a:pt x="195263" y="1631950"/>
                  </a:lnTo>
                  <a:close/>
                  <a:moveTo>
                    <a:pt x="195263" y="1539875"/>
                  </a:moveTo>
                  <a:lnTo>
                    <a:pt x="1766888" y="1539875"/>
                  </a:lnTo>
                  <a:lnTo>
                    <a:pt x="1766888" y="1570038"/>
                  </a:lnTo>
                  <a:lnTo>
                    <a:pt x="195263" y="1570038"/>
                  </a:lnTo>
                  <a:lnTo>
                    <a:pt x="195263" y="1539875"/>
                  </a:lnTo>
                  <a:close/>
                  <a:moveTo>
                    <a:pt x="1240155" y="603250"/>
                  </a:moveTo>
                  <a:lnTo>
                    <a:pt x="1357056" y="603250"/>
                  </a:lnTo>
                  <a:lnTo>
                    <a:pt x="1357056" y="1188182"/>
                  </a:lnTo>
                  <a:lnTo>
                    <a:pt x="1493838" y="1188182"/>
                  </a:lnTo>
                  <a:lnTo>
                    <a:pt x="1493838" y="1296988"/>
                  </a:lnTo>
                  <a:lnTo>
                    <a:pt x="1071563" y="1296988"/>
                  </a:lnTo>
                  <a:lnTo>
                    <a:pt x="1071563" y="1188182"/>
                  </a:lnTo>
                  <a:lnTo>
                    <a:pt x="1207550" y="1188182"/>
                  </a:lnTo>
                  <a:lnTo>
                    <a:pt x="1207550" y="820068"/>
                  </a:lnTo>
                  <a:lnTo>
                    <a:pt x="1201586" y="822053"/>
                  </a:lnTo>
                  <a:lnTo>
                    <a:pt x="1194826" y="824833"/>
                  </a:lnTo>
                  <a:lnTo>
                    <a:pt x="1180909" y="828407"/>
                  </a:lnTo>
                  <a:lnTo>
                    <a:pt x="1165402" y="831981"/>
                  </a:lnTo>
                  <a:lnTo>
                    <a:pt x="1148304" y="834760"/>
                  </a:lnTo>
                  <a:lnTo>
                    <a:pt x="1130809" y="837143"/>
                  </a:lnTo>
                  <a:lnTo>
                    <a:pt x="1111723" y="838732"/>
                  </a:lnTo>
                  <a:lnTo>
                    <a:pt x="1091842" y="839526"/>
                  </a:lnTo>
                  <a:lnTo>
                    <a:pt x="1071563" y="839923"/>
                  </a:lnTo>
                  <a:lnTo>
                    <a:pt x="1071563" y="738265"/>
                  </a:lnTo>
                  <a:lnTo>
                    <a:pt x="1080311" y="737073"/>
                  </a:lnTo>
                  <a:lnTo>
                    <a:pt x="1089456" y="735882"/>
                  </a:lnTo>
                  <a:lnTo>
                    <a:pt x="1097806" y="734294"/>
                  </a:lnTo>
                  <a:lnTo>
                    <a:pt x="1106156" y="732705"/>
                  </a:lnTo>
                  <a:lnTo>
                    <a:pt x="1114109" y="730720"/>
                  </a:lnTo>
                  <a:lnTo>
                    <a:pt x="1121664" y="728734"/>
                  </a:lnTo>
                  <a:lnTo>
                    <a:pt x="1129218" y="726352"/>
                  </a:lnTo>
                  <a:lnTo>
                    <a:pt x="1136376" y="723969"/>
                  </a:lnTo>
                  <a:lnTo>
                    <a:pt x="1143931" y="720792"/>
                  </a:lnTo>
                  <a:lnTo>
                    <a:pt x="1150690" y="718012"/>
                  </a:lnTo>
                  <a:lnTo>
                    <a:pt x="1156654" y="714438"/>
                  </a:lnTo>
                  <a:lnTo>
                    <a:pt x="1163016" y="711262"/>
                  </a:lnTo>
                  <a:lnTo>
                    <a:pt x="1168981" y="707688"/>
                  </a:lnTo>
                  <a:lnTo>
                    <a:pt x="1174945" y="704114"/>
                  </a:lnTo>
                  <a:lnTo>
                    <a:pt x="1180512" y="699746"/>
                  </a:lnTo>
                  <a:lnTo>
                    <a:pt x="1186079" y="695775"/>
                  </a:lnTo>
                  <a:lnTo>
                    <a:pt x="1191248" y="691407"/>
                  </a:lnTo>
                  <a:lnTo>
                    <a:pt x="1195621" y="686641"/>
                  </a:lnTo>
                  <a:lnTo>
                    <a:pt x="1200393" y="682273"/>
                  </a:lnTo>
                  <a:lnTo>
                    <a:pt x="1204767" y="677111"/>
                  </a:lnTo>
                  <a:lnTo>
                    <a:pt x="1208743" y="671551"/>
                  </a:lnTo>
                  <a:lnTo>
                    <a:pt x="1213117" y="666389"/>
                  </a:lnTo>
                  <a:lnTo>
                    <a:pt x="1216298" y="661227"/>
                  </a:lnTo>
                  <a:lnTo>
                    <a:pt x="1220274" y="655270"/>
                  </a:lnTo>
                  <a:lnTo>
                    <a:pt x="1223057" y="649314"/>
                  </a:lnTo>
                  <a:lnTo>
                    <a:pt x="1226636" y="643357"/>
                  </a:lnTo>
                  <a:lnTo>
                    <a:pt x="1229022" y="637003"/>
                  </a:lnTo>
                  <a:lnTo>
                    <a:pt x="1231407" y="630650"/>
                  </a:lnTo>
                  <a:lnTo>
                    <a:pt x="1234191" y="623899"/>
                  </a:lnTo>
                  <a:lnTo>
                    <a:pt x="1236179" y="617148"/>
                  </a:lnTo>
                  <a:lnTo>
                    <a:pt x="1240155" y="603250"/>
                  </a:lnTo>
                  <a:close/>
                  <a:moveTo>
                    <a:pt x="763507" y="603250"/>
                  </a:moveTo>
                  <a:lnTo>
                    <a:pt x="880806" y="603250"/>
                  </a:lnTo>
                  <a:lnTo>
                    <a:pt x="880806" y="1188182"/>
                  </a:lnTo>
                  <a:lnTo>
                    <a:pt x="1017588" y="1188182"/>
                  </a:lnTo>
                  <a:lnTo>
                    <a:pt x="1017588" y="1296988"/>
                  </a:lnTo>
                  <a:lnTo>
                    <a:pt x="595313" y="1296988"/>
                  </a:lnTo>
                  <a:lnTo>
                    <a:pt x="595313" y="1188182"/>
                  </a:lnTo>
                  <a:lnTo>
                    <a:pt x="731300" y="1188182"/>
                  </a:lnTo>
                  <a:lnTo>
                    <a:pt x="731300" y="820068"/>
                  </a:lnTo>
                  <a:lnTo>
                    <a:pt x="725336" y="822053"/>
                  </a:lnTo>
                  <a:lnTo>
                    <a:pt x="718576" y="824833"/>
                  </a:lnTo>
                  <a:lnTo>
                    <a:pt x="704659" y="828407"/>
                  </a:lnTo>
                  <a:lnTo>
                    <a:pt x="688754" y="831981"/>
                  </a:lnTo>
                  <a:lnTo>
                    <a:pt x="672054" y="834760"/>
                  </a:lnTo>
                  <a:lnTo>
                    <a:pt x="654161" y="837143"/>
                  </a:lnTo>
                  <a:lnTo>
                    <a:pt x="635473" y="838732"/>
                  </a:lnTo>
                  <a:lnTo>
                    <a:pt x="615592" y="839526"/>
                  </a:lnTo>
                  <a:lnTo>
                    <a:pt x="595313" y="839923"/>
                  </a:lnTo>
                  <a:lnTo>
                    <a:pt x="595313" y="738265"/>
                  </a:lnTo>
                  <a:lnTo>
                    <a:pt x="604061" y="737073"/>
                  </a:lnTo>
                  <a:lnTo>
                    <a:pt x="612809" y="735882"/>
                  </a:lnTo>
                  <a:lnTo>
                    <a:pt x="621159" y="734294"/>
                  </a:lnTo>
                  <a:lnTo>
                    <a:pt x="629906" y="732705"/>
                  </a:lnTo>
                  <a:lnTo>
                    <a:pt x="637859" y="730720"/>
                  </a:lnTo>
                  <a:lnTo>
                    <a:pt x="645414" y="728734"/>
                  </a:lnTo>
                  <a:lnTo>
                    <a:pt x="652968" y="726352"/>
                  </a:lnTo>
                  <a:lnTo>
                    <a:pt x="660126" y="723969"/>
                  </a:lnTo>
                  <a:lnTo>
                    <a:pt x="667283" y="720792"/>
                  </a:lnTo>
                  <a:lnTo>
                    <a:pt x="674042" y="718012"/>
                  </a:lnTo>
                  <a:lnTo>
                    <a:pt x="680404" y="714438"/>
                  </a:lnTo>
                  <a:lnTo>
                    <a:pt x="686766" y="711262"/>
                  </a:lnTo>
                  <a:lnTo>
                    <a:pt x="692731" y="707688"/>
                  </a:lnTo>
                  <a:lnTo>
                    <a:pt x="698695" y="704114"/>
                  </a:lnTo>
                  <a:lnTo>
                    <a:pt x="704262" y="699746"/>
                  </a:lnTo>
                  <a:lnTo>
                    <a:pt x="709431" y="695775"/>
                  </a:lnTo>
                  <a:lnTo>
                    <a:pt x="714600" y="691407"/>
                  </a:lnTo>
                  <a:lnTo>
                    <a:pt x="719371" y="686641"/>
                  </a:lnTo>
                  <a:lnTo>
                    <a:pt x="724143" y="682273"/>
                  </a:lnTo>
                  <a:lnTo>
                    <a:pt x="728119" y="677111"/>
                  </a:lnTo>
                  <a:lnTo>
                    <a:pt x="732493" y="671551"/>
                  </a:lnTo>
                  <a:lnTo>
                    <a:pt x="736469" y="666389"/>
                  </a:lnTo>
                  <a:lnTo>
                    <a:pt x="740048" y="661227"/>
                  </a:lnTo>
                  <a:lnTo>
                    <a:pt x="744024" y="655270"/>
                  </a:lnTo>
                  <a:lnTo>
                    <a:pt x="746807" y="649314"/>
                  </a:lnTo>
                  <a:lnTo>
                    <a:pt x="749988" y="643357"/>
                  </a:lnTo>
                  <a:lnTo>
                    <a:pt x="752772" y="637003"/>
                  </a:lnTo>
                  <a:lnTo>
                    <a:pt x="755157" y="630650"/>
                  </a:lnTo>
                  <a:lnTo>
                    <a:pt x="757941" y="623899"/>
                  </a:lnTo>
                  <a:lnTo>
                    <a:pt x="759929" y="617148"/>
                  </a:lnTo>
                  <a:lnTo>
                    <a:pt x="763507" y="603250"/>
                  </a:lnTo>
                  <a:close/>
                  <a:moveTo>
                    <a:pt x="252860" y="274637"/>
                  </a:moveTo>
                  <a:lnTo>
                    <a:pt x="243333" y="275431"/>
                  </a:lnTo>
                  <a:lnTo>
                    <a:pt x="233806" y="276622"/>
                  </a:lnTo>
                  <a:lnTo>
                    <a:pt x="224676" y="279003"/>
                  </a:lnTo>
                  <a:lnTo>
                    <a:pt x="216340" y="282178"/>
                  </a:lnTo>
                  <a:lnTo>
                    <a:pt x="207607" y="286147"/>
                  </a:lnTo>
                  <a:lnTo>
                    <a:pt x="199668" y="290909"/>
                  </a:lnTo>
                  <a:lnTo>
                    <a:pt x="192523" y="296465"/>
                  </a:lnTo>
                  <a:lnTo>
                    <a:pt x="185774" y="302815"/>
                  </a:lnTo>
                  <a:lnTo>
                    <a:pt x="179820" y="309562"/>
                  </a:lnTo>
                  <a:lnTo>
                    <a:pt x="174263" y="316706"/>
                  </a:lnTo>
                  <a:lnTo>
                    <a:pt x="169499" y="324644"/>
                  </a:lnTo>
                  <a:lnTo>
                    <a:pt x="165530" y="332581"/>
                  </a:lnTo>
                  <a:lnTo>
                    <a:pt x="162354" y="341312"/>
                  </a:lnTo>
                  <a:lnTo>
                    <a:pt x="159972" y="350837"/>
                  </a:lnTo>
                  <a:lnTo>
                    <a:pt x="158385" y="359965"/>
                  </a:lnTo>
                  <a:lnTo>
                    <a:pt x="157988" y="369490"/>
                  </a:lnTo>
                  <a:lnTo>
                    <a:pt x="157988" y="1619647"/>
                  </a:lnTo>
                  <a:lnTo>
                    <a:pt x="158385" y="1629569"/>
                  </a:lnTo>
                  <a:lnTo>
                    <a:pt x="159972" y="1639094"/>
                  </a:lnTo>
                  <a:lnTo>
                    <a:pt x="162354" y="1647825"/>
                  </a:lnTo>
                  <a:lnTo>
                    <a:pt x="165530" y="1656953"/>
                  </a:lnTo>
                  <a:lnTo>
                    <a:pt x="169499" y="1665288"/>
                  </a:lnTo>
                  <a:lnTo>
                    <a:pt x="174263" y="1672828"/>
                  </a:lnTo>
                  <a:lnTo>
                    <a:pt x="179820" y="1679972"/>
                  </a:lnTo>
                  <a:lnTo>
                    <a:pt x="185774" y="1686719"/>
                  </a:lnTo>
                  <a:lnTo>
                    <a:pt x="192523" y="1693069"/>
                  </a:lnTo>
                  <a:lnTo>
                    <a:pt x="199668" y="1698625"/>
                  </a:lnTo>
                  <a:lnTo>
                    <a:pt x="207607" y="1702991"/>
                  </a:lnTo>
                  <a:lnTo>
                    <a:pt x="216340" y="1707356"/>
                  </a:lnTo>
                  <a:lnTo>
                    <a:pt x="224676" y="1710531"/>
                  </a:lnTo>
                  <a:lnTo>
                    <a:pt x="233806" y="1712913"/>
                  </a:lnTo>
                  <a:lnTo>
                    <a:pt x="243333" y="1714103"/>
                  </a:lnTo>
                  <a:lnTo>
                    <a:pt x="252860" y="1714897"/>
                  </a:lnTo>
                  <a:lnTo>
                    <a:pt x="1741040" y="1714897"/>
                  </a:lnTo>
                  <a:lnTo>
                    <a:pt x="1750567" y="1714103"/>
                  </a:lnTo>
                  <a:lnTo>
                    <a:pt x="1759697" y="1712913"/>
                  </a:lnTo>
                  <a:lnTo>
                    <a:pt x="1769224" y="1710531"/>
                  </a:lnTo>
                  <a:lnTo>
                    <a:pt x="1777560" y="1707356"/>
                  </a:lnTo>
                  <a:lnTo>
                    <a:pt x="1785896" y="1702991"/>
                  </a:lnTo>
                  <a:lnTo>
                    <a:pt x="1794232" y="1698625"/>
                  </a:lnTo>
                  <a:lnTo>
                    <a:pt x="1801377" y="1693069"/>
                  </a:lnTo>
                  <a:lnTo>
                    <a:pt x="1808126" y="1686719"/>
                  </a:lnTo>
                  <a:lnTo>
                    <a:pt x="1813683" y="1679972"/>
                  </a:lnTo>
                  <a:lnTo>
                    <a:pt x="1819240" y="1672828"/>
                  </a:lnTo>
                  <a:lnTo>
                    <a:pt x="1824401" y="1665288"/>
                  </a:lnTo>
                  <a:lnTo>
                    <a:pt x="1828370" y="1656953"/>
                  </a:lnTo>
                  <a:lnTo>
                    <a:pt x="1831546" y="1647825"/>
                  </a:lnTo>
                  <a:lnTo>
                    <a:pt x="1833531" y="1639094"/>
                  </a:lnTo>
                  <a:lnTo>
                    <a:pt x="1835516" y="1629569"/>
                  </a:lnTo>
                  <a:lnTo>
                    <a:pt x="1835912" y="1619647"/>
                  </a:lnTo>
                  <a:lnTo>
                    <a:pt x="1835912" y="369490"/>
                  </a:lnTo>
                  <a:lnTo>
                    <a:pt x="1835516" y="359965"/>
                  </a:lnTo>
                  <a:lnTo>
                    <a:pt x="1833531" y="350837"/>
                  </a:lnTo>
                  <a:lnTo>
                    <a:pt x="1831546" y="341312"/>
                  </a:lnTo>
                  <a:lnTo>
                    <a:pt x="1828370" y="332581"/>
                  </a:lnTo>
                  <a:lnTo>
                    <a:pt x="1824401" y="324644"/>
                  </a:lnTo>
                  <a:lnTo>
                    <a:pt x="1819240" y="316706"/>
                  </a:lnTo>
                  <a:lnTo>
                    <a:pt x="1813683" y="309562"/>
                  </a:lnTo>
                  <a:lnTo>
                    <a:pt x="1808126" y="302815"/>
                  </a:lnTo>
                  <a:lnTo>
                    <a:pt x="1801377" y="296465"/>
                  </a:lnTo>
                  <a:lnTo>
                    <a:pt x="1794232" y="290909"/>
                  </a:lnTo>
                  <a:lnTo>
                    <a:pt x="1785896" y="286147"/>
                  </a:lnTo>
                  <a:lnTo>
                    <a:pt x="1777560" y="282178"/>
                  </a:lnTo>
                  <a:lnTo>
                    <a:pt x="1769224" y="279003"/>
                  </a:lnTo>
                  <a:lnTo>
                    <a:pt x="1759697" y="276622"/>
                  </a:lnTo>
                  <a:lnTo>
                    <a:pt x="1750567" y="275431"/>
                  </a:lnTo>
                  <a:lnTo>
                    <a:pt x="1741040" y="274637"/>
                  </a:lnTo>
                  <a:lnTo>
                    <a:pt x="1613221" y="274637"/>
                  </a:lnTo>
                  <a:lnTo>
                    <a:pt x="1613221" y="338931"/>
                  </a:lnTo>
                  <a:lnTo>
                    <a:pt x="1366316" y="338931"/>
                  </a:lnTo>
                  <a:lnTo>
                    <a:pt x="1366316" y="274637"/>
                  </a:lnTo>
                  <a:lnTo>
                    <a:pt x="596622" y="274637"/>
                  </a:lnTo>
                  <a:lnTo>
                    <a:pt x="596622" y="338931"/>
                  </a:lnTo>
                  <a:lnTo>
                    <a:pt x="349717" y="338931"/>
                  </a:lnTo>
                  <a:lnTo>
                    <a:pt x="349717" y="274637"/>
                  </a:lnTo>
                  <a:lnTo>
                    <a:pt x="252860" y="274637"/>
                  </a:lnTo>
                  <a:close/>
                  <a:moveTo>
                    <a:pt x="442207" y="0"/>
                  </a:moveTo>
                  <a:lnTo>
                    <a:pt x="565660" y="0"/>
                  </a:lnTo>
                  <a:lnTo>
                    <a:pt x="565660" y="116284"/>
                  </a:lnTo>
                  <a:lnTo>
                    <a:pt x="1397278" y="116284"/>
                  </a:lnTo>
                  <a:lnTo>
                    <a:pt x="1397278" y="215503"/>
                  </a:lnTo>
                  <a:lnTo>
                    <a:pt x="1397278" y="307975"/>
                  </a:lnTo>
                  <a:lnTo>
                    <a:pt x="1461188" y="307975"/>
                  </a:lnTo>
                  <a:lnTo>
                    <a:pt x="1461188" y="0"/>
                  </a:lnTo>
                  <a:lnTo>
                    <a:pt x="1551296" y="0"/>
                  </a:lnTo>
                  <a:lnTo>
                    <a:pt x="1551296" y="116284"/>
                  </a:lnTo>
                  <a:lnTo>
                    <a:pt x="1741040" y="116284"/>
                  </a:lnTo>
                  <a:lnTo>
                    <a:pt x="1754140" y="116681"/>
                  </a:lnTo>
                  <a:lnTo>
                    <a:pt x="1766446" y="117475"/>
                  </a:lnTo>
                  <a:lnTo>
                    <a:pt x="1779148" y="119062"/>
                  </a:lnTo>
                  <a:lnTo>
                    <a:pt x="1791851" y="121840"/>
                  </a:lnTo>
                  <a:lnTo>
                    <a:pt x="1804156" y="124222"/>
                  </a:lnTo>
                  <a:lnTo>
                    <a:pt x="1816065" y="127794"/>
                  </a:lnTo>
                  <a:lnTo>
                    <a:pt x="1827973" y="131762"/>
                  </a:lnTo>
                  <a:lnTo>
                    <a:pt x="1839088" y="136525"/>
                  </a:lnTo>
                  <a:lnTo>
                    <a:pt x="1850600" y="141684"/>
                  </a:lnTo>
                  <a:lnTo>
                    <a:pt x="1861318" y="147240"/>
                  </a:lnTo>
                  <a:lnTo>
                    <a:pt x="1872035" y="152797"/>
                  </a:lnTo>
                  <a:lnTo>
                    <a:pt x="1882356" y="159544"/>
                  </a:lnTo>
                  <a:lnTo>
                    <a:pt x="1892280" y="167084"/>
                  </a:lnTo>
                  <a:lnTo>
                    <a:pt x="1901807" y="174228"/>
                  </a:lnTo>
                  <a:lnTo>
                    <a:pt x="1911334" y="182165"/>
                  </a:lnTo>
                  <a:lnTo>
                    <a:pt x="1919670" y="190500"/>
                  </a:lnTo>
                  <a:lnTo>
                    <a:pt x="1928006" y="199231"/>
                  </a:lnTo>
                  <a:lnTo>
                    <a:pt x="1935945" y="208756"/>
                  </a:lnTo>
                  <a:lnTo>
                    <a:pt x="1943884" y="218281"/>
                  </a:lnTo>
                  <a:lnTo>
                    <a:pt x="1951029" y="228203"/>
                  </a:lnTo>
                  <a:lnTo>
                    <a:pt x="1957380" y="238125"/>
                  </a:lnTo>
                  <a:lnTo>
                    <a:pt x="1963732" y="249237"/>
                  </a:lnTo>
                  <a:lnTo>
                    <a:pt x="1968892" y="259953"/>
                  </a:lnTo>
                  <a:lnTo>
                    <a:pt x="1974052" y="271065"/>
                  </a:lnTo>
                  <a:lnTo>
                    <a:pt x="1978816" y="282575"/>
                  </a:lnTo>
                  <a:lnTo>
                    <a:pt x="1982389" y="294084"/>
                  </a:lnTo>
                  <a:lnTo>
                    <a:pt x="1985961" y="306387"/>
                  </a:lnTo>
                  <a:lnTo>
                    <a:pt x="1988740" y="318690"/>
                  </a:lnTo>
                  <a:lnTo>
                    <a:pt x="1991122" y="330994"/>
                  </a:lnTo>
                  <a:lnTo>
                    <a:pt x="1992709" y="344090"/>
                  </a:lnTo>
                  <a:lnTo>
                    <a:pt x="1993503" y="356790"/>
                  </a:lnTo>
                  <a:lnTo>
                    <a:pt x="1993900" y="369490"/>
                  </a:lnTo>
                  <a:lnTo>
                    <a:pt x="1993900" y="1619647"/>
                  </a:lnTo>
                  <a:lnTo>
                    <a:pt x="1993503" y="1632744"/>
                  </a:lnTo>
                  <a:lnTo>
                    <a:pt x="1992709" y="1645841"/>
                  </a:lnTo>
                  <a:lnTo>
                    <a:pt x="1991122" y="1658541"/>
                  </a:lnTo>
                  <a:lnTo>
                    <a:pt x="1988740" y="1670844"/>
                  </a:lnTo>
                  <a:lnTo>
                    <a:pt x="1985961" y="1682750"/>
                  </a:lnTo>
                  <a:lnTo>
                    <a:pt x="1982389" y="1695053"/>
                  </a:lnTo>
                  <a:lnTo>
                    <a:pt x="1978816" y="1706960"/>
                  </a:lnTo>
                  <a:lnTo>
                    <a:pt x="1974052" y="1718469"/>
                  </a:lnTo>
                  <a:lnTo>
                    <a:pt x="1968892" y="1729581"/>
                  </a:lnTo>
                  <a:lnTo>
                    <a:pt x="1963732" y="1740694"/>
                  </a:lnTo>
                  <a:lnTo>
                    <a:pt x="1957380" y="1751410"/>
                  </a:lnTo>
                  <a:lnTo>
                    <a:pt x="1951029" y="1761331"/>
                  </a:lnTo>
                  <a:lnTo>
                    <a:pt x="1943884" y="1771650"/>
                  </a:lnTo>
                  <a:lnTo>
                    <a:pt x="1935945" y="1780778"/>
                  </a:lnTo>
                  <a:lnTo>
                    <a:pt x="1928006" y="1789906"/>
                  </a:lnTo>
                  <a:lnTo>
                    <a:pt x="1919670" y="1799035"/>
                  </a:lnTo>
                  <a:lnTo>
                    <a:pt x="1911334" y="1807369"/>
                  </a:lnTo>
                  <a:lnTo>
                    <a:pt x="1901807" y="1815306"/>
                  </a:lnTo>
                  <a:lnTo>
                    <a:pt x="1892280" y="1822847"/>
                  </a:lnTo>
                  <a:lnTo>
                    <a:pt x="1882356" y="1829594"/>
                  </a:lnTo>
                  <a:lnTo>
                    <a:pt x="1872035" y="1836341"/>
                  </a:lnTo>
                  <a:lnTo>
                    <a:pt x="1861318" y="1842294"/>
                  </a:lnTo>
                  <a:lnTo>
                    <a:pt x="1850600" y="1848247"/>
                  </a:lnTo>
                  <a:lnTo>
                    <a:pt x="1839088" y="1853406"/>
                  </a:lnTo>
                  <a:lnTo>
                    <a:pt x="1827973" y="1857375"/>
                  </a:lnTo>
                  <a:lnTo>
                    <a:pt x="1816065" y="1861741"/>
                  </a:lnTo>
                  <a:lnTo>
                    <a:pt x="1804156" y="1864916"/>
                  </a:lnTo>
                  <a:lnTo>
                    <a:pt x="1791851" y="1868091"/>
                  </a:lnTo>
                  <a:lnTo>
                    <a:pt x="1779148" y="1870075"/>
                  </a:lnTo>
                  <a:lnTo>
                    <a:pt x="1766446" y="1871663"/>
                  </a:lnTo>
                  <a:lnTo>
                    <a:pt x="1754140" y="1872456"/>
                  </a:lnTo>
                  <a:lnTo>
                    <a:pt x="1741040" y="1873250"/>
                  </a:lnTo>
                  <a:lnTo>
                    <a:pt x="252860" y="1873250"/>
                  </a:lnTo>
                  <a:lnTo>
                    <a:pt x="239760" y="1872456"/>
                  </a:lnTo>
                  <a:lnTo>
                    <a:pt x="227058" y="1871663"/>
                  </a:lnTo>
                  <a:lnTo>
                    <a:pt x="214355" y="1870075"/>
                  </a:lnTo>
                  <a:lnTo>
                    <a:pt x="201653" y="1868091"/>
                  </a:lnTo>
                  <a:lnTo>
                    <a:pt x="189744" y="1864916"/>
                  </a:lnTo>
                  <a:lnTo>
                    <a:pt x="177835" y="1861741"/>
                  </a:lnTo>
                  <a:lnTo>
                    <a:pt x="165927" y="1857375"/>
                  </a:lnTo>
                  <a:lnTo>
                    <a:pt x="154018" y="1853406"/>
                  </a:lnTo>
                  <a:lnTo>
                    <a:pt x="143300" y="1848247"/>
                  </a:lnTo>
                  <a:lnTo>
                    <a:pt x="132186" y="1842294"/>
                  </a:lnTo>
                  <a:lnTo>
                    <a:pt x="121865" y="1836341"/>
                  </a:lnTo>
                  <a:lnTo>
                    <a:pt x="111147" y="1829594"/>
                  </a:lnTo>
                  <a:lnTo>
                    <a:pt x="101620" y="1822847"/>
                  </a:lnTo>
                  <a:lnTo>
                    <a:pt x="91696" y="1815306"/>
                  </a:lnTo>
                  <a:lnTo>
                    <a:pt x="82566" y="1807369"/>
                  </a:lnTo>
                  <a:lnTo>
                    <a:pt x="74230" y="1799035"/>
                  </a:lnTo>
                  <a:lnTo>
                    <a:pt x="65497" y="1789906"/>
                  </a:lnTo>
                  <a:lnTo>
                    <a:pt x="57558" y="1780778"/>
                  </a:lnTo>
                  <a:lnTo>
                    <a:pt x="50016" y="1771650"/>
                  </a:lnTo>
                  <a:lnTo>
                    <a:pt x="42871" y="1761331"/>
                  </a:lnTo>
                  <a:lnTo>
                    <a:pt x="36520" y="1751410"/>
                  </a:lnTo>
                  <a:lnTo>
                    <a:pt x="30168" y="1740694"/>
                  </a:lnTo>
                  <a:lnTo>
                    <a:pt x="24611" y="1729581"/>
                  </a:lnTo>
                  <a:lnTo>
                    <a:pt x="19848" y="1718469"/>
                  </a:lnTo>
                  <a:lnTo>
                    <a:pt x="15084" y="1706960"/>
                  </a:lnTo>
                  <a:lnTo>
                    <a:pt x="11115" y="1695053"/>
                  </a:lnTo>
                  <a:lnTo>
                    <a:pt x="7939" y="1682750"/>
                  </a:lnTo>
                  <a:lnTo>
                    <a:pt x="4763" y="1670844"/>
                  </a:lnTo>
                  <a:lnTo>
                    <a:pt x="2779" y="1658541"/>
                  </a:lnTo>
                  <a:lnTo>
                    <a:pt x="1191" y="1645841"/>
                  </a:lnTo>
                  <a:lnTo>
                    <a:pt x="0" y="1632744"/>
                  </a:lnTo>
                  <a:lnTo>
                    <a:pt x="0" y="1619647"/>
                  </a:lnTo>
                  <a:lnTo>
                    <a:pt x="0" y="369490"/>
                  </a:lnTo>
                  <a:lnTo>
                    <a:pt x="0" y="356790"/>
                  </a:lnTo>
                  <a:lnTo>
                    <a:pt x="1191" y="344090"/>
                  </a:lnTo>
                  <a:lnTo>
                    <a:pt x="2779" y="330994"/>
                  </a:lnTo>
                  <a:lnTo>
                    <a:pt x="4763" y="318690"/>
                  </a:lnTo>
                  <a:lnTo>
                    <a:pt x="7939" y="306387"/>
                  </a:lnTo>
                  <a:lnTo>
                    <a:pt x="11115" y="294084"/>
                  </a:lnTo>
                  <a:lnTo>
                    <a:pt x="15084" y="282575"/>
                  </a:lnTo>
                  <a:lnTo>
                    <a:pt x="19848" y="271065"/>
                  </a:lnTo>
                  <a:lnTo>
                    <a:pt x="24611" y="259953"/>
                  </a:lnTo>
                  <a:lnTo>
                    <a:pt x="30168" y="249237"/>
                  </a:lnTo>
                  <a:lnTo>
                    <a:pt x="36520" y="238125"/>
                  </a:lnTo>
                  <a:lnTo>
                    <a:pt x="42871" y="228203"/>
                  </a:lnTo>
                  <a:lnTo>
                    <a:pt x="50016" y="218281"/>
                  </a:lnTo>
                  <a:lnTo>
                    <a:pt x="57558" y="208756"/>
                  </a:lnTo>
                  <a:lnTo>
                    <a:pt x="65497" y="199231"/>
                  </a:lnTo>
                  <a:lnTo>
                    <a:pt x="74230" y="190500"/>
                  </a:lnTo>
                  <a:lnTo>
                    <a:pt x="82566" y="182165"/>
                  </a:lnTo>
                  <a:lnTo>
                    <a:pt x="91696" y="174228"/>
                  </a:lnTo>
                  <a:lnTo>
                    <a:pt x="101620" y="167084"/>
                  </a:lnTo>
                  <a:lnTo>
                    <a:pt x="111147" y="159544"/>
                  </a:lnTo>
                  <a:lnTo>
                    <a:pt x="121865" y="152797"/>
                  </a:lnTo>
                  <a:lnTo>
                    <a:pt x="132186" y="147240"/>
                  </a:lnTo>
                  <a:lnTo>
                    <a:pt x="143300" y="141684"/>
                  </a:lnTo>
                  <a:lnTo>
                    <a:pt x="154018" y="136525"/>
                  </a:lnTo>
                  <a:lnTo>
                    <a:pt x="165927" y="131762"/>
                  </a:lnTo>
                  <a:lnTo>
                    <a:pt x="177835" y="127794"/>
                  </a:lnTo>
                  <a:lnTo>
                    <a:pt x="189744" y="124222"/>
                  </a:lnTo>
                  <a:lnTo>
                    <a:pt x="201653" y="121840"/>
                  </a:lnTo>
                  <a:lnTo>
                    <a:pt x="214355" y="119062"/>
                  </a:lnTo>
                  <a:lnTo>
                    <a:pt x="227058" y="117475"/>
                  </a:lnTo>
                  <a:lnTo>
                    <a:pt x="239760" y="116681"/>
                  </a:lnTo>
                  <a:lnTo>
                    <a:pt x="252860" y="116284"/>
                  </a:lnTo>
                  <a:lnTo>
                    <a:pt x="380679" y="116284"/>
                  </a:lnTo>
                  <a:lnTo>
                    <a:pt x="380679" y="215503"/>
                  </a:lnTo>
                  <a:lnTo>
                    <a:pt x="380679" y="307975"/>
                  </a:lnTo>
                  <a:lnTo>
                    <a:pt x="442207" y="307975"/>
                  </a:lnTo>
                  <a:lnTo>
                    <a:pt x="4422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AD25D73-942B-47A1-8CDB-88E3C6A0F851}"/>
              </a:ext>
            </a:extLst>
          </p:cNvPr>
          <p:cNvGrpSpPr/>
          <p:nvPr/>
        </p:nvGrpSpPr>
        <p:grpSpPr>
          <a:xfrm>
            <a:off x="4820538" y="3255039"/>
            <a:ext cx="1123045" cy="1302732"/>
            <a:chOff x="5301679" y="3724016"/>
            <a:chExt cx="1123045" cy="1302732"/>
          </a:xfrm>
        </p:grpSpPr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CECF0B57-37E1-4A39-80A9-F1D7B72D1B33}"/>
                </a:ext>
              </a:extLst>
            </p:cNvPr>
            <p:cNvSpPr/>
            <p:nvPr/>
          </p:nvSpPr>
          <p:spPr>
            <a:xfrm rot="5400000">
              <a:off x="5211836" y="3813859"/>
              <a:ext cx="1302732" cy="1123045"/>
            </a:xfrm>
            <a:prstGeom prst="hexagon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KSO_Shape">
              <a:extLst>
                <a:ext uri="{FF2B5EF4-FFF2-40B4-BE49-F238E27FC236}">
                  <a16:creationId xmlns:a16="http://schemas.microsoft.com/office/drawing/2014/main" id="{2309AD3F-7A83-4E2C-82DC-C874CAED34AB}"/>
                </a:ext>
              </a:extLst>
            </p:cNvPr>
            <p:cNvSpPr/>
            <p:nvPr/>
          </p:nvSpPr>
          <p:spPr bwMode="auto">
            <a:xfrm>
              <a:off x="5622788" y="4143426"/>
              <a:ext cx="480825" cy="453578"/>
            </a:xfrm>
            <a:custGeom>
              <a:avLst/>
              <a:gdLst>
                <a:gd name="T0" fmla="*/ 186247 w 2959101"/>
                <a:gd name="T1" fmla="*/ 1226349 h 2789237"/>
                <a:gd name="T2" fmla="*/ 230689 w 2959101"/>
                <a:gd name="T3" fmla="*/ 1237612 h 2789237"/>
                <a:gd name="T4" fmla="*/ 288413 w 2959101"/>
                <a:gd name="T5" fmla="*/ 1242988 h 2789237"/>
                <a:gd name="T6" fmla="*/ 479719 w 2959101"/>
                <a:gd name="T7" fmla="*/ 1671247 h 2789237"/>
                <a:gd name="T8" fmla="*/ 447792 w 2959101"/>
                <a:gd name="T9" fmla="*/ 1667919 h 2789237"/>
                <a:gd name="T10" fmla="*/ 425571 w 2959101"/>
                <a:gd name="T11" fmla="*/ 1655632 h 2789237"/>
                <a:gd name="T12" fmla="*/ 406415 w 2959101"/>
                <a:gd name="T13" fmla="*/ 1632337 h 2789237"/>
                <a:gd name="T14" fmla="*/ 1684037 w 2959101"/>
                <a:gd name="T15" fmla="*/ 1235155 h 2789237"/>
                <a:gd name="T16" fmla="*/ 1739462 w 2959101"/>
                <a:gd name="T17" fmla="*/ 1231059 h 2789237"/>
                <a:gd name="T18" fmla="*/ 1778540 w 2959101"/>
                <a:gd name="T19" fmla="*/ 1219540 h 2789237"/>
                <a:gd name="T20" fmla="*/ 1816086 w 2959101"/>
                <a:gd name="T21" fmla="*/ 1198804 h 2789237"/>
                <a:gd name="T22" fmla="*/ 1573698 w 2959101"/>
                <a:gd name="T23" fmla="*/ 1645505 h 2789237"/>
                <a:gd name="T24" fmla="*/ 1560927 w 2959101"/>
                <a:gd name="T25" fmla="*/ 1659840 h 2789237"/>
                <a:gd name="T26" fmla="*/ 1547390 w 2959101"/>
                <a:gd name="T27" fmla="*/ 1666496 h 2789237"/>
                <a:gd name="T28" fmla="*/ 1509589 w 2959101"/>
                <a:gd name="T29" fmla="*/ 1671104 h 2789237"/>
                <a:gd name="T30" fmla="*/ 1044479 w 2959101"/>
                <a:gd name="T31" fmla="*/ 1465033 h 2789237"/>
                <a:gd name="T32" fmla="*/ 653055 w 2959101"/>
                <a:gd name="T33" fmla="*/ 989868 h 2789237"/>
                <a:gd name="T34" fmla="*/ 262244 w 2959101"/>
                <a:gd name="T35" fmla="*/ 1208432 h 2789237"/>
                <a:gd name="T36" fmla="*/ 203201 w 2959101"/>
                <a:gd name="T37" fmla="*/ 1197683 h 2789237"/>
                <a:gd name="T38" fmla="*/ 151059 w 2959101"/>
                <a:gd name="T39" fmla="*/ 1173369 h 2789237"/>
                <a:gd name="T40" fmla="*/ 106841 w 2959101"/>
                <a:gd name="T41" fmla="*/ 1139075 h 2789237"/>
                <a:gd name="T42" fmla="*/ 72846 w 2959101"/>
                <a:gd name="T43" fmla="*/ 1097359 h 2789237"/>
                <a:gd name="T44" fmla="*/ 49586 w 2959101"/>
                <a:gd name="T45" fmla="*/ 1051547 h 2789237"/>
                <a:gd name="T46" fmla="*/ 39874 w 2959101"/>
                <a:gd name="T47" fmla="*/ 1004712 h 2789237"/>
                <a:gd name="T48" fmla="*/ 44474 w 2959101"/>
                <a:gd name="T49" fmla="*/ 953782 h 2789237"/>
                <a:gd name="T50" fmla="*/ 156427 w 2959101"/>
                <a:gd name="T51" fmla="*/ 723445 h 2789237"/>
                <a:gd name="T52" fmla="*/ 1881769 w 2959101"/>
                <a:gd name="T53" fmla="*/ 891877 h 2789237"/>
                <a:gd name="T54" fmla="*/ 1894788 w 2959101"/>
                <a:gd name="T55" fmla="*/ 923328 h 2789237"/>
                <a:gd name="T56" fmla="*/ 1902958 w 2959101"/>
                <a:gd name="T57" fmla="*/ 957080 h 2789237"/>
                <a:gd name="T58" fmla="*/ 1904745 w 2959101"/>
                <a:gd name="T59" fmla="*/ 994156 h 2789237"/>
                <a:gd name="T60" fmla="*/ 1893767 w 2959101"/>
                <a:gd name="T61" fmla="*/ 1047342 h 2789237"/>
                <a:gd name="T62" fmla="*/ 1869771 w 2959101"/>
                <a:gd name="T63" fmla="*/ 1095413 h 2789237"/>
                <a:gd name="T64" fmla="*/ 1834797 w 2959101"/>
                <a:gd name="T65" fmla="*/ 1136069 h 2789237"/>
                <a:gd name="T66" fmla="*/ 1792164 w 2959101"/>
                <a:gd name="T67" fmla="*/ 1167520 h 2789237"/>
                <a:gd name="T68" fmla="*/ 1744425 w 2959101"/>
                <a:gd name="T69" fmla="*/ 1188999 h 2789237"/>
                <a:gd name="T70" fmla="*/ 1694645 w 2959101"/>
                <a:gd name="T71" fmla="*/ 1198460 h 2789237"/>
                <a:gd name="T72" fmla="*/ 1531517 w 2959101"/>
                <a:gd name="T73" fmla="*/ 727463 h 2789237"/>
                <a:gd name="T74" fmla="*/ 1310612 w 2959101"/>
                <a:gd name="T75" fmla="*/ 512 h 2789237"/>
                <a:gd name="T76" fmla="*/ 1333869 w 2959101"/>
                <a:gd name="T77" fmla="*/ 7934 h 2789237"/>
                <a:gd name="T78" fmla="*/ 1352526 w 2959101"/>
                <a:gd name="T79" fmla="*/ 26874 h 2789237"/>
                <a:gd name="T80" fmla="*/ 1493861 w 2959101"/>
                <a:gd name="T81" fmla="*/ 264384 h 2789237"/>
                <a:gd name="T82" fmla="*/ 892487 w 2959101"/>
                <a:gd name="T83" fmla="*/ 95976 h 2789237"/>
                <a:gd name="T84" fmla="*/ 832682 w 2959101"/>
                <a:gd name="T85" fmla="*/ 21499 h 2789237"/>
                <a:gd name="T86" fmla="*/ 658932 w 2959101"/>
                <a:gd name="T87" fmla="*/ 0 h 2789237"/>
                <a:gd name="T88" fmla="*/ 706710 w 2959101"/>
                <a:gd name="T89" fmla="*/ 3069 h 2789237"/>
                <a:gd name="T90" fmla="*/ 746568 w 2959101"/>
                <a:gd name="T91" fmla="*/ 12022 h 2789237"/>
                <a:gd name="T92" fmla="*/ 779783 w 2959101"/>
                <a:gd name="T93" fmla="*/ 26347 h 2789237"/>
                <a:gd name="T94" fmla="*/ 807888 w 2959101"/>
                <a:gd name="T95" fmla="*/ 45788 h 2789237"/>
                <a:gd name="T96" fmla="*/ 831905 w 2959101"/>
                <a:gd name="T97" fmla="*/ 69578 h 2789237"/>
                <a:gd name="T98" fmla="*/ 862565 w 2959101"/>
                <a:gd name="T99" fmla="*/ 112553 h 2789237"/>
                <a:gd name="T100" fmla="*/ 861798 w 2959101"/>
                <a:gd name="T101" fmla="*/ 328704 h 2789237"/>
                <a:gd name="T102" fmla="*/ 501800 w 2959101"/>
                <a:gd name="T103" fmla="*/ 83903 h 2789237"/>
                <a:gd name="T104" fmla="*/ 531183 w 2959101"/>
                <a:gd name="T105" fmla="*/ 43998 h 2789237"/>
                <a:gd name="T106" fmla="*/ 566697 w 2959101"/>
                <a:gd name="T107" fmla="*/ 17394 h 2789237"/>
                <a:gd name="T108" fmla="*/ 612431 w 2959101"/>
                <a:gd name="T109" fmla="*/ 3325 h 2789237"/>
                <a:gd name="T110" fmla="*/ 658932 w 2959101"/>
                <a:gd name="T111" fmla="*/ 0 h 278923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959101" h="2789237">
                  <a:moveTo>
                    <a:pt x="230188" y="1878012"/>
                  </a:moveTo>
                  <a:lnTo>
                    <a:pt x="253199" y="1889137"/>
                  </a:lnTo>
                  <a:lnTo>
                    <a:pt x="265102" y="1894302"/>
                  </a:lnTo>
                  <a:lnTo>
                    <a:pt x="277004" y="1898673"/>
                  </a:lnTo>
                  <a:lnTo>
                    <a:pt x="289303" y="1903440"/>
                  </a:lnTo>
                  <a:lnTo>
                    <a:pt x="301999" y="1907414"/>
                  </a:lnTo>
                  <a:lnTo>
                    <a:pt x="315092" y="1911387"/>
                  </a:lnTo>
                  <a:lnTo>
                    <a:pt x="328978" y="1914963"/>
                  </a:lnTo>
                  <a:lnTo>
                    <a:pt x="343657" y="1918538"/>
                  </a:lnTo>
                  <a:lnTo>
                    <a:pt x="358337" y="1920922"/>
                  </a:lnTo>
                  <a:lnTo>
                    <a:pt x="374207" y="1923704"/>
                  </a:lnTo>
                  <a:lnTo>
                    <a:pt x="391267" y="1925690"/>
                  </a:lnTo>
                  <a:lnTo>
                    <a:pt x="408724" y="1927279"/>
                  </a:lnTo>
                  <a:lnTo>
                    <a:pt x="427767" y="1928471"/>
                  </a:lnTo>
                  <a:lnTo>
                    <a:pt x="448001" y="1929266"/>
                  </a:lnTo>
                  <a:lnTo>
                    <a:pt x="469029" y="1929266"/>
                  </a:lnTo>
                  <a:lnTo>
                    <a:pt x="1446213" y="1929266"/>
                  </a:lnTo>
                  <a:lnTo>
                    <a:pt x="1293069" y="2273739"/>
                  </a:lnTo>
                  <a:lnTo>
                    <a:pt x="1446213" y="2593975"/>
                  </a:lnTo>
                  <a:lnTo>
                    <a:pt x="745164" y="2593975"/>
                  </a:lnTo>
                  <a:lnTo>
                    <a:pt x="733261" y="2593975"/>
                  </a:lnTo>
                  <a:lnTo>
                    <a:pt x="722946" y="2593181"/>
                  </a:lnTo>
                  <a:lnTo>
                    <a:pt x="713424" y="2591989"/>
                  </a:lnTo>
                  <a:lnTo>
                    <a:pt x="703902" y="2590399"/>
                  </a:lnTo>
                  <a:lnTo>
                    <a:pt x="695571" y="2588810"/>
                  </a:lnTo>
                  <a:lnTo>
                    <a:pt x="688032" y="2586029"/>
                  </a:lnTo>
                  <a:lnTo>
                    <a:pt x="680891" y="2582850"/>
                  </a:lnTo>
                  <a:lnTo>
                    <a:pt x="673750" y="2578877"/>
                  </a:lnTo>
                  <a:lnTo>
                    <a:pt x="667402" y="2574507"/>
                  </a:lnTo>
                  <a:lnTo>
                    <a:pt x="661054" y="2569739"/>
                  </a:lnTo>
                  <a:lnTo>
                    <a:pt x="655103" y="2564177"/>
                  </a:lnTo>
                  <a:lnTo>
                    <a:pt x="649151" y="2557422"/>
                  </a:lnTo>
                  <a:lnTo>
                    <a:pt x="643200" y="2550668"/>
                  </a:lnTo>
                  <a:lnTo>
                    <a:pt x="637646" y="2542324"/>
                  </a:lnTo>
                  <a:lnTo>
                    <a:pt x="631298" y="2533583"/>
                  </a:lnTo>
                  <a:lnTo>
                    <a:pt x="625347" y="2523650"/>
                  </a:lnTo>
                  <a:lnTo>
                    <a:pt x="230188" y="1878012"/>
                  </a:lnTo>
                  <a:close/>
                  <a:moveTo>
                    <a:pt x="1932679" y="1738312"/>
                  </a:moveTo>
                  <a:lnTo>
                    <a:pt x="1932679" y="1917109"/>
                  </a:lnTo>
                  <a:lnTo>
                    <a:pt x="2615872" y="1917109"/>
                  </a:lnTo>
                  <a:lnTo>
                    <a:pt x="2636106" y="1916711"/>
                  </a:lnTo>
                  <a:lnTo>
                    <a:pt x="2654356" y="1915917"/>
                  </a:lnTo>
                  <a:lnTo>
                    <a:pt x="2671416" y="1914725"/>
                  </a:lnTo>
                  <a:lnTo>
                    <a:pt x="2687286" y="1912738"/>
                  </a:lnTo>
                  <a:lnTo>
                    <a:pt x="2701965" y="1910751"/>
                  </a:lnTo>
                  <a:lnTo>
                    <a:pt x="2715851" y="1907970"/>
                  </a:lnTo>
                  <a:lnTo>
                    <a:pt x="2728547" y="1904791"/>
                  </a:lnTo>
                  <a:lnTo>
                    <a:pt x="2740449" y="1901216"/>
                  </a:lnTo>
                  <a:lnTo>
                    <a:pt x="2751955" y="1897640"/>
                  </a:lnTo>
                  <a:lnTo>
                    <a:pt x="2762667" y="1892872"/>
                  </a:lnTo>
                  <a:lnTo>
                    <a:pt x="2772982" y="1888104"/>
                  </a:lnTo>
                  <a:lnTo>
                    <a:pt x="2782901" y="1883336"/>
                  </a:lnTo>
                  <a:lnTo>
                    <a:pt x="2792423" y="1878171"/>
                  </a:lnTo>
                  <a:lnTo>
                    <a:pt x="2802341" y="1872608"/>
                  </a:lnTo>
                  <a:lnTo>
                    <a:pt x="2820988" y="1860688"/>
                  </a:lnTo>
                  <a:lnTo>
                    <a:pt x="2473441" y="2504355"/>
                  </a:lnTo>
                  <a:lnTo>
                    <a:pt x="2465506" y="2519056"/>
                  </a:lnTo>
                  <a:lnTo>
                    <a:pt x="2458364" y="2532168"/>
                  </a:lnTo>
                  <a:lnTo>
                    <a:pt x="2451223" y="2544088"/>
                  </a:lnTo>
                  <a:lnTo>
                    <a:pt x="2444478" y="2554021"/>
                  </a:lnTo>
                  <a:lnTo>
                    <a:pt x="2438130" y="2562365"/>
                  </a:lnTo>
                  <a:lnTo>
                    <a:pt x="2434956" y="2566338"/>
                  </a:lnTo>
                  <a:lnTo>
                    <a:pt x="2431386" y="2569914"/>
                  </a:lnTo>
                  <a:lnTo>
                    <a:pt x="2428212" y="2573092"/>
                  </a:lnTo>
                  <a:lnTo>
                    <a:pt x="2424641" y="2576271"/>
                  </a:lnTo>
                  <a:lnTo>
                    <a:pt x="2420674" y="2578655"/>
                  </a:lnTo>
                  <a:lnTo>
                    <a:pt x="2416706" y="2581039"/>
                  </a:lnTo>
                  <a:lnTo>
                    <a:pt x="2412342" y="2583025"/>
                  </a:lnTo>
                  <a:lnTo>
                    <a:pt x="2407978" y="2585012"/>
                  </a:lnTo>
                  <a:lnTo>
                    <a:pt x="2403614" y="2586601"/>
                  </a:lnTo>
                  <a:lnTo>
                    <a:pt x="2398059" y="2587793"/>
                  </a:lnTo>
                  <a:lnTo>
                    <a:pt x="2387347" y="2590575"/>
                  </a:lnTo>
                  <a:lnTo>
                    <a:pt x="2375048" y="2591767"/>
                  </a:lnTo>
                  <a:lnTo>
                    <a:pt x="2361162" y="2593356"/>
                  </a:lnTo>
                  <a:lnTo>
                    <a:pt x="2344896" y="2593753"/>
                  </a:lnTo>
                  <a:lnTo>
                    <a:pt x="2326645" y="2594151"/>
                  </a:lnTo>
                  <a:lnTo>
                    <a:pt x="2306411" y="2594151"/>
                  </a:lnTo>
                  <a:lnTo>
                    <a:pt x="1958864" y="2594151"/>
                  </a:lnTo>
                  <a:lnTo>
                    <a:pt x="1958864" y="2789237"/>
                  </a:lnTo>
                  <a:lnTo>
                    <a:pt x="1622425" y="2273907"/>
                  </a:lnTo>
                  <a:lnTo>
                    <a:pt x="1932679" y="1738312"/>
                  </a:lnTo>
                  <a:close/>
                  <a:moveTo>
                    <a:pt x="0" y="995362"/>
                  </a:moveTo>
                  <a:lnTo>
                    <a:pt x="674158" y="995362"/>
                  </a:lnTo>
                  <a:lnTo>
                    <a:pt x="950888" y="1437085"/>
                  </a:lnTo>
                  <a:lnTo>
                    <a:pt x="1014413" y="1536394"/>
                  </a:lnTo>
                  <a:lnTo>
                    <a:pt x="950888" y="1504615"/>
                  </a:lnTo>
                  <a:lnTo>
                    <a:pt x="840911" y="1449797"/>
                  </a:lnTo>
                  <a:lnTo>
                    <a:pt x="608251" y="1876425"/>
                  </a:lnTo>
                  <a:lnTo>
                    <a:pt x="426411" y="1876425"/>
                  </a:lnTo>
                  <a:lnTo>
                    <a:pt x="407353" y="1875631"/>
                  </a:lnTo>
                  <a:lnTo>
                    <a:pt x="388296" y="1874439"/>
                  </a:lnTo>
                  <a:lnTo>
                    <a:pt x="369635" y="1871658"/>
                  </a:lnTo>
                  <a:lnTo>
                    <a:pt x="350975" y="1868083"/>
                  </a:lnTo>
                  <a:lnTo>
                    <a:pt x="333506" y="1864111"/>
                  </a:lnTo>
                  <a:lnTo>
                    <a:pt x="315639" y="1858947"/>
                  </a:lnTo>
                  <a:lnTo>
                    <a:pt x="298567" y="1852988"/>
                  </a:lnTo>
                  <a:lnTo>
                    <a:pt x="281892" y="1845838"/>
                  </a:lnTo>
                  <a:lnTo>
                    <a:pt x="265614" y="1838291"/>
                  </a:lnTo>
                  <a:lnTo>
                    <a:pt x="249732" y="1829949"/>
                  </a:lnTo>
                  <a:lnTo>
                    <a:pt x="234645" y="1821210"/>
                  </a:lnTo>
                  <a:lnTo>
                    <a:pt x="219955" y="1811676"/>
                  </a:lnTo>
                  <a:lnTo>
                    <a:pt x="205662" y="1801745"/>
                  </a:lnTo>
                  <a:lnTo>
                    <a:pt x="192163" y="1791020"/>
                  </a:lnTo>
                  <a:lnTo>
                    <a:pt x="179061" y="1779500"/>
                  </a:lnTo>
                  <a:lnTo>
                    <a:pt x="165959" y="1767981"/>
                  </a:lnTo>
                  <a:lnTo>
                    <a:pt x="154445" y="1755666"/>
                  </a:lnTo>
                  <a:lnTo>
                    <a:pt x="142931" y="1743352"/>
                  </a:lnTo>
                  <a:lnTo>
                    <a:pt x="132211" y="1730243"/>
                  </a:lnTo>
                  <a:lnTo>
                    <a:pt x="122285" y="1716738"/>
                  </a:lnTo>
                  <a:lnTo>
                    <a:pt x="113154" y="1703232"/>
                  </a:lnTo>
                  <a:lnTo>
                    <a:pt x="104419" y="1689328"/>
                  </a:lnTo>
                  <a:lnTo>
                    <a:pt x="96479" y="1675425"/>
                  </a:lnTo>
                  <a:lnTo>
                    <a:pt x="89332" y="1661125"/>
                  </a:lnTo>
                  <a:lnTo>
                    <a:pt x="82979" y="1646824"/>
                  </a:lnTo>
                  <a:lnTo>
                    <a:pt x="77024" y="1632127"/>
                  </a:lnTo>
                  <a:lnTo>
                    <a:pt x="72657" y="1617826"/>
                  </a:lnTo>
                  <a:lnTo>
                    <a:pt x="68289" y="1602732"/>
                  </a:lnTo>
                  <a:lnTo>
                    <a:pt x="65510" y="1588431"/>
                  </a:lnTo>
                  <a:lnTo>
                    <a:pt x="63128" y="1574131"/>
                  </a:lnTo>
                  <a:lnTo>
                    <a:pt x="61937" y="1559433"/>
                  </a:lnTo>
                  <a:lnTo>
                    <a:pt x="61540" y="1545133"/>
                  </a:lnTo>
                  <a:lnTo>
                    <a:pt x="61937" y="1528846"/>
                  </a:lnTo>
                  <a:lnTo>
                    <a:pt x="63128" y="1512560"/>
                  </a:lnTo>
                  <a:lnTo>
                    <a:pt x="65907" y="1496273"/>
                  </a:lnTo>
                  <a:lnTo>
                    <a:pt x="69083" y="1480384"/>
                  </a:lnTo>
                  <a:lnTo>
                    <a:pt x="73848" y="1465289"/>
                  </a:lnTo>
                  <a:lnTo>
                    <a:pt x="79009" y="1449400"/>
                  </a:lnTo>
                  <a:lnTo>
                    <a:pt x="85362" y="1433908"/>
                  </a:lnTo>
                  <a:lnTo>
                    <a:pt x="92508" y="1418813"/>
                  </a:lnTo>
                  <a:lnTo>
                    <a:pt x="242983" y="1122874"/>
                  </a:lnTo>
                  <a:lnTo>
                    <a:pt x="0" y="995362"/>
                  </a:lnTo>
                  <a:close/>
                  <a:moveTo>
                    <a:pt x="2574057" y="833437"/>
                  </a:moveTo>
                  <a:lnTo>
                    <a:pt x="2912705" y="1366837"/>
                  </a:lnTo>
                  <a:lnTo>
                    <a:pt x="2917861" y="1375172"/>
                  </a:lnTo>
                  <a:lnTo>
                    <a:pt x="2923016" y="1384300"/>
                  </a:lnTo>
                  <a:lnTo>
                    <a:pt x="2927378" y="1393428"/>
                  </a:lnTo>
                  <a:lnTo>
                    <a:pt x="2931740" y="1402953"/>
                  </a:lnTo>
                  <a:lnTo>
                    <a:pt x="2936102" y="1412478"/>
                  </a:lnTo>
                  <a:lnTo>
                    <a:pt x="2940067" y="1422797"/>
                  </a:lnTo>
                  <a:lnTo>
                    <a:pt x="2943239" y="1433116"/>
                  </a:lnTo>
                  <a:lnTo>
                    <a:pt x="2946808" y="1443434"/>
                  </a:lnTo>
                  <a:lnTo>
                    <a:pt x="2949188" y="1453753"/>
                  </a:lnTo>
                  <a:lnTo>
                    <a:pt x="2951963" y="1464469"/>
                  </a:lnTo>
                  <a:lnTo>
                    <a:pt x="2954343" y="1474788"/>
                  </a:lnTo>
                  <a:lnTo>
                    <a:pt x="2955929" y="1485503"/>
                  </a:lnTo>
                  <a:lnTo>
                    <a:pt x="2957118" y="1495822"/>
                  </a:lnTo>
                  <a:lnTo>
                    <a:pt x="2958308" y="1505744"/>
                  </a:lnTo>
                  <a:lnTo>
                    <a:pt x="2958705" y="1516063"/>
                  </a:lnTo>
                  <a:lnTo>
                    <a:pt x="2959101" y="1525588"/>
                  </a:lnTo>
                  <a:lnTo>
                    <a:pt x="2958705" y="1543050"/>
                  </a:lnTo>
                  <a:lnTo>
                    <a:pt x="2956722" y="1560116"/>
                  </a:lnTo>
                  <a:lnTo>
                    <a:pt x="2954739" y="1576784"/>
                  </a:lnTo>
                  <a:lnTo>
                    <a:pt x="2951170" y="1593453"/>
                  </a:lnTo>
                  <a:lnTo>
                    <a:pt x="2946808" y="1609725"/>
                  </a:lnTo>
                  <a:lnTo>
                    <a:pt x="2941653" y="1625600"/>
                  </a:lnTo>
                  <a:lnTo>
                    <a:pt x="2935705" y="1641475"/>
                  </a:lnTo>
                  <a:lnTo>
                    <a:pt x="2928964" y="1656556"/>
                  </a:lnTo>
                  <a:lnTo>
                    <a:pt x="2921429" y="1671638"/>
                  </a:lnTo>
                  <a:lnTo>
                    <a:pt x="2913102" y="1685925"/>
                  </a:lnTo>
                  <a:lnTo>
                    <a:pt x="2904378" y="1700213"/>
                  </a:lnTo>
                  <a:lnTo>
                    <a:pt x="2894464" y="1713706"/>
                  </a:lnTo>
                  <a:lnTo>
                    <a:pt x="2884154" y="1726803"/>
                  </a:lnTo>
                  <a:lnTo>
                    <a:pt x="2873448" y="1739106"/>
                  </a:lnTo>
                  <a:lnTo>
                    <a:pt x="2862344" y="1751410"/>
                  </a:lnTo>
                  <a:lnTo>
                    <a:pt x="2850052" y="1763316"/>
                  </a:lnTo>
                  <a:lnTo>
                    <a:pt x="2837759" y="1774031"/>
                  </a:lnTo>
                  <a:lnTo>
                    <a:pt x="2825069" y="1784747"/>
                  </a:lnTo>
                  <a:lnTo>
                    <a:pt x="2811983" y="1794272"/>
                  </a:lnTo>
                  <a:lnTo>
                    <a:pt x="2797708" y="1803797"/>
                  </a:lnTo>
                  <a:lnTo>
                    <a:pt x="2783829" y="1812131"/>
                  </a:lnTo>
                  <a:lnTo>
                    <a:pt x="2769950" y="1820466"/>
                  </a:lnTo>
                  <a:lnTo>
                    <a:pt x="2754881" y="1827610"/>
                  </a:lnTo>
                  <a:lnTo>
                    <a:pt x="2740209" y="1834753"/>
                  </a:lnTo>
                  <a:lnTo>
                    <a:pt x="2725140" y="1840310"/>
                  </a:lnTo>
                  <a:lnTo>
                    <a:pt x="2709675" y="1845469"/>
                  </a:lnTo>
                  <a:lnTo>
                    <a:pt x="2694606" y="1849835"/>
                  </a:lnTo>
                  <a:lnTo>
                    <a:pt x="2679141" y="1853803"/>
                  </a:lnTo>
                  <a:lnTo>
                    <a:pt x="2663279" y="1856978"/>
                  </a:lnTo>
                  <a:lnTo>
                    <a:pt x="2648211" y="1858566"/>
                  </a:lnTo>
                  <a:lnTo>
                    <a:pt x="2632349" y="1860153"/>
                  </a:lnTo>
                  <a:lnTo>
                    <a:pt x="2616487" y="1860550"/>
                  </a:lnTo>
                  <a:lnTo>
                    <a:pt x="2418215" y="1860550"/>
                  </a:lnTo>
                  <a:lnTo>
                    <a:pt x="2078376" y="1290637"/>
                  </a:lnTo>
                  <a:lnTo>
                    <a:pt x="2008188" y="1171972"/>
                  </a:lnTo>
                  <a:lnTo>
                    <a:pt x="2378957" y="1129109"/>
                  </a:lnTo>
                  <a:lnTo>
                    <a:pt x="2574057" y="833437"/>
                  </a:lnTo>
                  <a:close/>
                  <a:moveTo>
                    <a:pt x="1239838" y="0"/>
                  </a:moveTo>
                  <a:lnTo>
                    <a:pt x="2017953" y="0"/>
                  </a:lnTo>
                  <a:lnTo>
                    <a:pt x="2027084" y="397"/>
                  </a:lnTo>
                  <a:lnTo>
                    <a:pt x="2035818" y="794"/>
                  </a:lnTo>
                  <a:lnTo>
                    <a:pt x="2044155" y="1986"/>
                  </a:lnTo>
                  <a:lnTo>
                    <a:pt x="2051697" y="3178"/>
                  </a:lnTo>
                  <a:lnTo>
                    <a:pt x="2058843" y="5561"/>
                  </a:lnTo>
                  <a:lnTo>
                    <a:pt x="2065195" y="8739"/>
                  </a:lnTo>
                  <a:lnTo>
                    <a:pt x="2071944" y="12314"/>
                  </a:lnTo>
                  <a:lnTo>
                    <a:pt x="2077899" y="16684"/>
                  </a:lnTo>
                  <a:lnTo>
                    <a:pt x="2083854" y="21451"/>
                  </a:lnTo>
                  <a:lnTo>
                    <a:pt x="2089015" y="27013"/>
                  </a:lnTo>
                  <a:lnTo>
                    <a:pt x="2094970" y="34163"/>
                  </a:lnTo>
                  <a:lnTo>
                    <a:pt x="2100925" y="41711"/>
                  </a:lnTo>
                  <a:lnTo>
                    <a:pt x="2106880" y="50053"/>
                  </a:lnTo>
                  <a:lnTo>
                    <a:pt x="2112835" y="59587"/>
                  </a:lnTo>
                  <a:lnTo>
                    <a:pt x="2119584" y="69518"/>
                  </a:lnTo>
                  <a:lnTo>
                    <a:pt x="2126730" y="81435"/>
                  </a:lnTo>
                  <a:lnTo>
                    <a:pt x="2320465" y="410355"/>
                  </a:lnTo>
                  <a:lnTo>
                    <a:pt x="2530476" y="296742"/>
                  </a:lnTo>
                  <a:lnTo>
                    <a:pt x="2219230" y="850900"/>
                  </a:lnTo>
                  <a:lnTo>
                    <a:pt x="1584035" y="850900"/>
                  </a:lnTo>
                  <a:lnTo>
                    <a:pt x="1749979" y="743246"/>
                  </a:lnTo>
                  <a:lnTo>
                    <a:pt x="1386330" y="148967"/>
                  </a:lnTo>
                  <a:lnTo>
                    <a:pt x="1337499" y="76668"/>
                  </a:lnTo>
                  <a:lnTo>
                    <a:pt x="1327177" y="64354"/>
                  </a:lnTo>
                  <a:lnTo>
                    <a:pt x="1316061" y="52834"/>
                  </a:lnTo>
                  <a:lnTo>
                    <a:pt x="1304945" y="42902"/>
                  </a:lnTo>
                  <a:lnTo>
                    <a:pt x="1293433" y="33369"/>
                  </a:lnTo>
                  <a:lnTo>
                    <a:pt x="1281126" y="23835"/>
                  </a:lnTo>
                  <a:lnTo>
                    <a:pt x="1268422" y="15492"/>
                  </a:lnTo>
                  <a:lnTo>
                    <a:pt x="1254527" y="7945"/>
                  </a:lnTo>
                  <a:lnTo>
                    <a:pt x="1239838" y="0"/>
                  </a:lnTo>
                  <a:close/>
                  <a:moveTo>
                    <a:pt x="1023541" y="0"/>
                  </a:moveTo>
                  <a:lnTo>
                    <a:pt x="1039416" y="397"/>
                  </a:lnTo>
                  <a:lnTo>
                    <a:pt x="1054895" y="794"/>
                  </a:lnTo>
                  <a:lnTo>
                    <a:pt x="1069579" y="1588"/>
                  </a:lnTo>
                  <a:lnTo>
                    <a:pt x="1084263" y="2779"/>
                  </a:lnTo>
                  <a:lnTo>
                    <a:pt x="1097757" y="4764"/>
                  </a:lnTo>
                  <a:lnTo>
                    <a:pt x="1110854" y="6749"/>
                  </a:lnTo>
                  <a:lnTo>
                    <a:pt x="1123951" y="9132"/>
                  </a:lnTo>
                  <a:lnTo>
                    <a:pt x="1136254" y="12308"/>
                  </a:lnTo>
                  <a:lnTo>
                    <a:pt x="1148160" y="15087"/>
                  </a:lnTo>
                  <a:lnTo>
                    <a:pt x="1159670" y="18660"/>
                  </a:lnTo>
                  <a:lnTo>
                    <a:pt x="1170385" y="22234"/>
                  </a:lnTo>
                  <a:lnTo>
                    <a:pt x="1181498" y="26601"/>
                  </a:lnTo>
                  <a:lnTo>
                    <a:pt x="1191420" y="30968"/>
                  </a:lnTo>
                  <a:lnTo>
                    <a:pt x="1201738" y="35733"/>
                  </a:lnTo>
                  <a:lnTo>
                    <a:pt x="1211263" y="40894"/>
                  </a:lnTo>
                  <a:lnTo>
                    <a:pt x="1220391" y="46453"/>
                  </a:lnTo>
                  <a:lnTo>
                    <a:pt x="1229520" y="52011"/>
                  </a:lnTo>
                  <a:lnTo>
                    <a:pt x="1238251" y="57967"/>
                  </a:lnTo>
                  <a:lnTo>
                    <a:pt x="1246585" y="64319"/>
                  </a:lnTo>
                  <a:lnTo>
                    <a:pt x="1254920" y="71069"/>
                  </a:lnTo>
                  <a:lnTo>
                    <a:pt x="1262857" y="77818"/>
                  </a:lnTo>
                  <a:lnTo>
                    <a:pt x="1270398" y="85362"/>
                  </a:lnTo>
                  <a:lnTo>
                    <a:pt x="1277938" y="92906"/>
                  </a:lnTo>
                  <a:lnTo>
                    <a:pt x="1285082" y="100052"/>
                  </a:lnTo>
                  <a:lnTo>
                    <a:pt x="1292226" y="107993"/>
                  </a:lnTo>
                  <a:lnTo>
                    <a:pt x="1299370" y="116331"/>
                  </a:lnTo>
                  <a:lnTo>
                    <a:pt x="1312863" y="133800"/>
                  </a:lnTo>
                  <a:lnTo>
                    <a:pt x="1325960" y="152064"/>
                  </a:lnTo>
                  <a:lnTo>
                    <a:pt x="1338660" y="171121"/>
                  </a:lnTo>
                  <a:lnTo>
                    <a:pt x="1339851" y="174695"/>
                  </a:lnTo>
                  <a:lnTo>
                    <a:pt x="1341835" y="178268"/>
                  </a:lnTo>
                  <a:lnTo>
                    <a:pt x="1343423" y="181047"/>
                  </a:lnTo>
                  <a:lnTo>
                    <a:pt x="1345010" y="183826"/>
                  </a:lnTo>
                  <a:lnTo>
                    <a:pt x="1435101" y="335096"/>
                  </a:lnTo>
                  <a:lnTo>
                    <a:pt x="1338660" y="510188"/>
                  </a:lnTo>
                  <a:lnTo>
                    <a:pt x="1069579" y="995363"/>
                  </a:lnTo>
                  <a:lnTo>
                    <a:pt x="835820" y="696397"/>
                  </a:lnTo>
                  <a:lnTo>
                    <a:pt x="481013" y="681706"/>
                  </a:lnTo>
                  <a:lnTo>
                    <a:pt x="771129" y="144917"/>
                  </a:lnTo>
                  <a:lnTo>
                    <a:pt x="779463" y="130227"/>
                  </a:lnTo>
                  <a:lnTo>
                    <a:pt x="788194" y="115934"/>
                  </a:lnTo>
                  <a:lnTo>
                    <a:pt x="796926" y="102832"/>
                  </a:lnTo>
                  <a:lnTo>
                    <a:pt x="806451" y="90524"/>
                  </a:lnTo>
                  <a:lnTo>
                    <a:pt x="815579" y="78613"/>
                  </a:lnTo>
                  <a:lnTo>
                    <a:pt x="825104" y="68290"/>
                  </a:lnTo>
                  <a:lnTo>
                    <a:pt x="835026" y="57967"/>
                  </a:lnTo>
                  <a:lnTo>
                    <a:pt x="845741" y="49232"/>
                  </a:lnTo>
                  <a:lnTo>
                    <a:pt x="856854" y="40894"/>
                  </a:lnTo>
                  <a:lnTo>
                    <a:pt x="867966" y="33748"/>
                  </a:lnTo>
                  <a:lnTo>
                    <a:pt x="880269" y="26998"/>
                  </a:lnTo>
                  <a:lnTo>
                    <a:pt x="892970" y="21440"/>
                  </a:lnTo>
                  <a:lnTo>
                    <a:pt x="906066" y="15881"/>
                  </a:lnTo>
                  <a:lnTo>
                    <a:pt x="920751" y="11514"/>
                  </a:lnTo>
                  <a:lnTo>
                    <a:pt x="935435" y="8338"/>
                  </a:lnTo>
                  <a:lnTo>
                    <a:pt x="951310" y="5161"/>
                  </a:lnTo>
                  <a:lnTo>
                    <a:pt x="959248" y="3970"/>
                  </a:lnTo>
                  <a:lnTo>
                    <a:pt x="967582" y="2779"/>
                  </a:lnTo>
                  <a:lnTo>
                    <a:pt x="985441" y="1191"/>
                  </a:lnTo>
                  <a:lnTo>
                    <a:pt x="1004491" y="397"/>
                  </a:lnTo>
                  <a:lnTo>
                    <a:pt x="10235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9DFBDA-8A9D-41AE-972C-EFE05E404253}"/>
              </a:ext>
            </a:extLst>
          </p:cNvPr>
          <p:cNvCxnSpPr/>
          <p:nvPr/>
        </p:nvCxnSpPr>
        <p:spPr>
          <a:xfrm>
            <a:off x="1265815" y="1759241"/>
            <a:ext cx="331109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06CAB69-38F4-4BE3-8E7B-BB824C4CF12C}"/>
              </a:ext>
            </a:extLst>
          </p:cNvPr>
          <p:cNvGrpSpPr/>
          <p:nvPr/>
        </p:nvGrpSpPr>
        <p:grpSpPr>
          <a:xfrm>
            <a:off x="6296934" y="1578487"/>
            <a:ext cx="5807159" cy="464251"/>
            <a:chOff x="6567113" y="1810921"/>
            <a:chExt cx="5264406" cy="444202"/>
          </a:xfrm>
        </p:grpSpPr>
        <p:sp>
          <p:nvSpPr>
            <p:cNvPr id="32" name="文本框 69">
              <a:extLst>
                <a:ext uri="{FF2B5EF4-FFF2-40B4-BE49-F238E27FC236}">
                  <a16:creationId xmlns:a16="http://schemas.microsoft.com/office/drawing/2014/main" id="{26EFD961-4E48-4302-912F-34E2C14F7A35}"/>
                </a:ext>
              </a:extLst>
            </p:cNvPr>
            <p:cNvSpPr txBox="1"/>
            <p:nvPr/>
          </p:nvSpPr>
          <p:spPr>
            <a:xfrm>
              <a:off x="6567113" y="1810921"/>
              <a:ext cx="916058" cy="44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3210930E-2C7F-45C1-A7BC-0F3674480B5F}"/>
                </a:ext>
              </a:extLst>
            </p:cNvPr>
            <p:cNvSpPr txBox="1"/>
            <p:nvPr/>
          </p:nvSpPr>
          <p:spPr>
            <a:xfrm>
              <a:off x="6943351" y="1813395"/>
              <a:ext cx="4888168" cy="44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帮助教师知识点把控难易程度</a:t>
              </a: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5AB6BEF-454E-4004-9EFD-D1ED8595A5A4}"/>
              </a:ext>
            </a:extLst>
          </p:cNvPr>
          <p:cNvCxnSpPr/>
          <p:nvPr/>
        </p:nvCxnSpPr>
        <p:spPr>
          <a:xfrm flipV="1">
            <a:off x="6809819" y="2718078"/>
            <a:ext cx="4117795" cy="5591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5F8C601-6B41-44C1-84C8-57C3741FD619}"/>
              </a:ext>
            </a:extLst>
          </p:cNvPr>
          <p:cNvGrpSpPr/>
          <p:nvPr/>
        </p:nvGrpSpPr>
        <p:grpSpPr>
          <a:xfrm>
            <a:off x="984714" y="2563532"/>
            <a:ext cx="4239615" cy="478406"/>
            <a:chOff x="1473389" y="2851401"/>
            <a:chExt cx="4239615" cy="478406"/>
          </a:xfrm>
        </p:grpSpPr>
        <p:sp>
          <p:nvSpPr>
            <p:cNvPr id="36" name="文本框 75">
              <a:extLst>
                <a:ext uri="{FF2B5EF4-FFF2-40B4-BE49-F238E27FC236}">
                  <a16:creationId xmlns:a16="http://schemas.microsoft.com/office/drawing/2014/main" id="{1E9A5202-C0CB-4757-AEC4-56814ECB0A58}"/>
                </a:ext>
              </a:extLst>
            </p:cNvPr>
            <p:cNvSpPr txBox="1"/>
            <p:nvPr/>
          </p:nvSpPr>
          <p:spPr>
            <a:xfrm>
              <a:off x="4796946" y="2868142"/>
              <a:ext cx="916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77">
              <a:extLst>
                <a:ext uri="{FF2B5EF4-FFF2-40B4-BE49-F238E27FC236}">
                  <a16:creationId xmlns:a16="http://schemas.microsoft.com/office/drawing/2014/main" id="{48D0C45C-D124-444E-98DE-CBE956063532}"/>
                </a:ext>
              </a:extLst>
            </p:cNvPr>
            <p:cNvSpPr txBox="1"/>
            <p:nvPr/>
          </p:nvSpPr>
          <p:spPr>
            <a:xfrm>
              <a:off x="1473389" y="2851401"/>
              <a:ext cx="3720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更加理性的知识点组合</a:t>
              </a: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8E51183-A855-4991-B9E6-4549EE770B74}"/>
              </a:ext>
            </a:extLst>
          </p:cNvPr>
          <p:cNvCxnSpPr/>
          <p:nvPr/>
        </p:nvCxnSpPr>
        <p:spPr>
          <a:xfrm>
            <a:off x="1252936" y="3956574"/>
            <a:ext cx="3345961" cy="569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07094CB-C346-406E-88B7-C8F822FCC623}"/>
              </a:ext>
            </a:extLst>
          </p:cNvPr>
          <p:cNvGrpSpPr/>
          <p:nvPr/>
        </p:nvGrpSpPr>
        <p:grpSpPr>
          <a:xfrm>
            <a:off x="831374" y="5090751"/>
            <a:ext cx="6491733" cy="1352219"/>
            <a:chOff x="1933980" y="3126669"/>
            <a:chExt cx="5549191" cy="1283458"/>
          </a:xfrm>
        </p:grpSpPr>
        <p:sp>
          <p:nvSpPr>
            <p:cNvPr id="40" name="文本框 101">
              <a:extLst>
                <a:ext uri="{FF2B5EF4-FFF2-40B4-BE49-F238E27FC236}">
                  <a16:creationId xmlns:a16="http://schemas.microsoft.com/office/drawing/2014/main" id="{07BF9CAC-EB7C-4B94-AB01-A31B8F593FDD}"/>
                </a:ext>
              </a:extLst>
            </p:cNvPr>
            <p:cNvSpPr txBox="1"/>
            <p:nvPr/>
          </p:nvSpPr>
          <p:spPr>
            <a:xfrm>
              <a:off x="6567113" y="3971938"/>
              <a:ext cx="916058" cy="438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103">
              <a:extLst>
                <a:ext uri="{FF2B5EF4-FFF2-40B4-BE49-F238E27FC236}">
                  <a16:creationId xmlns:a16="http://schemas.microsoft.com/office/drawing/2014/main" id="{13B47802-5CB0-49FB-8266-CE531FE2ED3F}"/>
                </a:ext>
              </a:extLst>
            </p:cNvPr>
            <p:cNvSpPr txBox="1"/>
            <p:nvPr/>
          </p:nvSpPr>
          <p:spPr>
            <a:xfrm>
              <a:off x="1933980" y="3126669"/>
              <a:ext cx="3605477" cy="438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帮助教师构建和调整知识图谱</a:t>
              </a: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4A3B2CB-763F-40E0-B89A-9CA5622335C7}"/>
              </a:ext>
            </a:extLst>
          </p:cNvPr>
          <p:cNvCxnSpPr/>
          <p:nvPr/>
        </p:nvCxnSpPr>
        <p:spPr>
          <a:xfrm flipV="1">
            <a:off x="6809819" y="4918989"/>
            <a:ext cx="4096764" cy="6086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5745C14-1451-460A-A102-7326B301B388}"/>
              </a:ext>
            </a:extLst>
          </p:cNvPr>
          <p:cNvGrpSpPr/>
          <p:nvPr/>
        </p:nvGrpSpPr>
        <p:grpSpPr>
          <a:xfrm>
            <a:off x="5405454" y="4328492"/>
            <a:ext cx="1123045" cy="1302732"/>
            <a:chOff x="5550606" y="4704901"/>
            <a:chExt cx="1123045" cy="1302732"/>
          </a:xfrm>
        </p:grpSpPr>
        <p:sp>
          <p:nvSpPr>
            <p:cNvPr id="47" name="六边形 46">
              <a:extLst>
                <a:ext uri="{FF2B5EF4-FFF2-40B4-BE49-F238E27FC236}">
                  <a16:creationId xmlns:a16="http://schemas.microsoft.com/office/drawing/2014/main" id="{B7A7921D-367C-48A4-B4A2-7FF42AE22E8A}"/>
                </a:ext>
              </a:extLst>
            </p:cNvPr>
            <p:cNvSpPr/>
            <p:nvPr/>
          </p:nvSpPr>
          <p:spPr>
            <a:xfrm rot="5400000">
              <a:off x="5460763" y="4794744"/>
              <a:ext cx="1302732" cy="1123045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C58CB059-766B-4AC8-9878-7F65004DDD5A}"/>
                </a:ext>
              </a:extLst>
            </p:cNvPr>
            <p:cNvGrpSpPr/>
            <p:nvPr/>
          </p:nvGrpSpPr>
          <p:grpSpPr>
            <a:xfrm>
              <a:off x="5923329" y="5169661"/>
              <a:ext cx="348517" cy="446576"/>
              <a:chOff x="3095876" y="2479873"/>
              <a:chExt cx="366231" cy="470769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77952419-9FC5-42C3-AE01-418078CCE55B}"/>
                  </a:ext>
                </a:extLst>
              </p:cNvPr>
              <p:cNvSpPr/>
              <p:nvPr/>
            </p:nvSpPr>
            <p:spPr bwMode="auto">
              <a:xfrm flipH="1">
                <a:off x="3095876" y="2898027"/>
                <a:ext cx="51923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015">
                  <a:defRPr/>
                </a:pPr>
                <a:endParaRPr lang="zh-CN" altLang="en-US" sz="150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Freeform 109">
                <a:extLst>
                  <a:ext uri="{FF2B5EF4-FFF2-40B4-BE49-F238E27FC236}">
                    <a16:creationId xmlns:a16="http://schemas.microsoft.com/office/drawing/2014/main" id="{056067B7-CF20-4F9F-A2F6-335A729A85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3095876" y="2479873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015">
                  <a:defRPr/>
                </a:pPr>
                <a:endParaRPr lang="zh-CN" altLang="en-US" sz="150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Rectangle 110">
                <a:extLst>
                  <a:ext uri="{FF2B5EF4-FFF2-40B4-BE49-F238E27FC236}">
                    <a16:creationId xmlns:a16="http://schemas.microsoft.com/office/drawing/2014/main" id="{110501A5-D556-4C24-B1E5-FA9456FA2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95876" y="2741565"/>
                <a:ext cx="51923" cy="519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015">
                  <a:defRPr/>
                </a:pPr>
                <a:endParaRPr lang="zh-CN" altLang="en-US" sz="150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111">
                <a:extLst>
                  <a:ext uri="{FF2B5EF4-FFF2-40B4-BE49-F238E27FC236}">
                    <a16:creationId xmlns:a16="http://schemas.microsoft.com/office/drawing/2014/main" id="{F6BF12CC-AA78-4E7E-92FE-596E2A795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95876" y="2819796"/>
                <a:ext cx="51923" cy="52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015">
                  <a:defRPr/>
                </a:pPr>
                <a:endParaRPr lang="zh-CN" altLang="en-US" sz="150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D86CD60-6470-46B8-A491-1E24E24016CA}"/>
              </a:ext>
            </a:extLst>
          </p:cNvPr>
          <p:cNvGrpSpPr/>
          <p:nvPr/>
        </p:nvGrpSpPr>
        <p:grpSpPr>
          <a:xfrm>
            <a:off x="4817281" y="5416130"/>
            <a:ext cx="1123045" cy="1302732"/>
            <a:chOff x="5301679" y="1577352"/>
            <a:chExt cx="1123045" cy="1302732"/>
          </a:xfrm>
        </p:grpSpPr>
        <p:sp>
          <p:nvSpPr>
            <p:cNvPr id="54" name="六边形 53">
              <a:extLst>
                <a:ext uri="{FF2B5EF4-FFF2-40B4-BE49-F238E27FC236}">
                  <a16:creationId xmlns:a16="http://schemas.microsoft.com/office/drawing/2014/main" id="{58B4D671-9A07-4FF7-A0FE-CBEC1C4E5649}"/>
                </a:ext>
              </a:extLst>
            </p:cNvPr>
            <p:cNvSpPr/>
            <p:nvPr/>
          </p:nvSpPr>
          <p:spPr>
            <a:xfrm rot="5400000">
              <a:off x="5211836" y="1667195"/>
              <a:ext cx="1302732" cy="1123045"/>
            </a:xfrm>
            <a:prstGeom prst="hexagon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KSO_Shape">
              <a:extLst>
                <a:ext uri="{FF2B5EF4-FFF2-40B4-BE49-F238E27FC236}">
                  <a16:creationId xmlns:a16="http://schemas.microsoft.com/office/drawing/2014/main" id="{A688FA65-DF42-454B-9B77-E49743E20116}"/>
                </a:ext>
              </a:extLst>
            </p:cNvPr>
            <p:cNvSpPr/>
            <p:nvPr/>
          </p:nvSpPr>
          <p:spPr bwMode="auto">
            <a:xfrm rot="11290936">
              <a:off x="5635344" y="2000361"/>
              <a:ext cx="455715" cy="455715"/>
            </a:xfrm>
            <a:custGeom>
              <a:avLst/>
              <a:gdLst>
                <a:gd name="T0" fmla="*/ 1159904 w 2208213"/>
                <a:gd name="T1" fmla="*/ 523327 h 2209801"/>
                <a:gd name="T2" fmla="*/ 1199134 w 2208213"/>
                <a:gd name="T3" fmla="*/ 565478 h 2209801"/>
                <a:gd name="T4" fmla="*/ 1206816 w 2208213"/>
                <a:gd name="T5" fmla="*/ 627336 h 2209801"/>
                <a:gd name="T6" fmla="*/ 1183496 w 2208213"/>
                <a:gd name="T7" fmla="*/ 668666 h 2209801"/>
                <a:gd name="T8" fmla="*/ 954421 w 2208213"/>
                <a:gd name="T9" fmla="*/ 947300 h 2209801"/>
                <a:gd name="T10" fmla="*/ 901747 w 2208213"/>
                <a:gd name="T11" fmla="*/ 1002588 h 2209801"/>
                <a:gd name="T12" fmla="*/ 871569 w 2208213"/>
                <a:gd name="T13" fmla="*/ 1378936 h 2209801"/>
                <a:gd name="T14" fmla="*/ 822461 w 2208213"/>
                <a:gd name="T15" fmla="*/ 1396179 h 2209801"/>
                <a:gd name="T16" fmla="*/ 784602 w 2208213"/>
                <a:gd name="T17" fmla="*/ 1361418 h 2209801"/>
                <a:gd name="T18" fmla="*/ 740982 w 2208213"/>
                <a:gd name="T19" fmla="*/ 986166 h 2209801"/>
                <a:gd name="T20" fmla="*/ 701476 w 2208213"/>
                <a:gd name="T21" fmla="*/ 923487 h 2209801"/>
                <a:gd name="T22" fmla="*/ 699830 w 2208213"/>
                <a:gd name="T23" fmla="*/ 851775 h 2209801"/>
                <a:gd name="T24" fmla="*/ 735769 w 2208213"/>
                <a:gd name="T25" fmla="*/ 788002 h 2209801"/>
                <a:gd name="T26" fmla="*/ 801886 w 2208213"/>
                <a:gd name="T27" fmla="*/ 751873 h 2209801"/>
                <a:gd name="T28" fmla="*/ 1066626 w 2208213"/>
                <a:gd name="T29" fmla="*/ 521138 h 2209801"/>
                <a:gd name="T30" fmla="*/ 533853 w 2208213"/>
                <a:gd name="T31" fmla="*/ 676984 h 2209801"/>
                <a:gd name="T32" fmla="*/ 283900 w 2208213"/>
                <a:gd name="T33" fmla="*/ 652063 h 2209801"/>
                <a:gd name="T34" fmla="*/ 235717 w 2208213"/>
                <a:gd name="T35" fmla="*/ 799950 h 2209801"/>
                <a:gd name="T36" fmla="*/ 219838 w 2208213"/>
                <a:gd name="T37" fmla="*/ 953315 h 2209801"/>
                <a:gd name="T38" fmla="*/ 235990 w 2208213"/>
                <a:gd name="T39" fmla="*/ 1107228 h 2209801"/>
                <a:gd name="T40" fmla="*/ 284722 w 2208213"/>
                <a:gd name="T41" fmla="*/ 1255389 h 2209801"/>
                <a:gd name="T42" fmla="*/ 365484 w 2208213"/>
                <a:gd name="T43" fmla="*/ 1392049 h 2209801"/>
                <a:gd name="T44" fmla="*/ 469517 w 2208213"/>
                <a:gd name="T45" fmla="*/ 1504060 h 2209801"/>
                <a:gd name="T46" fmla="*/ 671834 w 2208213"/>
                <a:gd name="T47" fmla="*/ 1628669 h 2209801"/>
                <a:gd name="T48" fmla="*/ 922061 w 2208213"/>
                <a:gd name="T49" fmla="*/ 1683442 h 2209801"/>
                <a:gd name="T50" fmla="*/ 1075099 w 2208213"/>
                <a:gd name="T51" fmla="*/ 1897058 h 2209801"/>
                <a:gd name="T52" fmla="*/ 829252 w 2208213"/>
                <a:gd name="T53" fmla="*/ 1897606 h 2209801"/>
                <a:gd name="T54" fmla="*/ 643088 w 2208213"/>
                <a:gd name="T55" fmla="*/ 1852966 h 2209801"/>
                <a:gd name="T56" fmla="*/ 484300 w 2208213"/>
                <a:gd name="T57" fmla="*/ 1782308 h 2209801"/>
                <a:gd name="T58" fmla="*/ 338654 w 2208213"/>
                <a:gd name="T59" fmla="*/ 1681799 h 2209801"/>
                <a:gd name="T60" fmla="*/ 196841 w 2208213"/>
                <a:gd name="T61" fmla="*/ 1533637 h 2209801"/>
                <a:gd name="T62" fmla="*/ 84047 w 2208213"/>
                <a:gd name="T63" fmla="*/ 1345217 h 2209801"/>
                <a:gd name="T64" fmla="*/ 18342 w 2208213"/>
                <a:gd name="T65" fmla="*/ 1140913 h 2209801"/>
                <a:gd name="T66" fmla="*/ 0 w 2208213"/>
                <a:gd name="T67" fmla="*/ 928667 h 2209801"/>
                <a:gd name="T68" fmla="*/ 29020 w 2208213"/>
                <a:gd name="T69" fmla="*/ 717516 h 2209801"/>
                <a:gd name="T70" fmla="*/ 105128 w 2208213"/>
                <a:gd name="T71" fmla="*/ 516225 h 2209801"/>
                <a:gd name="T72" fmla="*/ 210530 w 2208213"/>
                <a:gd name="T73" fmla="*/ 353822 h 2209801"/>
                <a:gd name="T74" fmla="*/ 1141446 w 2208213"/>
                <a:gd name="T75" fmla="*/ 18620 h 2209801"/>
                <a:gd name="T76" fmla="*/ 1322266 w 2208213"/>
                <a:gd name="T77" fmla="*/ 74481 h 2209801"/>
                <a:gd name="T78" fmla="*/ 1477059 w 2208213"/>
                <a:gd name="T79" fmla="*/ 157177 h 2209801"/>
                <a:gd name="T80" fmla="*/ 1614592 w 2208213"/>
                <a:gd name="T81" fmla="*/ 267528 h 2209801"/>
                <a:gd name="T82" fmla="*/ 1754042 w 2208213"/>
                <a:gd name="T83" fmla="*/ 437575 h 2209801"/>
                <a:gd name="T84" fmla="*/ 1849932 w 2208213"/>
                <a:gd name="T85" fmla="*/ 632539 h 2209801"/>
                <a:gd name="T86" fmla="*/ 1898425 w 2208213"/>
                <a:gd name="T87" fmla="*/ 840647 h 2209801"/>
                <a:gd name="T88" fmla="*/ 1899521 w 2208213"/>
                <a:gd name="T89" fmla="*/ 1053410 h 2209801"/>
                <a:gd name="T90" fmla="*/ 1853220 w 2208213"/>
                <a:gd name="T91" fmla="*/ 1262339 h 2209801"/>
                <a:gd name="T92" fmla="*/ 1761440 w 2208213"/>
                <a:gd name="T93" fmla="*/ 1455113 h 2209801"/>
                <a:gd name="T94" fmla="*/ 1536237 w 2208213"/>
                <a:gd name="T95" fmla="*/ 1393502 h 2209801"/>
                <a:gd name="T96" fmla="*/ 1625825 w 2208213"/>
                <a:gd name="T97" fmla="*/ 1239886 h 2209801"/>
                <a:gd name="T98" fmla="*/ 1671304 w 2208213"/>
                <a:gd name="T99" fmla="*/ 1090925 h 2209801"/>
                <a:gd name="T100" fmla="*/ 1684455 w 2208213"/>
                <a:gd name="T101" fmla="*/ 937034 h 2209801"/>
                <a:gd name="T102" fmla="*/ 1665003 w 2208213"/>
                <a:gd name="T103" fmla="*/ 783965 h 2209801"/>
                <a:gd name="T104" fmla="*/ 1613770 w 2208213"/>
                <a:gd name="T105" fmla="*/ 636646 h 2209801"/>
                <a:gd name="T106" fmla="*/ 1529935 w 2208213"/>
                <a:gd name="T107" fmla="*/ 501102 h 2209801"/>
                <a:gd name="T108" fmla="*/ 1425004 w 2208213"/>
                <a:gd name="T109" fmla="*/ 392393 h 2209801"/>
                <a:gd name="T110" fmla="*/ 1313773 w 2208213"/>
                <a:gd name="T111" fmla="*/ 315174 h 2209801"/>
                <a:gd name="T112" fmla="*/ 1191035 w 2208213"/>
                <a:gd name="T113" fmla="*/ 259314 h 2209801"/>
                <a:gd name="T114" fmla="*/ 996790 w 2208213"/>
                <a:gd name="T115" fmla="*/ 220977 h 2209801"/>
                <a:gd name="T116" fmla="*/ 817613 w 2208213"/>
                <a:gd name="T117" fmla="*/ 53670 h 220980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208213" h="2209801">
                  <a:moveTo>
                    <a:pt x="1288552" y="590550"/>
                  </a:moveTo>
                  <a:lnTo>
                    <a:pt x="1298410" y="590868"/>
                  </a:lnTo>
                  <a:lnTo>
                    <a:pt x="1307950" y="592138"/>
                  </a:lnTo>
                  <a:lnTo>
                    <a:pt x="1313039" y="593408"/>
                  </a:lnTo>
                  <a:lnTo>
                    <a:pt x="1317809" y="594678"/>
                  </a:lnTo>
                  <a:lnTo>
                    <a:pt x="1322579" y="596265"/>
                  </a:lnTo>
                  <a:lnTo>
                    <a:pt x="1326713" y="598170"/>
                  </a:lnTo>
                  <a:lnTo>
                    <a:pt x="1331483" y="600075"/>
                  </a:lnTo>
                  <a:lnTo>
                    <a:pt x="1335935" y="601980"/>
                  </a:lnTo>
                  <a:lnTo>
                    <a:pt x="1340705" y="604520"/>
                  </a:lnTo>
                  <a:lnTo>
                    <a:pt x="1344522" y="607060"/>
                  </a:lnTo>
                  <a:lnTo>
                    <a:pt x="1348974" y="610235"/>
                  </a:lnTo>
                  <a:lnTo>
                    <a:pt x="1352790" y="613410"/>
                  </a:lnTo>
                  <a:lnTo>
                    <a:pt x="1356924" y="616585"/>
                  </a:lnTo>
                  <a:lnTo>
                    <a:pt x="1360740" y="620078"/>
                  </a:lnTo>
                  <a:lnTo>
                    <a:pt x="1371870" y="631190"/>
                  </a:lnTo>
                  <a:lnTo>
                    <a:pt x="1375368" y="635000"/>
                  </a:lnTo>
                  <a:lnTo>
                    <a:pt x="1378867" y="639128"/>
                  </a:lnTo>
                  <a:lnTo>
                    <a:pt x="1382047" y="642938"/>
                  </a:lnTo>
                  <a:lnTo>
                    <a:pt x="1384909" y="647383"/>
                  </a:lnTo>
                  <a:lnTo>
                    <a:pt x="1387453" y="651510"/>
                  </a:lnTo>
                  <a:lnTo>
                    <a:pt x="1389997" y="655955"/>
                  </a:lnTo>
                  <a:lnTo>
                    <a:pt x="1392223" y="660718"/>
                  </a:lnTo>
                  <a:lnTo>
                    <a:pt x="1394131" y="664845"/>
                  </a:lnTo>
                  <a:lnTo>
                    <a:pt x="1395721" y="669608"/>
                  </a:lnTo>
                  <a:lnTo>
                    <a:pt x="1397311" y="674370"/>
                  </a:lnTo>
                  <a:lnTo>
                    <a:pt x="1398901" y="679133"/>
                  </a:lnTo>
                  <a:lnTo>
                    <a:pt x="1399855" y="683895"/>
                  </a:lnTo>
                  <a:lnTo>
                    <a:pt x="1401445" y="693738"/>
                  </a:lnTo>
                  <a:lnTo>
                    <a:pt x="1401763" y="703580"/>
                  </a:lnTo>
                  <a:lnTo>
                    <a:pt x="1401445" y="713105"/>
                  </a:lnTo>
                  <a:lnTo>
                    <a:pt x="1399855" y="722948"/>
                  </a:lnTo>
                  <a:lnTo>
                    <a:pt x="1398901" y="727710"/>
                  </a:lnTo>
                  <a:lnTo>
                    <a:pt x="1397311" y="732155"/>
                  </a:lnTo>
                  <a:lnTo>
                    <a:pt x="1395721" y="736918"/>
                  </a:lnTo>
                  <a:lnTo>
                    <a:pt x="1394131" y="741680"/>
                  </a:lnTo>
                  <a:lnTo>
                    <a:pt x="1392223" y="746443"/>
                  </a:lnTo>
                  <a:lnTo>
                    <a:pt x="1389997" y="750888"/>
                  </a:lnTo>
                  <a:lnTo>
                    <a:pt x="1387453" y="755015"/>
                  </a:lnTo>
                  <a:lnTo>
                    <a:pt x="1384909" y="759460"/>
                  </a:lnTo>
                  <a:lnTo>
                    <a:pt x="1382047" y="763905"/>
                  </a:lnTo>
                  <a:lnTo>
                    <a:pt x="1378867" y="767715"/>
                  </a:lnTo>
                  <a:lnTo>
                    <a:pt x="1375368" y="771525"/>
                  </a:lnTo>
                  <a:lnTo>
                    <a:pt x="1371870" y="775653"/>
                  </a:lnTo>
                  <a:lnTo>
                    <a:pt x="1123823" y="1022668"/>
                  </a:lnTo>
                  <a:lnTo>
                    <a:pt x="1123823" y="1030605"/>
                  </a:lnTo>
                  <a:lnTo>
                    <a:pt x="1123505" y="1038543"/>
                  </a:lnTo>
                  <a:lnTo>
                    <a:pt x="1122551" y="1046480"/>
                  </a:lnTo>
                  <a:lnTo>
                    <a:pt x="1121279" y="1053783"/>
                  </a:lnTo>
                  <a:lnTo>
                    <a:pt x="1120007" y="1061720"/>
                  </a:lnTo>
                  <a:lnTo>
                    <a:pt x="1117781" y="1069340"/>
                  </a:lnTo>
                  <a:lnTo>
                    <a:pt x="1115555" y="1076643"/>
                  </a:lnTo>
                  <a:lnTo>
                    <a:pt x="1112693" y="1084263"/>
                  </a:lnTo>
                  <a:lnTo>
                    <a:pt x="1109513" y="1091565"/>
                  </a:lnTo>
                  <a:lnTo>
                    <a:pt x="1106333" y="1098868"/>
                  </a:lnTo>
                  <a:lnTo>
                    <a:pt x="1102517" y="1105853"/>
                  </a:lnTo>
                  <a:lnTo>
                    <a:pt x="1098064" y="1112520"/>
                  </a:lnTo>
                  <a:lnTo>
                    <a:pt x="1093930" y="1119188"/>
                  </a:lnTo>
                  <a:lnTo>
                    <a:pt x="1088842" y="1125855"/>
                  </a:lnTo>
                  <a:lnTo>
                    <a:pt x="1083118" y="1132205"/>
                  </a:lnTo>
                  <a:lnTo>
                    <a:pt x="1077712" y="1138238"/>
                  </a:lnTo>
                  <a:lnTo>
                    <a:pt x="1071352" y="1143953"/>
                  </a:lnTo>
                  <a:lnTo>
                    <a:pt x="1064992" y="1149033"/>
                  </a:lnTo>
                  <a:lnTo>
                    <a:pt x="1058631" y="1154113"/>
                  </a:lnTo>
                  <a:lnTo>
                    <a:pt x="1051953" y="1158558"/>
                  </a:lnTo>
                  <a:lnTo>
                    <a:pt x="1045275" y="1163003"/>
                  </a:lnTo>
                  <a:lnTo>
                    <a:pt x="1038279" y="1166813"/>
                  </a:lnTo>
                  <a:lnTo>
                    <a:pt x="1031283" y="1169988"/>
                  </a:lnTo>
                  <a:lnTo>
                    <a:pt x="1023650" y="1173163"/>
                  </a:lnTo>
                  <a:lnTo>
                    <a:pt x="1023650" y="1562101"/>
                  </a:lnTo>
                  <a:lnTo>
                    <a:pt x="1023650" y="1567816"/>
                  </a:lnTo>
                  <a:lnTo>
                    <a:pt x="1022378" y="1573848"/>
                  </a:lnTo>
                  <a:lnTo>
                    <a:pt x="1021424" y="1579246"/>
                  </a:lnTo>
                  <a:lnTo>
                    <a:pt x="1019198" y="1584961"/>
                  </a:lnTo>
                  <a:lnTo>
                    <a:pt x="1016654" y="1590041"/>
                  </a:lnTo>
                  <a:lnTo>
                    <a:pt x="1013792" y="1594803"/>
                  </a:lnTo>
                  <a:lnTo>
                    <a:pt x="1010294" y="1599566"/>
                  </a:lnTo>
                  <a:lnTo>
                    <a:pt x="1006796" y="1603376"/>
                  </a:lnTo>
                  <a:lnTo>
                    <a:pt x="1002344" y="1607186"/>
                  </a:lnTo>
                  <a:lnTo>
                    <a:pt x="997892" y="1610361"/>
                  </a:lnTo>
                  <a:lnTo>
                    <a:pt x="993439" y="1613536"/>
                  </a:lnTo>
                  <a:lnTo>
                    <a:pt x="988033" y="1616076"/>
                  </a:lnTo>
                  <a:lnTo>
                    <a:pt x="982627" y="1617981"/>
                  </a:lnTo>
                  <a:lnTo>
                    <a:pt x="977221" y="1619568"/>
                  </a:lnTo>
                  <a:lnTo>
                    <a:pt x="971179" y="1620203"/>
                  </a:lnTo>
                  <a:lnTo>
                    <a:pt x="965455" y="1620838"/>
                  </a:lnTo>
                  <a:lnTo>
                    <a:pt x="959413" y="1620203"/>
                  </a:lnTo>
                  <a:lnTo>
                    <a:pt x="953370" y="1619568"/>
                  </a:lnTo>
                  <a:lnTo>
                    <a:pt x="947964" y="1617981"/>
                  </a:lnTo>
                  <a:lnTo>
                    <a:pt x="942558" y="1616076"/>
                  </a:lnTo>
                  <a:lnTo>
                    <a:pt x="937470" y="1613536"/>
                  </a:lnTo>
                  <a:lnTo>
                    <a:pt x="932700" y="1610361"/>
                  </a:lnTo>
                  <a:lnTo>
                    <a:pt x="927930" y="1607186"/>
                  </a:lnTo>
                  <a:lnTo>
                    <a:pt x="923795" y="1603376"/>
                  </a:lnTo>
                  <a:lnTo>
                    <a:pt x="919979" y="1599566"/>
                  </a:lnTo>
                  <a:lnTo>
                    <a:pt x="916799" y="1594803"/>
                  </a:lnTo>
                  <a:lnTo>
                    <a:pt x="913619" y="1590041"/>
                  </a:lnTo>
                  <a:lnTo>
                    <a:pt x="911393" y="1584961"/>
                  </a:lnTo>
                  <a:lnTo>
                    <a:pt x="909485" y="1579246"/>
                  </a:lnTo>
                  <a:lnTo>
                    <a:pt x="907895" y="1573848"/>
                  </a:lnTo>
                  <a:lnTo>
                    <a:pt x="906941" y="1567816"/>
                  </a:lnTo>
                  <a:lnTo>
                    <a:pt x="906623" y="1562101"/>
                  </a:lnTo>
                  <a:lnTo>
                    <a:pt x="906623" y="1173163"/>
                  </a:lnTo>
                  <a:lnTo>
                    <a:pt x="899627" y="1169988"/>
                  </a:lnTo>
                  <a:lnTo>
                    <a:pt x="892313" y="1166813"/>
                  </a:lnTo>
                  <a:lnTo>
                    <a:pt x="885316" y="1163003"/>
                  </a:lnTo>
                  <a:lnTo>
                    <a:pt x="878638" y="1158558"/>
                  </a:lnTo>
                  <a:lnTo>
                    <a:pt x="871960" y="1154113"/>
                  </a:lnTo>
                  <a:lnTo>
                    <a:pt x="865282" y="1149033"/>
                  </a:lnTo>
                  <a:lnTo>
                    <a:pt x="858922" y="1143953"/>
                  </a:lnTo>
                  <a:lnTo>
                    <a:pt x="852879" y="1138238"/>
                  </a:lnTo>
                  <a:lnTo>
                    <a:pt x="847473" y="1132205"/>
                  </a:lnTo>
                  <a:lnTo>
                    <a:pt x="842385" y="1125855"/>
                  </a:lnTo>
                  <a:lnTo>
                    <a:pt x="837297" y="1119505"/>
                  </a:lnTo>
                  <a:lnTo>
                    <a:pt x="832845" y="1113473"/>
                  </a:lnTo>
                  <a:lnTo>
                    <a:pt x="828393" y="1106488"/>
                  </a:lnTo>
                  <a:lnTo>
                    <a:pt x="824577" y="1099503"/>
                  </a:lnTo>
                  <a:lnTo>
                    <a:pt x="821397" y="1092835"/>
                  </a:lnTo>
                  <a:lnTo>
                    <a:pt x="818216" y="1085850"/>
                  </a:lnTo>
                  <a:lnTo>
                    <a:pt x="815354" y="1078230"/>
                  </a:lnTo>
                  <a:lnTo>
                    <a:pt x="813128" y="1071245"/>
                  </a:lnTo>
                  <a:lnTo>
                    <a:pt x="811220" y="1063625"/>
                  </a:lnTo>
                  <a:lnTo>
                    <a:pt x="809630" y="1056323"/>
                  </a:lnTo>
                  <a:lnTo>
                    <a:pt x="808040" y="1048703"/>
                  </a:lnTo>
                  <a:lnTo>
                    <a:pt x="807086" y="1041400"/>
                  </a:lnTo>
                  <a:lnTo>
                    <a:pt x="806768" y="1033463"/>
                  </a:lnTo>
                  <a:lnTo>
                    <a:pt x="806450" y="1025843"/>
                  </a:lnTo>
                  <a:lnTo>
                    <a:pt x="806768" y="1018540"/>
                  </a:lnTo>
                  <a:lnTo>
                    <a:pt x="807086" y="1010920"/>
                  </a:lnTo>
                  <a:lnTo>
                    <a:pt x="808040" y="1002983"/>
                  </a:lnTo>
                  <a:lnTo>
                    <a:pt x="809630" y="995680"/>
                  </a:lnTo>
                  <a:lnTo>
                    <a:pt x="811220" y="988060"/>
                  </a:lnTo>
                  <a:lnTo>
                    <a:pt x="813128" y="981075"/>
                  </a:lnTo>
                  <a:lnTo>
                    <a:pt x="815354" y="973455"/>
                  </a:lnTo>
                  <a:lnTo>
                    <a:pt x="818216" y="966470"/>
                  </a:lnTo>
                  <a:lnTo>
                    <a:pt x="821397" y="959485"/>
                  </a:lnTo>
                  <a:lnTo>
                    <a:pt x="824577" y="952183"/>
                  </a:lnTo>
                  <a:lnTo>
                    <a:pt x="828393" y="945515"/>
                  </a:lnTo>
                  <a:lnTo>
                    <a:pt x="832845" y="938848"/>
                  </a:lnTo>
                  <a:lnTo>
                    <a:pt x="837297" y="932180"/>
                  </a:lnTo>
                  <a:lnTo>
                    <a:pt x="842385" y="925830"/>
                  </a:lnTo>
                  <a:lnTo>
                    <a:pt x="847473" y="920115"/>
                  </a:lnTo>
                  <a:lnTo>
                    <a:pt x="852879" y="914083"/>
                  </a:lnTo>
                  <a:lnTo>
                    <a:pt x="859240" y="908368"/>
                  </a:lnTo>
                  <a:lnTo>
                    <a:pt x="865282" y="902653"/>
                  </a:lnTo>
                  <a:lnTo>
                    <a:pt x="871960" y="897890"/>
                  </a:lnTo>
                  <a:lnTo>
                    <a:pt x="878638" y="893445"/>
                  </a:lnTo>
                  <a:lnTo>
                    <a:pt x="885316" y="889000"/>
                  </a:lnTo>
                  <a:lnTo>
                    <a:pt x="892313" y="885508"/>
                  </a:lnTo>
                  <a:lnTo>
                    <a:pt x="899627" y="882015"/>
                  </a:lnTo>
                  <a:lnTo>
                    <a:pt x="906941" y="878840"/>
                  </a:lnTo>
                  <a:lnTo>
                    <a:pt x="914573" y="875983"/>
                  </a:lnTo>
                  <a:lnTo>
                    <a:pt x="921887" y="873760"/>
                  </a:lnTo>
                  <a:lnTo>
                    <a:pt x="929520" y="872173"/>
                  </a:lnTo>
                  <a:lnTo>
                    <a:pt x="936834" y="870585"/>
                  </a:lnTo>
                  <a:lnTo>
                    <a:pt x="944784" y="869315"/>
                  </a:lnTo>
                  <a:lnTo>
                    <a:pt x="952734" y="868363"/>
                  </a:lnTo>
                  <a:lnTo>
                    <a:pt x="960685" y="868045"/>
                  </a:lnTo>
                  <a:lnTo>
                    <a:pt x="967999" y="867728"/>
                  </a:lnTo>
                  <a:lnTo>
                    <a:pt x="1216364" y="620078"/>
                  </a:lnTo>
                  <a:lnTo>
                    <a:pt x="1219862" y="616585"/>
                  </a:lnTo>
                  <a:lnTo>
                    <a:pt x="1223996" y="613410"/>
                  </a:lnTo>
                  <a:lnTo>
                    <a:pt x="1228130" y="610235"/>
                  </a:lnTo>
                  <a:lnTo>
                    <a:pt x="1232264" y="607060"/>
                  </a:lnTo>
                  <a:lnTo>
                    <a:pt x="1236398" y="604520"/>
                  </a:lnTo>
                  <a:lnTo>
                    <a:pt x="1240851" y="601980"/>
                  </a:lnTo>
                  <a:lnTo>
                    <a:pt x="1245621" y="599758"/>
                  </a:lnTo>
                  <a:lnTo>
                    <a:pt x="1250073" y="597535"/>
                  </a:lnTo>
                  <a:lnTo>
                    <a:pt x="1254843" y="596265"/>
                  </a:lnTo>
                  <a:lnTo>
                    <a:pt x="1259295" y="594678"/>
                  </a:lnTo>
                  <a:lnTo>
                    <a:pt x="1264065" y="593408"/>
                  </a:lnTo>
                  <a:lnTo>
                    <a:pt x="1268835" y="592138"/>
                  </a:lnTo>
                  <a:lnTo>
                    <a:pt x="1278694" y="590868"/>
                  </a:lnTo>
                  <a:lnTo>
                    <a:pt x="1288552" y="590550"/>
                  </a:lnTo>
                  <a:close/>
                  <a:moveTo>
                    <a:pt x="799395" y="26988"/>
                  </a:moveTo>
                  <a:lnTo>
                    <a:pt x="618825" y="785302"/>
                  </a:lnTo>
                  <a:lnTo>
                    <a:pt x="426196" y="592785"/>
                  </a:lnTo>
                  <a:lnTo>
                    <a:pt x="414454" y="608987"/>
                  </a:lnTo>
                  <a:lnTo>
                    <a:pt x="403030" y="625189"/>
                  </a:lnTo>
                  <a:lnTo>
                    <a:pt x="392240" y="641708"/>
                  </a:lnTo>
                  <a:lnTo>
                    <a:pt x="381450" y="658228"/>
                  </a:lnTo>
                  <a:lnTo>
                    <a:pt x="371295" y="674748"/>
                  </a:lnTo>
                  <a:lnTo>
                    <a:pt x="361775" y="691585"/>
                  </a:lnTo>
                  <a:lnTo>
                    <a:pt x="352254" y="709058"/>
                  </a:lnTo>
                  <a:lnTo>
                    <a:pt x="343369" y="726213"/>
                  </a:lnTo>
                  <a:lnTo>
                    <a:pt x="336387" y="741144"/>
                  </a:lnTo>
                  <a:lnTo>
                    <a:pt x="329088" y="756393"/>
                  </a:lnTo>
                  <a:lnTo>
                    <a:pt x="322741" y="771642"/>
                  </a:lnTo>
                  <a:lnTo>
                    <a:pt x="316711" y="786573"/>
                  </a:lnTo>
                  <a:lnTo>
                    <a:pt x="310365" y="801822"/>
                  </a:lnTo>
                  <a:lnTo>
                    <a:pt x="304652" y="817706"/>
                  </a:lnTo>
                  <a:lnTo>
                    <a:pt x="299257" y="832955"/>
                  </a:lnTo>
                  <a:lnTo>
                    <a:pt x="294180" y="848839"/>
                  </a:lnTo>
                  <a:lnTo>
                    <a:pt x="289420" y="864723"/>
                  </a:lnTo>
                  <a:lnTo>
                    <a:pt x="284977" y="880290"/>
                  </a:lnTo>
                  <a:lnTo>
                    <a:pt x="280851" y="896174"/>
                  </a:lnTo>
                  <a:lnTo>
                    <a:pt x="276726" y="912376"/>
                  </a:lnTo>
                  <a:lnTo>
                    <a:pt x="273235" y="927942"/>
                  </a:lnTo>
                  <a:lnTo>
                    <a:pt x="270062" y="944144"/>
                  </a:lnTo>
                  <a:lnTo>
                    <a:pt x="267523" y="960346"/>
                  </a:lnTo>
                  <a:lnTo>
                    <a:pt x="264667" y="976548"/>
                  </a:lnTo>
                  <a:lnTo>
                    <a:pt x="262128" y="992433"/>
                  </a:lnTo>
                  <a:lnTo>
                    <a:pt x="260224" y="1008634"/>
                  </a:lnTo>
                  <a:lnTo>
                    <a:pt x="258637" y="1024836"/>
                  </a:lnTo>
                  <a:lnTo>
                    <a:pt x="257050" y="1041038"/>
                  </a:lnTo>
                  <a:lnTo>
                    <a:pt x="256098" y="1057240"/>
                  </a:lnTo>
                  <a:lnTo>
                    <a:pt x="255464" y="1073760"/>
                  </a:lnTo>
                  <a:lnTo>
                    <a:pt x="254829" y="1089962"/>
                  </a:lnTo>
                  <a:lnTo>
                    <a:pt x="254829" y="1105846"/>
                  </a:lnTo>
                  <a:lnTo>
                    <a:pt x="254829" y="1122683"/>
                  </a:lnTo>
                  <a:lnTo>
                    <a:pt x="255464" y="1138568"/>
                  </a:lnTo>
                  <a:lnTo>
                    <a:pt x="256416" y="1155087"/>
                  </a:lnTo>
                  <a:lnTo>
                    <a:pt x="257050" y="1171289"/>
                  </a:lnTo>
                  <a:lnTo>
                    <a:pt x="258637" y="1187491"/>
                  </a:lnTo>
                  <a:lnTo>
                    <a:pt x="260224" y="1203693"/>
                  </a:lnTo>
                  <a:lnTo>
                    <a:pt x="262128" y="1219895"/>
                  </a:lnTo>
                  <a:lnTo>
                    <a:pt x="264667" y="1236097"/>
                  </a:lnTo>
                  <a:lnTo>
                    <a:pt x="267523" y="1251981"/>
                  </a:lnTo>
                  <a:lnTo>
                    <a:pt x="270379" y="1268183"/>
                  </a:lnTo>
                  <a:lnTo>
                    <a:pt x="273552" y="1284385"/>
                  </a:lnTo>
                  <a:lnTo>
                    <a:pt x="277361" y="1300269"/>
                  </a:lnTo>
                  <a:lnTo>
                    <a:pt x="281169" y="1316153"/>
                  </a:lnTo>
                  <a:lnTo>
                    <a:pt x="284977" y="1332038"/>
                  </a:lnTo>
                  <a:lnTo>
                    <a:pt x="289737" y="1347922"/>
                  </a:lnTo>
                  <a:lnTo>
                    <a:pt x="294497" y="1363488"/>
                  </a:lnTo>
                  <a:lnTo>
                    <a:pt x="299575" y="1379373"/>
                  </a:lnTo>
                  <a:lnTo>
                    <a:pt x="305287" y="1394622"/>
                  </a:lnTo>
                  <a:lnTo>
                    <a:pt x="310682" y="1410188"/>
                  </a:lnTo>
                  <a:lnTo>
                    <a:pt x="317029" y="1425437"/>
                  </a:lnTo>
                  <a:lnTo>
                    <a:pt x="323376" y="1440686"/>
                  </a:lnTo>
                  <a:lnTo>
                    <a:pt x="330040" y="1456252"/>
                  </a:lnTo>
                  <a:lnTo>
                    <a:pt x="337022" y="1471184"/>
                  </a:lnTo>
                  <a:lnTo>
                    <a:pt x="344003" y="1486115"/>
                  </a:lnTo>
                  <a:lnTo>
                    <a:pt x="351620" y="1501046"/>
                  </a:lnTo>
                  <a:lnTo>
                    <a:pt x="359553" y="1515660"/>
                  </a:lnTo>
                  <a:lnTo>
                    <a:pt x="367804" y="1530273"/>
                  </a:lnTo>
                  <a:lnTo>
                    <a:pt x="376373" y="1544887"/>
                  </a:lnTo>
                  <a:lnTo>
                    <a:pt x="384941" y="1558865"/>
                  </a:lnTo>
                  <a:lnTo>
                    <a:pt x="394461" y="1573161"/>
                  </a:lnTo>
                  <a:lnTo>
                    <a:pt x="403982" y="1587139"/>
                  </a:lnTo>
                  <a:lnTo>
                    <a:pt x="413819" y="1601117"/>
                  </a:lnTo>
                  <a:lnTo>
                    <a:pt x="423657" y="1614777"/>
                  </a:lnTo>
                  <a:lnTo>
                    <a:pt x="434130" y="1628120"/>
                  </a:lnTo>
                  <a:lnTo>
                    <a:pt x="444919" y="1641780"/>
                  </a:lnTo>
                  <a:lnTo>
                    <a:pt x="455709" y="1655123"/>
                  </a:lnTo>
                  <a:lnTo>
                    <a:pt x="466816" y="1668148"/>
                  </a:lnTo>
                  <a:lnTo>
                    <a:pt x="478558" y="1680856"/>
                  </a:lnTo>
                  <a:lnTo>
                    <a:pt x="490300" y="1693563"/>
                  </a:lnTo>
                  <a:lnTo>
                    <a:pt x="502676" y="1706270"/>
                  </a:lnTo>
                  <a:lnTo>
                    <a:pt x="512832" y="1716119"/>
                  </a:lnTo>
                  <a:lnTo>
                    <a:pt x="522987" y="1725967"/>
                  </a:lnTo>
                  <a:lnTo>
                    <a:pt x="533776" y="1735497"/>
                  </a:lnTo>
                  <a:lnTo>
                    <a:pt x="544249" y="1744710"/>
                  </a:lnTo>
                  <a:lnTo>
                    <a:pt x="555039" y="1753923"/>
                  </a:lnTo>
                  <a:lnTo>
                    <a:pt x="565511" y="1762818"/>
                  </a:lnTo>
                  <a:lnTo>
                    <a:pt x="587725" y="1780291"/>
                  </a:lnTo>
                  <a:lnTo>
                    <a:pt x="609939" y="1796811"/>
                  </a:lnTo>
                  <a:lnTo>
                    <a:pt x="633106" y="1812695"/>
                  </a:lnTo>
                  <a:lnTo>
                    <a:pt x="656589" y="1827626"/>
                  </a:lnTo>
                  <a:lnTo>
                    <a:pt x="680073" y="1841604"/>
                  </a:lnTo>
                  <a:lnTo>
                    <a:pt x="704509" y="1854629"/>
                  </a:lnTo>
                  <a:lnTo>
                    <a:pt x="728944" y="1867337"/>
                  </a:lnTo>
                  <a:lnTo>
                    <a:pt x="753697" y="1878774"/>
                  </a:lnTo>
                  <a:lnTo>
                    <a:pt x="778768" y="1889257"/>
                  </a:lnTo>
                  <a:lnTo>
                    <a:pt x="804155" y="1899741"/>
                  </a:lnTo>
                  <a:lnTo>
                    <a:pt x="829543" y="1908636"/>
                  </a:lnTo>
                  <a:lnTo>
                    <a:pt x="855566" y="1916896"/>
                  </a:lnTo>
                  <a:lnTo>
                    <a:pt x="881906" y="1923885"/>
                  </a:lnTo>
                  <a:lnTo>
                    <a:pt x="908245" y="1930556"/>
                  </a:lnTo>
                  <a:lnTo>
                    <a:pt x="934585" y="1936592"/>
                  </a:lnTo>
                  <a:lnTo>
                    <a:pt x="961242" y="1941357"/>
                  </a:lnTo>
                  <a:lnTo>
                    <a:pt x="988217" y="1945805"/>
                  </a:lnTo>
                  <a:lnTo>
                    <a:pt x="1014874" y="1948982"/>
                  </a:lnTo>
                  <a:lnTo>
                    <a:pt x="1042165" y="1951206"/>
                  </a:lnTo>
                  <a:lnTo>
                    <a:pt x="1068823" y="1952794"/>
                  </a:lnTo>
                  <a:lnTo>
                    <a:pt x="1095797" y="1953112"/>
                  </a:lnTo>
                  <a:lnTo>
                    <a:pt x="1123089" y="1953112"/>
                  </a:lnTo>
                  <a:lnTo>
                    <a:pt x="1150063" y="1951841"/>
                  </a:lnTo>
                  <a:lnTo>
                    <a:pt x="1177355" y="1950253"/>
                  </a:lnTo>
                  <a:lnTo>
                    <a:pt x="1204012" y="1947711"/>
                  </a:lnTo>
                  <a:lnTo>
                    <a:pt x="1231304" y="1944217"/>
                  </a:lnTo>
                  <a:lnTo>
                    <a:pt x="1257961" y="1939451"/>
                  </a:lnTo>
                  <a:lnTo>
                    <a:pt x="1284618" y="1934368"/>
                  </a:lnTo>
                  <a:lnTo>
                    <a:pt x="1311275" y="1928015"/>
                  </a:lnTo>
                  <a:lnTo>
                    <a:pt x="1258913" y="2147853"/>
                  </a:lnTo>
                  <a:lnTo>
                    <a:pt x="1246219" y="2200588"/>
                  </a:lnTo>
                  <a:lnTo>
                    <a:pt x="1220514" y="2203130"/>
                  </a:lnTo>
                  <a:lnTo>
                    <a:pt x="1195126" y="2205989"/>
                  </a:lnTo>
                  <a:lnTo>
                    <a:pt x="1169104" y="2207895"/>
                  </a:lnTo>
                  <a:lnTo>
                    <a:pt x="1143082" y="2209166"/>
                  </a:lnTo>
                  <a:lnTo>
                    <a:pt x="1117694" y="2209801"/>
                  </a:lnTo>
                  <a:lnTo>
                    <a:pt x="1091672" y="2209801"/>
                  </a:lnTo>
                  <a:lnTo>
                    <a:pt x="1065649" y="2209483"/>
                  </a:lnTo>
                  <a:lnTo>
                    <a:pt x="1039627" y="2208530"/>
                  </a:lnTo>
                  <a:lnTo>
                    <a:pt x="1013287" y="2206307"/>
                  </a:lnTo>
                  <a:lnTo>
                    <a:pt x="987265" y="2204083"/>
                  </a:lnTo>
                  <a:lnTo>
                    <a:pt x="961242" y="2201224"/>
                  </a:lnTo>
                  <a:lnTo>
                    <a:pt x="935537" y="2197411"/>
                  </a:lnTo>
                  <a:lnTo>
                    <a:pt x="909832" y="2193282"/>
                  </a:lnTo>
                  <a:lnTo>
                    <a:pt x="883810" y="2188199"/>
                  </a:lnTo>
                  <a:lnTo>
                    <a:pt x="857787" y="2182798"/>
                  </a:lnTo>
                  <a:lnTo>
                    <a:pt x="832400" y="2176762"/>
                  </a:lnTo>
                  <a:lnTo>
                    <a:pt x="832717" y="2174856"/>
                  </a:lnTo>
                  <a:lnTo>
                    <a:pt x="814946" y="2170091"/>
                  </a:lnTo>
                  <a:lnTo>
                    <a:pt x="797808" y="2165325"/>
                  </a:lnTo>
                  <a:lnTo>
                    <a:pt x="780037" y="2160242"/>
                  </a:lnTo>
                  <a:lnTo>
                    <a:pt x="762583" y="2154842"/>
                  </a:lnTo>
                  <a:lnTo>
                    <a:pt x="745446" y="2149441"/>
                  </a:lnTo>
                  <a:lnTo>
                    <a:pt x="727992" y="2143087"/>
                  </a:lnTo>
                  <a:lnTo>
                    <a:pt x="710856" y="2136734"/>
                  </a:lnTo>
                  <a:lnTo>
                    <a:pt x="693719" y="2130380"/>
                  </a:lnTo>
                  <a:lnTo>
                    <a:pt x="676900" y="2123391"/>
                  </a:lnTo>
                  <a:lnTo>
                    <a:pt x="660080" y="2116084"/>
                  </a:lnTo>
                  <a:lnTo>
                    <a:pt x="642943" y="2108777"/>
                  </a:lnTo>
                  <a:lnTo>
                    <a:pt x="626441" y="2100835"/>
                  </a:lnTo>
                  <a:lnTo>
                    <a:pt x="609939" y="2092893"/>
                  </a:lnTo>
                  <a:lnTo>
                    <a:pt x="593437" y="2084633"/>
                  </a:lnTo>
                  <a:lnTo>
                    <a:pt x="577253" y="2076056"/>
                  </a:lnTo>
                  <a:lnTo>
                    <a:pt x="561385" y="2067478"/>
                  </a:lnTo>
                  <a:lnTo>
                    <a:pt x="545201" y="2057948"/>
                  </a:lnTo>
                  <a:lnTo>
                    <a:pt x="529016" y="2048417"/>
                  </a:lnTo>
                  <a:lnTo>
                    <a:pt x="513149" y="2038887"/>
                  </a:lnTo>
                  <a:lnTo>
                    <a:pt x="497916" y="2028721"/>
                  </a:lnTo>
                  <a:lnTo>
                    <a:pt x="482049" y="2018555"/>
                  </a:lnTo>
                  <a:lnTo>
                    <a:pt x="466816" y="2007754"/>
                  </a:lnTo>
                  <a:lnTo>
                    <a:pt x="451901" y="1996952"/>
                  </a:lnTo>
                  <a:lnTo>
                    <a:pt x="436668" y="1985833"/>
                  </a:lnTo>
                  <a:lnTo>
                    <a:pt x="422070" y="1974397"/>
                  </a:lnTo>
                  <a:lnTo>
                    <a:pt x="407155" y="1962642"/>
                  </a:lnTo>
                  <a:lnTo>
                    <a:pt x="392557" y="1950888"/>
                  </a:lnTo>
                  <a:lnTo>
                    <a:pt x="378277" y="1938498"/>
                  </a:lnTo>
                  <a:lnTo>
                    <a:pt x="364313" y="1926109"/>
                  </a:lnTo>
                  <a:lnTo>
                    <a:pt x="350033" y="1913083"/>
                  </a:lnTo>
                  <a:lnTo>
                    <a:pt x="336387" y="1900058"/>
                  </a:lnTo>
                  <a:lnTo>
                    <a:pt x="322424" y="1886716"/>
                  </a:lnTo>
                  <a:lnTo>
                    <a:pt x="305604" y="1869243"/>
                  </a:lnTo>
                  <a:lnTo>
                    <a:pt x="289420" y="1852088"/>
                  </a:lnTo>
                  <a:lnTo>
                    <a:pt x="273235" y="1833980"/>
                  </a:lnTo>
                  <a:lnTo>
                    <a:pt x="258002" y="1815554"/>
                  </a:lnTo>
                  <a:lnTo>
                    <a:pt x="242452" y="1797446"/>
                  </a:lnTo>
                  <a:lnTo>
                    <a:pt x="228172" y="1779020"/>
                  </a:lnTo>
                  <a:lnTo>
                    <a:pt x="213891" y="1760277"/>
                  </a:lnTo>
                  <a:lnTo>
                    <a:pt x="200245" y="1741216"/>
                  </a:lnTo>
                  <a:lnTo>
                    <a:pt x="187234" y="1721837"/>
                  </a:lnTo>
                  <a:lnTo>
                    <a:pt x="174223" y="1702141"/>
                  </a:lnTo>
                  <a:lnTo>
                    <a:pt x="161846" y="1682444"/>
                  </a:lnTo>
                  <a:lnTo>
                    <a:pt x="150105" y="1662748"/>
                  </a:lnTo>
                  <a:lnTo>
                    <a:pt x="138363" y="1642734"/>
                  </a:lnTo>
                  <a:lnTo>
                    <a:pt x="127573" y="1622402"/>
                  </a:lnTo>
                  <a:lnTo>
                    <a:pt x="117101" y="1602388"/>
                  </a:lnTo>
                  <a:lnTo>
                    <a:pt x="106946" y="1581420"/>
                  </a:lnTo>
                  <a:lnTo>
                    <a:pt x="97425" y="1560453"/>
                  </a:lnTo>
                  <a:lnTo>
                    <a:pt x="87905" y="1539486"/>
                  </a:lnTo>
                  <a:lnTo>
                    <a:pt x="79336" y="1518836"/>
                  </a:lnTo>
                  <a:lnTo>
                    <a:pt x="71085" y="1497551"/>
                  </a:lnTo>
                  <a:lnTo>
                    <a:pt x="63152" y="1476267"/>
                  </a:lnTo>
                  <a:lnTo>
                    <a:pt x="56170" y="1454664"/>
                  </a:lnTo>
                  <a:lnTo>
                    <a:pt x="49189" y="1432744"/>
                  </a:lnTo>
                  <a:lnTo>
                    <a:pt x="42842" y="1411141"/>
                  </a:lnTo>
                  <a:lnTo>
                    <a:pt x="36495" y="1389539"/>
                  </a:lnTo>
                  <a:lnTo>
                    <a:pt x="31100" y="1367618"/>
                  </a:lnTo>
                  <a:lnTo>
                    <a:pt x="25705" y="1345380"/>
                  </a:lnTo>
                  <a:lnTo>
                    <a:pt x="21262" y="1323460"/>
                  </a:lnTo>
                  <a:lnTo>
                    <a:pt x="17137" y="1301222"/>
                  </a:lnTo>
                  <a:lnTo>
                    <a:pt x="13328" y="1278984"/>
                  </a:lnTo>
                  <a:lnTo>
                    <a:pt x="10155" y="1256746"/>
                  </a:lnTo>
                  <a:lnTo>
                    <a:pt x="7299" y="1234508"/>
                  </a:lnTo>
                  <a:lnTo>
                    <a:pt x="5077" y="1211953"/>
                  </a:lnTo>
                  <a:lnTo>
                    <a:pt x="2856" y="1189397"/>
                  </a:lnTo>
                  <a:lnTo>
                    <a:pt x="1587" y="1167159"/>
                  </a:lnTo>
                  <a:lnTo>
                    <a:pt x="317" y="1144604"/>
                  </a:lnTo>
                  <a:lnTo>
                    <a:pt x="0" y="1122048"/>
                  </a:lnTo>
                  <a:lnTo>
                    <a:pt x="0" y="1099810"/>
                  </a:lnTo>
                  <a:lnTo>
                    <a:pt x="0" y="1077254"/>
                  </a:lnTo>
                  <a:lnTo>
                    <a:pt x="635" y="1054699"/>
                  </a:lnTo>
                  <a:lnTo>
                    <a:pt x="2221" y="1032461"/>
                  </a:lnTo>
                  <a:lnTo>
                    <a:pt x="3808" y="1009905"/>
                  </a:lnTo>
                  <a:lnTo>
                    <a:pt x="5712" y="987350"/>
                  </a:lnTo>
                  <a:lnTo>
                    <a:pt x="8568" y="965429"/>
                  </a:lnTo>
                  <a:lnTo>
                    <a:pt x="11742" y="942874"/>
                  </a:lnTo>
                  <a:lnTo>
                    <a:pt x="14915" y="920636"/>
                  </a:lnTo>
                  <a:lnTo>
                    <a:pt x="19041" y="898398"/>
                  </a:lnTo>
                  <a:lnTo>
                    <a:pt x="23484" y="876478"/>
                  </a:lnTo>
                  <a:lnTo>
                    <a:pt x="28244" y="854240"/>
                  </a:lnTo>
                  <a:lnTo>
                    <a:pt x="33639" y="832319"/>
                  </a:lnTo>
                  <a:lnTo>
                    <a:pt x="39351" y="810717"/>
                  </a:lnTo>
                  <a:lnTo>
                    <a:pt x="45380" y="788479"/>
                  </a:lnTo>
                  <a:lnTo>
                    <a:pt x="52045" y="766876"/>
                  </a:lnTo>
                  <a:lnTo>
                    <a:pt x="59344" y="745591"/>
                  </a:lnTo>
                  <a:lnTo>
                    <a:pt x="66643" y="723989"/>
                  </a:lnTo>
                  <a:lnTo>
                    <a:pt x="74894" y="702704"/>
                  </a:lnTo>
                  <a:lnTo>
                    <a:pt x="83145" y="681737"/>
                  </a:lnTo>
                  <a:lnTo>
                    <a:pt x="92348" y="660452"/>
                  </a:lnTo>
                  <a:lnTo>
                    <a:pt x="101868" y="639802"/>
                  </a:lnTo>
                  <a:lnTo>
                    <a:pt x="111706" y="619153"/>
                  </a:lnTo>
                  <a:lnTo>
                    <a:pt x="121861" y="598821"/>
                  </a:lnTo>
                  <a:lnTo>
                    <a:pt x="132333" y="578171"/>
                  </a:lnTo>
                  <a:lnTo>
                    <a:pt x="143758" y="558157"/>
                  </a:lnTo>
                  <a:lnTo>
                    <a:pt x="155182" y="538143"/>
                  </a:lnTo>
                  <a:lnTo>
                    <a:pt x="165337" y="521623"/>
                  </a:lnTo>
                  <a:lnTo>
                    <a:pt x="175810" y="505422"/>
                  </a:lnTo>
                  <a:lnTo>
                    <a:pt x="186282" y="489220"/>
                  </a:lnTo>
                  <a:lnTo>
                    <a:pt x="197389" y="473018"/>
                  </a:lnTo>
                  <a:lnTo>
                    <a:pt x="208814" y="457451"/>
                  </a:lnTo>
                  <a:lnTo>
                    <a:pt x="220238" y="441567"/>
                  </a:lnTo>
                  <a:lnTo>
                    <a:pt x="231980" y="425683"/>
                  </a:lnTo>
                  <a:lnTo>
                    <a:pt x="244039" y="410434"/>
                  </a:lnTo>
                  <a:lnTo>
                    <a:pt x="41255" y="207115"/>
                  </a:lnTo>
                  <a:lnTo>
                    <a:pt x="799395" y="26988"/>
                  </a:lnTo>
                  <a:close/>
                  <a:moveTo>
                    <a:pt x="1115113" y="0"/>
                  </a:moveTo>
                  <a:lnTo>
                    <a:pt x="1141155" y="953"/>
                  </a:lnTo>
                  <a:lnTo>
                    <a:pt x="1167196" y="1906"/>
                  </a:lnTo>
                  <a:lnTo>
                    <a:pt x="1193555" y="3494"/>
                  </a:lnTo>
                  <a:lnTo>
                    <a:pt x="1219596" y="6035"/>
                  </a:lnTo>
                  <a:lnTo>
                    <a:pt x="1245320" y="9212"/>
                  </a:lnTo>
                  <a:lnTo>
                    <a:pt x="1271044" y="12706"/>
                  </a:lnTo>
                  <a:lnTo>
                    <a:pt x="1297085" y="17152"/>
                  </a:lnTo>
                  <a:lnTo>
                    <a:pt x="1323126" y="21599"/>
                  </a:lnTo>
                  <a:lnTo>
                    <a:pt x="1348532" y="27317"/>
                  </a:lnTo>
                  <a:lnTo>
                    <a:pt x="1374574" y="33670"/>
                  </a:lnTo>
                  <a:lnTo>
                    <a:pt x="1392676" y="38434"/>
                  </a:lnTo>
                  <a:lnTo>
                    <a:pt x="1410460" y="42881"/>
                  </a:lnTo>
                  <a:lnTo>
                    <a:pt x="1428244" y="48599"/>
                  </a:lnTo>
                  <a:lnTo>
                    <a:pt x="1445711" y="53999"/>
                  </a:lnTo>
                  <a:lnTo>
                    <a:pt x="1463495" y="60034"/>
                  </a:lnTo>
                  <a:lnTo>
                    <a:pt x="1480962" y="66387"/>
                  </a:lnTo>
                  <a:lnTo>
                    <a:pt x="1498746" y="72422"/>
                  </a:lnTo>
                  <a:lnTo>
                    <a:pt x="1515578" y="79092"/>
                  </a:lnTo>
                  <a:lnTo>
                    <a:pt x="1532727" y="86398"/>
                  </a:lnTo>
                  <a:lnTo>
                    <a:pt x="1549876" y="93703"/>
                  </a:lnTo>
                  <a:lnTo>
                    <a:pt x="1566708" y="101327"/>
                  </a:lnTo>
                  <a:lnTo>
                    <a:pt x="1583222" y="109585"/>
                  </a:lnTo>
                  <a:lnTo>
                    <a:pt x="1600053" y="117526"/>
                  </a:lnTo>
                  <a:lnTo>
                    <a:pt x="1616250" y="126103"/>
                  </a:lnTo>
                  <a:lnTo>
                    <a:pt x="1632764" y="134679"/>
                  </a:lnTo>
                  <a:lnTo>
                    <a:pt x="1648960" y="143890"/>
                  </a:lnTo>
                  <a:lnTo>
                    <a:pt x="1665157" y="152784"/>
                  </a:lnTo>
                  <a:lnTo>
                    <a:pt x="1681035" y="162631"/>
                  </a:lnTo>
                  <a:lnTo>
                    <a:pt x="1696597" y="172478"/>
                  </a:lnTo>
                  <a:lnTo>
                    <a:pt x="1712158" y="182325"/>
                  </a:lnTo>
                  <a:lnTo>
                    <a:pt x="1727402" y="193124"/>
                  </a:lnTo>
                  <a:lnTo>
                    <a:pt x="1742645" y="203606"/>
                  </a:lnTo>
                  <a:lnTo>
                    <a:pt x="1757572" y="214406"/>
                  </a:lnTo>
                  <a:lnTo>
                    <a:pt x="1772498" y="225206"/>
                  </a:lnTo>
                  <a:lnTo>
                    <a:pt x="1787106" y="236641"/>
                  </a:lnTo>
                  <a:lnTo>
                    <a:pt x="1801715" y="248711"/>
                  </a:lnTo>
                  <a:lnTo>
                    <a:pt x="1816323" y="260464"/>
                  </a:lnTo>
                  <a:lnTo>
                    <a:pt x="1830614" y="272534"/>
                  </a:lnTo>
                  <a:lnTo>
                    <a:pt x="1844270" y="284922"/>
                  </a:lnTo>
                  <a:lnTo>
                    <a:pt x="1857926" y="297310"/>
                  </a:lnTo>
                  <a:lnTo>
                    <a:pt x="1871582" y="310333"/>
                  </a:lnTo>
                  <a:lnTo>
                    <a:pt x="1884920" y="323356"/>
                  </a:lnTo>
                  <a:lnTo>
                    <a:pt x="1901751" y="340826"/>
                  </a:lnTo>
                  <a:lnTo>
                    <a:pt x="1918265" y="358296"/>
                  </a:lnTo>
                  <a:lnTo>
                    <a:pt x="1934144" y="376084"/>
                  </a:lnTo>
                  <a:lnTo>
                    <a:pt x="1949706" y="394190"/>
                  </a:lnTo>
                  <a:lnTo>
                    <a:pt x="1964632" y="412295"/>
                  </a:lnTo>
                  <a:lnTo>
                    <a:pt x="1979240" y="431036"/>
                  </a:lnTo>
                  <a:lnTo>
                    <a:pt x="1993531" y="449776"/>
                  </a:lnTo>
                  <a:lnTo>
                    <a:pt x="2007187" y="468835"/>
                  </a:lnTo>
                  <a:lnTo>
                    <a:pt x="2020525" y="487893"/>
                  </a:lnTo>
                  <a:lnTo>
                    <a:pt x="2033228" y="507587"/>
                  </a:lnTo>
                  <a:lnTo>
                    <a:pt x="2045931" y="527280"/>
                  </a:lnTo>
                  <a:lnTo>
                    <a:pt x="2057682" y="546974"/>
                  </a:lnTo>
                  <a:lnTo>
                    <a:pt x="2069114" y="567303"/>
                  </a:lnTo>
                  <a:lnTo>
                    <a:pt x="2080230" y="587314"/>
                  </a:lnTo>
                  <a:lnTo>
                    <a:pt x="2090710" y="607643"/>
                  </a:lnTo>
                  <a:lnTo>
                    <a:pt x="2100555" y="628607"/>
                  </a:lnTo>
                  <a:lnTo>
                    <a:pt x="2110399" y="648936"/>
                  </a:lnTo>
                  <a:lnTo>
                    <a:pt x="2119609" y="670218"/>
                  </a:lnTo>
                  <a:lnTo>
                    <a:pt x="2128184" y="691182"/>
                  </a:lnTo>
                  <a:lnTo>
                    <a:pt x="2136441" y="712464"/>
                  </a:lnTo>
                  <a:lnTo>
                    <a:pt x="2144380" y="733745"/>
                  </a:lnTo>
                  <a:lnTo>
                    <a:pt x="2151684" y="755345"/>
                  </a:lnTo>
                  <a:lnTo>
                    <a:pt x="2158354" y="776627"/>
                  </a:lnTo>
                  <a:lnTo>
                    <a:pt x="2165023" y="798544"/>
                  </a:lnTo>
                  <a:lnTo>
                    <a:pt x="2171057" y="820461"/>
                  </a:lnTo>
                  <a:lnTo>
                    <a:pt x="2176455" y="842378"/>
                  </a:lnTo>
                  <a:lnTo>
                    <a:pt x="2181537" y="863977"/>
                  </a:lnTo>
                  <a:lnTo>
                    <a:pt x="2186300" y="886530"/>
                  </a:lnTo>
                  <a:lnTo>
                    <a:pt x="2190429" y="908447"/>
                  </a:lnTo>
                  <a:lnTo>
                    <a:pt x="2194240" y="930681"/>
                  </a:lnTo>
                  <a:lnTo>
                    <a:pt x="2197416" y="952916"/>
                  </a:lnTo>
                  <a:lnTo>
                    <a:pt x="2200591" y="975151"/>
                  </a:lnTo>
                  <a:lnTo>
                    <a:pt x="2202814" y="997703"/>
                  </a:lnTo>
                  <a:lnTo>
                    <a:pt x="2204402" y="1019938"/>
                  </a:lnTo>
                  <a:lnTo>
                    <a:pt x="2205990" y="1042490"/>
                  </a:lnTo>
                  <a:lnTo>
                    <a:pt x="2207260" y="1065043"/>
                  </a:lnTo>
                  <a:lnTo>
                    <a:pt x="2207578" y="1087277"/>
                  </a:lnTo>
                  <a:lnTo>
                    <a:pt x="2208213" y="1109830"/>
                  </a:lnTo>
                  <a:lnTo>
                    <a:pt x="2207578" y="1132382"/>
                  </a:lnTo>
                  <a:lnTo>
                    <a:pt x="2206943" y="1154617"/>
                  </a:lnTo>
                  <a:lnTo>
                    <a:pt x="2205673" y="1177169"/>
                  </a:lnTo>
                  <a:lnTo>
                    <a:pt x="2203767" y="1199721"/>
                  </a:lnTo>
                  <a:lnTo>
                    <a:pt x="2201862" y="1221956"/>
                  </a:lnTo>
                  <a:lnTo>
                    <a:pt x="2199003" y="1244508"/>
                  </a:lnTo>
                  <a:lnTo>
                    <a:pt x="2195828" y="1267061"/>
                  </a:lnTo>
                  <a:lnTo>
                    <a:pt x="2192652" y="1288978"/>
                  </a:lnTo>
                  <a:lnTo>
                    <a:pt x="2188841" y="1310895"/>
                  </a:lnTo>
                  <a:lnTo>
                    <a:pt x="2184077" y="1333447"/>
                  </a:lnTo>
                  <a:lnTo>
                    <a:pt x="2179314" y="1355047"/>
                  </a:lnTo>
                  <a:lnTo>
                    <a:pt x="2173915" y="1377281"/>
                  </a:lnTo>
                  <a:lnTo>
                    <a:pt x="2168198" y="1399198"/>
                  </a:lnTo>
                  <a:lnTo>
                    <a:pt x="2162165" y="1420798"/>
                  </a:lnTo>
                  <a:lnTo>
                    <a:pt x="2155178" y="1442397"/>
                  </a:lnTo>
                  <a:lnTo>
                    <a:pt x="2148191" y="1464314"/>
                  </a:lnTo>
                  <a:lnTo>
                    <a:pt x="2140887" y="1485596"/>
                  </a:lnTo>
                  <a:lnTo>
                    <a:pt x="2132630" y="1506878"/>
                  </a:lnTo>
                  <a:lnTo>
                    <a:pt x="2124055" y="1527842"/>
                  </a:lnTo>
                  <a:lnTo>
                    <a:pt x="2115163" y="1548806"/>
                  </a:lnTo>
                  <a:lnTo>
                    <a:pt x="2105636" y="1569770"/>
                  </a:lnTo>
                  <a:lnTo>
                    <a:pt x="2095791" y="1590735"/>
                  </a:lnTo>
                  <a:lnTo>
                    <a:pt x="2085628" y="1611063"/>
                  </a:lnTo>
                  <a:lnTo>
                    <a:pt x="2075148" y="1631710"/>
                  </a:lnTo>
                  <a:lnTo>
                    <a:pt x="2063716" y="1651721"/>
                  </a:lnTo>
                  <a:lnTo>
                    <a:pt x="2052283" y="1671732"/>
                  </a:lnTo>
                  <a:lnTo>
                    <a:pt x="2041803" y="1687932"/>
                  </a:lnTo>
                  <a:lnTo>
                    <a:pt x="2031640" y="1704449"/>
                  </a:lnTo>
                  <a:lnTo>
                    <a:pt x="2021160" y="1720649"/>
                  </a:lnTo>
                  <a:lnTo>
                    <a:pt x="2010045" y="1736848"/>
                  </a:lnTo>
                  <a:lnTo>
                    <a:pt x="1998930" y="1752413"/>
                  </a:lnTo>
                  <a:lnTo>
                    <a:pt x="1987180" y="1768295"/>
                  </a:lnTo>
                  <a:lnTo>
                    <a:pt x="1975429" y="1783541"/>
                  </a:lnTo>
                  <a:lnTo>
                    <a:pt x="1963044" y="1798788"/>
                  </a:lnTo>
                  <a:lnTo>
                    <a:pt x="2166293" y="2002394"/>
                  </a:lnTo>
                  <a:lnTo>
                    <a:pt x="1407602" y="2182813"/>
                  </a:lnTo>
                  <a:lnTo>
                    <a:pt x="1588303" y="1424292"/>
                  </a:lnTo>
                  <a:lnTo>
                    <a:pt x="1780755" y="1616463"/>
                  </a:lnTo>
                  <a:lnTo>
                    <a:pt x="1792823" y="1600899"/>
                  </a:lnTo>
                  <a:lnTo>
                    <a:pt x="1804255" y="1584699"/>
                  </a:lnTo>
                  <a:lnTo>
                    <a:pt x="1815053" y="1568182"/>
                  </a:lnTo>
                  <a:lnTo>
                    <a:pt x="1825851" y="1551665"/>
                  </a:lnTo>
                  <a:lnTo>
                    <a:pt x="1836013" y="1534830"/>
                  </a:lnTo>
                  <a:lnTo>
                    <a:pt x="1845540" y="1517678"/>
                  </a:lnTo>
                  <a:lnTo>
                    <a:pt x="1855068" y="1500525"/>
                  </a:lnTo>
                  <a:lnTo>
                    <a:pt x="1863960" y="1483055"/>
                  </a:lnTo>
                  <a:lnTo>
                    <a:pt x="1870946" y="1468126"/>
                  </a:lnTo>
                  <a:lnTo>
                    <a:pt x="1878251" y="1453197"/>
                  </a:lnTo>
                  <a:lnTo>
                    <a:pt x="1884602" y="1438268"/>
                  </a:lnTo>
                  <a:lnTo>
                    <a:pt x="1891271" y="1422704"/>
                  </a:lnTo>
                  <a:lnTo>
                    <a:pt x="1896988" y="1407457"/>
                  </a:lnTo>
                  <a:lnTo>
                    <a:pt x="1902704" y="1392210"/>
                  </a:lnTo>
                  <a:lnTo>
                    <a:pt x="1908103" y="1376328"/>
                  </a:lnTo>
                  <a:lnTo>
                    <a:pt x="1913184" y="1360764"/>
                  </a:lnTo>
                  <a:lnTo>
                    <a:pt x="1917948" y="1344882"/>
                  </a:lnTo>
                  <a:lnTo>
                    <a:pt x="1922712" y="1329000"/>
                  </a:lnTo>
                  <a:lnTo>
                    <a:pt x="1926522" y="1313436"/>
                  </a:lnTo>
                  <a:lnTo>
                    <a:pt x="1930651" y="1297554"/>
                  </a:lnTo>
                  <a:lnTo>
                    <a:pt x="1934144" y="1281354"/>
                  </a:lnTo>
                  <a:lnTo>
                    <a:pt x="1937320" y="1265473"/>
                  </a:lnTo>
                  <a:lnTo>
                    <a:pt x="1940496" y="1249591"/>
                  </a:lnTo>
                  <a:lnTo>
                    <a:pt x="1942719" y="1233391"/>
                  </a:lnTo>
                  <a:lnTo>
                    <a:pt x="1944942" y="1217191"/>
                  </a:lnTo>
                  <a:lnTo>
                    <a:pt x="1947165" y="1200992"/>
                  </a:lnTo>
                  <a:lnTo>
                    <a:pt x="1949070" y="1184475"/>
                  </a:lnTo>
                  <a:lnTo>
                    <a:pt x="1950341" y="1168593"/>
                  </a:lnTo>
                  <a:lnTo>
                    <a:pt x="1951293" y="1152393"/>
                  </a:lnTo>
                  <a:lnTo>
                    <a:pt x="1952246" y="1135876"/>
                  </a:lnTo>
                  <a:lnTo>
                    <a:pt x="1952564" y="1119676"/>
                  </a:lnTo>
                  <a:lnTo>
                    <a:pt x="1952564" y="1103477"/>
                  </a:lnTo>
                  <a:lnTo>
                    <a:pt x="1952564" y="1086960"/>
                  </a:lnTo>
                  <a:lnTo>
                    <a:pt x="1952246" y="1070760"/>
                  </a:lnTo>
                  <a:lnTo>
                    <a:pt x="1951293" y="1054560"/>
                  </a:lnTo>
                  <a:lnTo>
                    <a:pt x="1950341" y="1038043"/>
                  </a:lnTo>
                  <a:lnTo>
                    <a:pt x="1948753" y="1021844"/>
                  </a:lnTo>
                  <a:lnTo>
                    <a:pt x="1947165" y="1005962"/>
                  </a:lnTo>
                  <a:lnTo>
                    <a:pt x="1944942" y="989762"/>
                  </a:lnTo>
                  <a:lnTo>
                    <a:pt x="1942719" y="973563"/>
                  </a:lnTo>
                  <a:lnTo>
                    <a:pt x="1939861" y="957363"/>
                  </a:lnTo>
                  <a:lnTo>
                    <a:pt x="1937320" y="941163"/>
                  </a:lnTo>
                  <a:lnTo>
                    <a:pt x="1933509" y="925599"/>
                  </a:lnTo>
                  <a:lnTo>
                    <a:pt x="1930016" y="909400"/>
                  </a:lnTo>
                  <a:lnTo>
                    <a:pt x="1926522" y="893518"/>
                  </a:lnTo>
                  <a:lnTo>
                    <a:pt x="1922394" y="877318"/>
                  </a:lnTo>
                  <a:lnTo>
                    <a:pt x="1917948" y="861754"/>
                  </a:lnTo>
                  <a:lnTo>
                    <a:pt x="1912867" y="845872"/>
                  </a:lnTo>
                  <a:lnTo>
                    <a:pt x="1907785" y="830625"/>
                  </a:lnTo>
                  <a:lnTo>
                    <a:pt x="1902704" y="814743"/>
                  </a:lnTo>
                  <a:lnTo>
                    <a:pt x="1896670" y="799497"/>
                  </a:lnTo>
                  <a:lnTo>
                    <a:pt x="1890636" y="784250"/>
                  </a:lnTo>
                  <a:lnTo>
                    <a:pt x="1883967" y="768686"/>
                  </a:lnTo>
                  <a:lnTo>
                    <a:pt x="1877298" y="753757"/>
                  </a:lnTo>
                  <a:lnTo>
                    <a:pt x="1870629" y="738510"/>
                  </a:lnTo>
                  <a:lnTo>
                    <a:pt x="1863325" y="723899"/>
                  </a:lnTo>
                  <a:lnTo>
                    <a:pt x="1855703" y="708970"/>
                  </a:lnTo>
                  <a:lnTo>
                    <a:pt x="1847763" y="694358"/>
                  </a:lnTo>
                  <a:lnTo>
                    <a:pt x="1839506" y="679747"/>
                  </a:lnTo>
                  <a:lnTo>
                    <a:pt x="1830932" y="665135"/>
                  </a:lnTo>
                  <a:lnTo>
                    <a:pt x="1822357" y="650524"/>
                  </a:lnTo>
                  <a:lnTo>
                    <a:pt x="1813147" y="636548"/>
                  </a:lnTo>
                  <a:lnTo>
                    <a:pt x="1803620" y="622572"/>
                  </a:lnTo>
                  <a:lnTo>
                    <a:pt x="1793775" y="608913"/>
                  </a:lnTo>
                  <a:lnTo>
                    <a:pt x="1783613" y="595255"/>
                  </a:lnTo>
                  <a:lnTo>
                    <a:pt x="1773450" y="581279"/>
                  </a:lnTo>
                  <a:lnTo>
                    <a:pt x="1762653" y="567938"/>
                  </a:lnTo>
                  <a:lnTo>
                    <a:pt x="1751855" y="554915"/>
                  </a:lnTo>
                  <a:lnTo>
                    <a:pt x="1740422" y="541892"/>
                  </a:lnTo>
                  <a:lnTo>
                    <a:pt x="1728672" y="528868"/>
                  </a:lnTo>
                  <a:lnTo>
                    <a:pt x="1716604" y="516481"/>
                  </a:lnTo>
                  <a:lnTo>
                    <a:pt x="1704536" y="503775"/>
                  </a:lnTo>
                  <a:lnTo>
                    <a:pt x="1694374" y="493611"/>
                  </a:lnTo>
                  <a:lnTo>
                    <a:pt x="1683576" y="483764"/>
                  </a:lnTo>
                  <a:lnTo>
                    <a:pt x="1673414" y="473917"/>
                  </a:lnTo>
                  <a:lnTo>
                    <a:pt x="1662298" y="464388"/>
                  </a:lnTo>
                  <a:lnTo>
                    <a:pt x="1651818" y="455176"/>
                  </a:lnTo>
                  <a:lnTo>
                    <a:pt x="1640703" y="445965"/>
                  </a:lnTo>
                  <a:lnTo>
                    <a:pt x="1629270" y="437071"/>
                  </a:lnTo>
                  <a:lnTo>
                    <a:pt x="1618155" y="428177"/>
                  </a:lnTo>
                  <a:lnTo>
                    <a:pt x="1607040" y="419918"/>
                  </a:lnTo>
                  <a:lnTo>
                    <a:pt x="1594972" y="411342"/>
                  </a:lnTo>
                  <a:lnTo>
                    <a:pt x="1583539" y="403401"/>
                  </a:lnTo>
                  <a:lnTo>
                    <a:pt x="1571789" y="395460"/>
                  </a:lnTo>
                  <a:lnTo>
                    <a:pt x="1559721" y="387519"/>
                  </a:lnTo>
                  <a:lnTo>
                    <a:pt x="1547971" y="380213"/>
                  </a:lnTo>
                  <a:lnTo>
                    <a:pt x="1535585" y="372590"/>
                  </a:lnTo>
                  <a:lnTo>
                    <a:pt x="1522882" y="365602"/>
                  </a:lnTo>
                  <a:lnTo>
                    <a:pt x="1510814" y="358296"/>
                  </a:lnTo>
                  <a:lnTo>
                    <a:pt x="1498111" y="351626"/>
                  </a:lnTo>
                  <a:lnTo>
                    <a:pt x="1485726" y="345591"/>
                  </a:lnTo>
                  <a:lnTo>
                    <a:pt x="1472705" y="339238"/>
                  </a:lnTo>
                  <a:lnTo>
                    <a:pt x="1460002" y="332885"/>
                  </a:lnTo>
                  <a:lnTo>
                    <a:pt x="1446981" y="326850"/>
                  </a:lnTo>
                  <a:lnTo>
                    <a:pt x="1433961" y="321450"/>
                  </a:lnTo>
                  <a:lnTo>
                    <a:pt x="1420622" y="316051"/>
                  </a:lnTo>
                  <a:lnTo>
                    <a:pt x="1407284" y="310651"/>
                  </a:lnTo>
                  <a:lnTo>
                    <a:pt x="1394263" y="305568"/>
                  </a:lnTo>
                  <a:lnTo>
                    <a:pt x="1380608" y="300804"/>
                  </a:lnTo>
                  <a:lnTo>
                    <a:pt x="1367269" y="296674"/>
                  </a:lnTo>
                  <a:lnTo>
                    <a:pt x="1353614" y="292228"/>
                  </a:lnTo>
                  <a:lnTo>
                    <a:pt x="1339958" y="288416"/>
                  </a:lnTo>
                  <a:lnTo>
                    <a:pt x="1326302" y="284287"/>
                  </a:lnTo>
                  <a:lnTo>
                    <a:pt x="1312329" y="280793"/>
                  </a:lnTo>
                  <a:lnTo>
                    <a:pt x="1286287" y="274440"/>
                  </a:lnTo>
                  <a:lnTo>
                    <a:pt x="1259928" y="269358"/>
                  </a:lnTo>
                  <a:lnTo>
                    <a:pt x="1234205" y="264593"/>
                  </a:lnTo>
                  <a:lnTo>
                    <a:pt x="1207528" y="261099"/>
                  </a:lnTo>
                  <a:lnTo>
                    <a:pt x="1181169" y="258558"/>
                  </a:lnTo>
                  <a:lnTo>
                    <a:pt x="1155446" y="256334"/>
                  </a:lnTo>
                  <a:lnTo>
                    <a:pt x="1129087" y="255381"/>
                  </a:lnTo>
                  <a:lnTo>
                    <a:pt x="1102410" y="254746"/>
                  </a:lnTo>
                  <a:lnTo>
                    <a:pt x="1076687" y="255699"/>
                  </a:lnTo>
                  <a:lnTo>
                    <a:pt x="1050328" y="256970"/>
                  </a:lnTo>
                  <a:lnTo>
                    <a:pt x="1024286" y="258875"/>
                  </a:lnTo>
                  <a:lnTo>
                    <a:pt x="998245" y="261417"/>
                  </a:lnTo>
                  <a:lnTo>
                    <a:pt x="972204" y="265546"/>
                  </a:lnTo>
                  <a:lnTo>
                    <a:pt x="946798" y="269993"/>
                  </a:lnTo>
                  <a:lnTo>
                    <a:pt x="921074" y="275075"/>
                  </a:lnTo>
                  <a:lnTo>
                    <a:pt x="895350" y="280793"/>
                  </a:lnTo>
                  <a:lnTo>
                    <a:pt x="947750" y="62257"/>
                  </a:lnTo>
                  <a:lnTo>
                    <a:pt x="960453" y="9847"/>
                  </a:lnTo>
                  <a:lnTo>
                    <a:pt x="986177" y="6670"/>
                  </a:lnTo>
                  <a:lnTo>
                    <a:pt x="1011583" y="4129"/>
                  </a:lnTo>
                  <a:lnTo>
                    <a:pt x="1037625" y="2541"/>
                  </a:lnTo>
                  <a:lnTo>
                    <a:pt x="1063666" y="953"/>
                  </a:lnTo>
                  <a:lnTo>
                    <a:pt x="1089072" y="635"/>
                  </a:lnTo>
                  <a:lnTo>
                    <a:pt x="11151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D87EDE3-D98F-4C73-AC89-79E3417A7580}"/>
              </a:ext>
            </a:extLst>
          </p:cNvPr>
          <p:cNvGrpSpPr/>
          <p:nvPr/>
        </p:nvGrpSpPr>
        <p:grpSpPr>
          <a:xfrm>
            <a:off x="6264694" y="3622343"/>
            <a:ext cx="4289988" cy="490217"/>
            <a:chOff x="6567113" y="3944835"/>
            <a:chExt cx="3969579" cy="465289"/>
          </a:xfrm>
        </p:grpSpPr>
        <p:sp>
          <p:nvSpPr>
            <p:cNvPr id="57" name="文本框 101">
              <a:extLst>
                <a:ext uri="{FF2B5EF4-FFF2-40B4-BE49-F238E27FC236}">
                  <a16:creationId xmlns:a16="http://schemas.microsoft.com/office/drawing/2014/main" id="{0E03C3AC-E552-4079-A943-E82591C6ED67}"/>
                </a:ext>
              </a:extLst>
            </p:cNvPr>
            <p:cNvSpPr txBox="1"/>
            <p:nvPr/>
          </p:nvSpPr>
          <p:spPr>
            <a:xfrm>
              <a:off x="6567113" y="3971935"/>
              <a:ext cx="916058" cy="438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103">
              <a:extLst>
                <a:ext uri="{FF2B5EF4-FFF2-40B4-BE49-F238E27FC236}">
                  <a16:creationId xmlns:a16="http://schemas.microsoft.com/office/drawing/2014/main" id="{A17F825C-9AC4-4A3E-ACC6-1B498C5B74EF}"/>
                </a:ext>
              </a:extLst>
            </p:cNvPr>
            <p:cNvSpPr txBox="1"/>
            <p:nvPr/>
          </p:nvSpPr>
          <p:spPr>
            <a:xfrm>
              <a:off x="7138129" y="3944835"/>
              <a:ext cx="3398563" cy="438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BF53EEB-12D0-4BB2-A2CA-965968DA9F06}"/>
              </a:ext>
            </a:extLst>
          </p:cNvPr>
          <p:cNvCxnSpPr/>
          <p:nvPr/>
        </p:nvCxnSpPr>
        <p:spPr>
          <a:xfrm flipV="1">
            <a:off x="472440" y="6114723"/>
            <a:ext cx="4126457" cy="1744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7D34869-23FC-4051-A725-C97C180B472A}"/>
              </a:ext>
            </a:extLst>
          </p:cNvPr>
          <p:cNvSpPr/>
          <p:nvPr/>
        </p:nvSpPr>
        <p:spPr>
          <a:xfrm>
            <a:off x="6724661" y="3650895"/>
            <a:ext cx="4517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学习效果和授课评价数据可视化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413924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EC56FD-0F62-47D3-80BC-5EEFAA0DF9F4}"/>
              </a:ext>
            </a:extLst>
          </p:cNvPr>
          <p:cNvGrpSpPr/>
          <p:nvPr/>
        </p:nvGrpSpPr>
        <p:grpSpPr>
          <a:xfrm>
            <a:off x="4084837" y="246054"/>
            <a:ext cx="4022325" cy="3541667"/>
            <a:chOff x="405114" y="1212976"/>
            <a:chExt cx="4022325" cy="354166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7B5C65C-58C8-48EE-A8F2-E67F35565877}"/>
                </a:ext>
              </a:extLst>
            </p:cNvPr>
            <p:cNvGrpSpPr/>
            <p:nvPr/>
          </p:nvGrpSpPr>
          <p:grpSpPr>
            <a:xfrm>
              <a:off x="405114" y="1212976"/>
              <a:ext cx="4022325" cy="3541667"/>
              <a:chOff x="335666" y="263852"/>
              <a:chExt cx="4022325" cy="3541667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4FE43A4-436F-418D-B7DE-1D8E1FB50C5D}"/>
                  </a:ext>
                </a:extLst>
              </p:cNvPr>
              <p:cNvCxnSpPr/>
              <p:nvPr/>
            </p:nvCxnSpPr>
            <p:spPr>
              <a:xfrm flipH="1">
                <a:off x="783500" y="3429000"/>
                <a:ext cx="35744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4A53550B-04A2-4713-929A-8718E1216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45" y="1101229"/>
                <a:ext cx="1428146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230CFE8-6D4D-48F2-9B42-4E1A39190F7F}"/>
                  </a:ext>
                </a:extLst>
              </p:cNvPr>
              <p:cNvCxnSpPr/>
              <p:nvPr/>
            </p:nvCxnSpPr>
            <p:spPr>
              <a:xfrm flipH="1">
                <a:off x="335666" y="1101229"/>
                <a:ext cx="1513920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0013644B-72A9-4581-AFD8-64620252B835}"/>
                  </a:ext>
                </a:extLst>
              </p:cNvPr>
              <p:cNvSpPr/>
              <p:nvPr/>
            </p:nvSpPr>
            <p:spPr>
              <a:xfrm flipV="1">
                <a:off x="783500" y="1101229"/>
                <a:ext cx="3136976" cy="2704290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6CE6CFD-CDC1-45A2-ADC5-8E4ABCD23A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9586" y="263852"/>
                <a:ext cx="579714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4D203A0-5239-4BAB-8FD9-25565CD33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300" y="263852"/>
                <a:ext cx="500545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EA70937D-922D-4C41-B53B-2BD1CF0EC8BC}"/>
                  </a:ext>
                </a:extLst>
              </p:cNvPr>
              <p:cNvCxnSpPr/>
              <p:nvPr/>
            </p:nvCxnSpPr>
            <p:spPr>
              <a:xfrm>
                <a:off x="335666" y="3429000"/>
                <a:ext cx="5324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C930A01-3C0E-46F9-98E3-8CF4E6DBF4A0}"/>
                </a:ext>
              </a:extLst>
            </p:cNvPr>
            <p:cNvSpPr txBox="1"/>
            <p:nvPr/>
          </p:nvSpPr>
          <p:spPr>
            <a:xfrm>
              <a:off x="1706809" y="2426065"/>
              <a:ext cx="1504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5400" dirty="0">
                  <a:solidFill>
                    <a:schemeClr val="bg1"/>
                  </a:solidFill>
                  <a:latin typeface="Bell MT" panose="02020503060305020303" pitchFamily="18" charset="0"/>
                  <a:ea typeface="造字工房悦圆 G0v1 常规体" pitchFamily="2" charset="-122"/>
                </a:rPr>
                <a:t>0</a:t>
              </a:r>
              <a:r>
                <a:rPr lang="en-US" altLang="zh-CN" sz="5400" dirty="0">
                  <a:solidFill>
                    <a:schemeClr val="bg1"/>
                  </a:solidFill>
                  <a:latin typeface="Bell MT" panose="02020503060305020303" pitchFamily="18" charset="0"/>
                  <a:ea typeface="造字工房悦圆 G0v1 常规体" pitchFamily="2" charset="-122"/>
                </a:rPr>
                <a:t>6</a:t>
              </a:r>
              <a:endParaRPr lang="fr-FR" sz="5400" dirty="0">
                <a:solidFill>
                  <a:schemeClr val="bg1"/>
                </a:solidFill>
                <a:latin typeface="Bell MT" panose="02020503060305020303" pitchFamily="18" charset="0"/>
                <a:ea typeface="造字工房悦圆 G0v1 常规体" pitchFamily="2" charset="-122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51E153-DD9C-4EA4-A7F4-CC71F70D5A2A}"/>
              </a:ext>
            </a:extLst>
          </p:cNvPr>
          <p:cNvCxnSpPr/>
          <p:nvPr/>
        </p:nvCxnSpPr>
        <p:spPr>
          <a:xfrm>
            <a:off x="2603277" y="3993266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B50A57D-9182-4633-9189-DE36CA332BDA}"/>
              </a:ext>
            </a:extLst>
          </p:cNvPr>
          <p:cNvCxnSpPr/>
          <p:nvPr/>
        </p:nvCxnSpPr>
        <p:spPr>
          <a:xfrm>
            <a:off x="2603277" y="5152663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2A4495A-9A34-4762-93E6-7EF3A6093956}"/>
              </a:ext>
            </a:extLst>
          </p:cNvPr>
          <p:cNvSpPr txBox="1"/>
          <p:nvPr/>
        </p:nvSpPr>
        <p:spPr>
          <a:xfrm>
            <a:off x="3054233" y="4216330"/>
            <a:ext cx="6169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  <a:hlinkClick r:id="rId2" action="ppaction://hlinkfile"/>
              </a:rPr>
              <a:t>系统演示</a:t>
            </a:r>
            <a:endParaRPr lang="fr-FR" sz="5400" dirty="0">
              <a:solidFill>
                <a:schemeClr val="tx1">
                  <a:lumMod val="95000"/>
                  <a:lumOff val="5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46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729708-664E-4C8E-B063-73F56A380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8A9CCD-5AB5-439F-B5ED-C68D46791241}"/>
              </a:ext>
            </a:extLst>
          </p:cNvPr>
          <p:cNvSpPr/>
          <p:nvPr/>
        </p:nvSpPr>
        <p:spPr>
          <a:xfrm>
            <a:off x="0" y="1757680"/>
            <a:ext cx="12192000" cy="256032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fr-FR" sz="66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感谢您的观看</a:t>
            </a:r>
            <a:endParaRPr lang="fr-FR" sz="6600" dirty="0">
              <a:solidFill>
                <a:schemeClr val="accent5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4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8EF5DF61-AF13-4E78-86B4-96AA862199DF}"/>
              </a:ext>
            </a:extLst>
          </p:cNvPr>
          <p:cNvSpPr/>
          <p:nvPr/>
        </p:nvSpPr>
        <p:spPr>
          <a:xfrm>
            <a:off x="1" y="0"/>
            <a:ext cx="7106856" cy="685799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223DD0-ACA2-496E-8835-82A7067036A7}"/>
              </a:ext>
            </a:extLst>
          </p:cNvPr>
          <p:cNvSpPr txBox="1"/>
          <p:nvPr/>
        </p:nvSpPr>
        <p:spPr>
          <a:xfrm>
            <a:off x="6713991" y="555564"/>
            <a:ext cx="51160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1.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目标与思路</a:t>
            </a:r>
            <a:endParaRPr lang="fr-FR" altLang="zh-CN" sz="2800" dirty="0">
              <a:solidFill>
                <a:schemeClr val="accent5">
                  <a:lumMod val="50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  <a:p>
            <a:pPr algn="ctr"/>
            <a:endParaRPr lang="fr-FR" altLang="zh-CN" sz="2800" dirty="0">
              <a:solidFill>
                <a:schemeClr val="accent5">
                  <a:lumMod val="50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  <a:p>
            <a:pPr algn="ctr"/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2. </a:t>
            </a:r>
            <a:r>
              <a:rPr lang="zh-CN" altLang="fr-FR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核心功能</a:t>
            </a:r>
            <a:endParaRPr lang="fr-FR" altLang="zh-CN" sz="2800" dirty="0">
              <a:solidFill>
                <a:schemeClr val="accent5">
                  <a:lumMod val="50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  <a:p>
            <a:pPr algn="ctr"/>
            <a:endParaRPr lang="fr-FR" altLang="zh-CN" sz="2800" dirty="0">
              <a:solidFill>
                <a:schemeClr val="accent5">
                  <a:lumMod val="50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  <a:p>
            <a:pPr algn="ctr"/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3.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业务构思</a:t>
            </a:r>
            <a:endParaRPr lang="fr-FR" altLang="zh-CN" sz="2800" dirty="0">
              <a:solidFill>
                <a:schemeClr val="accent5">
                  <a:lumMod val="50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  <a:p>
            <a:pPr algn="ctr"/>
            <a:endParaRPr lang="fr-FR" altLang="zh-CN" sz="2800" dirty="0">
              <a:solidFill>
                <a:schemeClr val="accent5">
                  <a:lumMod val="50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  <a:p>
            <a:pPr algn="ctr"/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4.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技术实现</a:t>
            </a:r>
            <a:endParaRPr lang="fr-FR" altLang="zh-CN" sz="2800" dirty="0">
              <a:solidFill>
                <a:schemeClr val="accent5">
                  <a:lumMod val="50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  <a:p>
            <a:pPr algn="ctr"/>
            <a:endParaRPr lang="fr-FR" altLang="zh-CN" sz="2800" dirty="0">
              <a:solidFill>
                <a:schemeClr val="accent5">
                  <a:lumMod val="50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  <a:p>
            <a:pPr algn="ctr"/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5</a:t>
            </a:r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. </a:t>
            </a:r>
            <a:r>
              <a:rPr lang="zh-CN" altLang="fr-FR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特色亮点</a:t>
            </a:r>
            <a:endParaRPr lang="fr-FR" altLang="zh-CN" sz="2800" dirty="0">
              <a:solidFill>
                <a:schemeClr val="accent5">
                  <a:lumMod val="50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  <a:p>
            <a:pPr algn="ctr"/>
            <a:endParaRPr lang="fr-FR" altLang="zh-CN" sz="2800" dirty="0">
              <a:solidFill>
                <a:schemeClr val="accent5">
                  <a:lumMod val="50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  <a:p>
            <a:pPr algn="ctr"/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6.</a:t>
            </a:r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 </a:t>
            </a:r>
            <a:r>
              <a:rPr lang="zh-CN" altLang="fr-FR" sz="28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过程演示</a:t>
            </a:r>
            <a:endParaRPr lang="fr-FR" sz="2800" dirty="0">
              <a:solidFill>
                <a:schemeClr val="accent5">
                  <a:lumMod val="50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4B94A3-3B86-47CA-BE04-41A13B590400}"/>
              </a:ext>
            </a:extLst>
          </p:cNvPr>
          <p:cNvSpPr/>
          <p:nvPr/>
        </p:nvSpPr>
        <p:spPr>
          <a:xfrm>
            <a:off x="-1" y="0"/>
            <a:ext cx="7106855" cy="685800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12D424-29D6-4BCF-9A4C-F21D4A289D1E}"/>
              </a:ext>
            </a:extLst>
          </p:cNvPr>
          <p:cNvGrpSpPr/>
          <p:nvPr/>
        </p:nvGrpSpPr>
        <p:grpSpPr>
          <a:xfrm>
            <a:off x="2456045" y="1658165"/>
            <a:ext cx="4022325" cy="3541667"/>
            <a:chOff x="405114" y="1212976"/>
            <a:chExt cx="4022325" cy="354166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8C19146-227B-482D-AF9C-4A3D3AD3A7C4}"/>
                </a:ext>
              </a:extLst>
            </p:cNvPr>
            <p:cNvGrpSpPr/>
            <p:nvPr/>
          </p:nvGrpSpPr>
          <p:grpSpPr>
            <a:xfrm>
              <a:off x="405114" y="1212976"/>
              <a:ext cx="4022325" cy="3541667"/>
              <a:chOff x="335666" y="263852"/>
              <a:chExt cx="4022325" cy="3541667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12623C8D-C74A-404F-BECD-97A4D8CE6E08}"/>
                  </a:ext>
                </a:extLst>
              </p:cNvPr>
              <p:cNvCxnSpPr/>
              <p:nvPr/>
            </p:nvCxnSpPr>
            <p:spPr>
              <a:xfrm flipH="1">
                <a:off x="783500" y="3429000"/>
                <a:ext cx="35744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C653D286-5949-49FE-A52E-30F836769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45" y="1101229"/>
                <a:ext cx="1428146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70AEA878-DC33-44FB-BF8A-9A602797BEE8}"/>
                  </a:ext>
                </a:extLst>
              </p:cNvPr>
              <p:cNvCxnSpPr/>
              <p:nvPr/>
            </p:nvCxnSpPr>
            <p:spPr>
              <a:xfrm flipH="1">
                <a:off x="335666" y="1101229"/>
                <a:ext cx="1513920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646B3137-F46A-46F0-A127-F044A68EDE0E}"/>
                  </a:ext>
                </a:extLst>
              </p:cNvPr>
              <p:cNvSpPr/>
              <p:nvPr/>
            </p:nvSpPr>
            <p:spPr>
              <a:xfrm flipV="1">
                <a:off x="783500" y="1101229"/>
                <a:ext cx="3136976" cy="2704290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6654281E-55CA-4B53-B7D4-7E1C377AF2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9586" y="263852"/>
                <a:ext cx="579714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A8DCA56-0C94-4707-9F4E-E5F27FAB7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300" y="263852"/>
                <a:ext cx="500545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FE758ED3-FCE6-4663-9476-08E7532245F8}"/>
                  </a:ext>
                </a:extLst>
              </p:cNvPr>
              <p:cNvCxnSpPr/>
              <p:nvPr/>
            </p:nvCxnSpPr>
            <p:spPr>
              <a:xfrm>
                <a:off x="335666" y="3429000"/>
                <a:ext cx="5324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F1AE410-5C9C-40F1-A20D-70ACD9444EC2}"/>
                </a:ext>
              </a:extLst>
            </p:cNvPr>
            <p:cNvSpPr txBox="1"/>
            <p:nvPr/>
          </p:nvSpPr>
          <p:spPr>
            <a:xfrm>
              <a:off x="1746393" y="2389817"/>
              <a:ext cx="15047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fr-FR" sz="4400" dirty="0">
                  <a:solidFill>
                    <a:schemeClr val="bg1"/>
                  </a:solidFill>
                  <a:latin typeface="造字工房悦圆 G0v1 常规体" pitchFamily="2" charset="-122"/>
                  <a:ea typeface="造字工房悦圆 G0v1 常规体" pitchFamily="2" charset="-122"/>
                </a:rPr>
                <a:t>目录</a:t>
              </a:r>
              <a:endParaRPr lang="fr-FR" sz="4400" dirty="0">
                <a:solidFill>
                  <a:schemeClr val="bg1"/>
                </a:solidFill>
                <a:latin typeface="造字工房悦圆 G0v1 常规体" pitchFamily="2" charset="-122"/>
                <a:ea typeface="造字工房悦圆 G0v1 常规体" pitchFamily="2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26271C3-9EF3-4CDC-8150-2963774081CB}"/>
              </a:ext>
            </a:extLst>
          </p:cNvPr>
          <p:cNvCxnSpPr/>
          <p:nvPr/>
        </p:nvCxnSpPr>
        <p:spPr>
          <a:xfrm>
            <a:off x="7403348" y="335206"/>
            <a:ext cx="0" cy="61345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05685B-82C1-4AAD-9BA5-35632C4CA4FD}"/>
              </a:ext>
            </a:extLst>
          </p:cNvPr>
          <p:cNvGrpSpPr/>
          <p:nvPr/>
        </p:nvGrpSpPr>
        <p:grpSpPr>
          <a:xfrm flipH="1" flipV="1">
            <a:off x="-1" y="2"/>
            <a:ext cx="2541819" cy="1867650"/>
            <a:chOff x="7887879" y="3805519"/>
            <a:chExt cx="4304121" cy="3052479"/>
          </a:xfrm>
          <a:solidFill>
            <a:schemeClr val="accent5">
              <a:lumMod val="50000"/>
            </a:schemeClr>
          </a:solidFill>
        </p:grpSpPr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6CE65D05-67C4-4CC3-AB0C-BB8CF56F63D0}"/>
                </a:ext>
              </a:extLst>
            </p:cNvPr>
            <p:cNvSpPr/>
            <p:nvPr/>
          </p:nvSpPr>
          <p:spPr>
            <a:xfrm flipH="1">
              <a:off x="10428790" y="3805519"/>
              <a:ext cx="1763210" cy="305247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7D09C5E6-4195-4798-9F65-EE5549C0D96F}"/>
                </a:ext>
              </a:extLst>
            </p:cNvPr>
            <p:cNvSpPr/>
            <p:nvPr/>
          </p:nvSpPr>
          <p:spPr>
            <a:xfrm>
              <a:off x="7887879" y="4940684"/>
              <a:ext cx="3664311" cy="1917314"/>
            </a:xfrm>
            <a:prstGeom prst="parallelogram">
              <a:avLst>
                <a:gd name="adj" fmla="val 561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1902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EC56FD-0F62-47D3-80BC-5EEFAA0DF9F4}"/>
              </a:ext>
            </a:extLst>
          </p:cNvPr>
          <p:cNvGrpSpPr/>
          <p:nvPr/>
        </p:nvGrpSpPr>
        <p:grpSpPr>
          <a:xfrm>
            <a:off x="4084837" y="246054"/>
            <a:ext cx="4022325" cy="3541667"/>
            <a:chOff x="405114" y="1212976"/>
            <a:chExt cx="4022325" cy="354166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7B5C65C-58C8-48EE-A8F2-E67F35565877}"/>
                </a:ext>
              </a:extLst>
            </p:cNvPr>
            <p:cNvGrpSpPr/>
            <p:nvPr/>
          </p:nvGrpSpPr>
          <p:grpSpPr>
            <a:xfrm>
              <a:off x="405114" y="1212976"/>
              <a:ext cx="4022325" cy="3541667"/>
              <a:chOff x="335666" y="263852"/>
              <a:chExt cx="4022325" cy="3541667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4FE43A4-436F-418D-B7DE-1D8E1FB50C5D}"/>
                  </a:ext>
                </a:extLst>
              </p:cNvPr>
              <p:cNvCxnSpPr/>
              <p:nvPr/>
            </p:nvCxnSpPr>
            <p:spPr>
              <a:xfrm flipH="1">
                <a:off x="783500" y="3429000"/>
                <a:ext cx="35744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4A53550B-04A2-4713-929A-8718E1216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45" y="1101229"/>
                <a:ext cx="1428146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230CFE8-6D4D-48F2-9B42-4E1A39190F7F}"/>
                  </a:ext>
                </a:extLst>
              </p:cNvPr>
              <p:cNvCxnSpPr/>
              <p:nvPr/>
            </p:nvCxnSpPr>
            <p:spPr>
              <a:xfrm flipH="1">
                <a:off x="335666" y="1101229"/>
                <a:ext cx="1513920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0013644B-72A9-4581-AFD8-64620252B835}"/>
                  </a:ext>
                </a:extLst>
              </p:cNvPr>
              <p:cNvSpPr/>
              <p:nvPr/>
            </p:nvSpPr>
            <p:spPr>
              <a:xfrm flipV="1">
                <a:off x="783500" y="1101229"/>
                <a:ext cx="3136976" cy="2704290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6CE6CFD-CDC1-45A2-ADC5-8E4ABCD23A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9586" y="263852"/>
                <a:ext cx="579714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4D203A0-5239-4BAB-8FD9-25565CD33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300" y="263852"/>
                <a:ext cx="500545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EA70937D-922D-4C41-B53B-2BD1CF0EC8BC}"/>
                  </a:ext>
                </a:extLst>
              </p:cNvPr>
              <p:cNvCxnSpPr/>
              <p:nvPr/>
            </p:nvCxnSpPr>
            <p:spPr>
              <a:xfrm>
                <a:off x="335666" y="3429000"/>
                <a:ext cx="5324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C930A01-3C0E-46F9-98E3-8CF4E6DBF4A0}"/>
                </a:ext>
              </a:extLst>
            </p:cNvPr>
            <p:cNvSpPr txBox="1"/>
            <p:nvPr/>
          </p:nvSpPr>
          <p:spPr>
            <a:xfrm>
              <a:off x="1706809" y="2426065"/>
              <a:ext cx="1504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5400" dirty="0">
                  <a:solidFill>
                    <a:schemeClr val="bg1"/>
                  </a:solidFill>
                  <a:latin typeface="Bell MT" panose="02020503060305020303" pitchFamily="18" charset="0"/>
                  <a:ea typeface="造字工房悦圆 G0v1 常规体" pitchFamily="2" charset="-122"/>
                </a:rPr>
                <a:t>01</a:t>
              </a:r>
              <a:endParaRPr lang="fr-FR" sz="5400" dirty="0">
                <a:solidFill>
                  <a:schemeClr val="bg1"/>
                </a:solidFill>
                <a:latin typeface="Bell MT" panose="02020503060305020303" pitchFamily="18" charset="0"/>
                <a:ea typeface="造字工房悦圆 G0v1 常规体" pitchFamily="2" charset="-122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51E153-DD9C-4EA4-A7F4-CC71F70D5A2A}"/>
              </a:ext>
            </a:extLst>
          </p:cNvPr>
          <p:cNvCxnSpPr/>
          <p:nvPr/>
        </p:nvCxnSpPr>
        <p:spPr>
          <a:xfrm>
            <a:off x="2603277" y="3993266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B50A57D-9182-4633-9189-DE36CA332BDA}"/>
              </a:ext>
            </a:extLst>
          </p:cNvPr>
          <p:cNvCxnSpPr/>
          <p:nvPr/>
        </p:nvCxnSpPr>
        <p:spPr>
          <a:xfrm>
            <a:off x="2603277" y="5152663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2A4495A-9A34-4762-93E6-7EF3A6093956}"/>
              </a:ext>
            </a:extLst>
          </p:cNvPr>
          <p:cNvSpPr txBox="1"/>
          <p:nvPr/>
        </p:nvSpPr>
        <p:spPr>
          <a:xfrm>
            <a:off x="3344090" y="4198812"/>
            <a:ext cx="6169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5">
                    <a:lumMod val="50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目标与思路</a:t>
            </a:r>
            <a:endParaRPr lang="fr-FR" sz="5400" dirty="0">
              <a:solidFill>
                <a:schemeClr val="tx1">
                  <a:lumMod val="95000"/>
                  <a:lumOff val="5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17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8EDB645-3FFB-44C3-9B09-965262CC87F1}"/>
              </a:ext>
            </a:extLst>
          </p:cNvPr>
          <p:cNvCxnSpPr/>
          <p:nvPr/>
        </p:nvCxnSpPr>
        <p:spPr>
          <a:xfrm>
            <a:off x="0" y="902826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5FD217-5949-48AF-80E9-C5F4852F10B5}"/>
              </a:ext>
            </a:extLst>
          </p:cNvPr>
          <p:cNvSpPr txBox="1"/>
          <p:nvPr/>
        </p:nvSpPr>
        <p:spPr>
          <a:xfrm>
            <a:off x="0" y="266219"/>
            <a:ext cx="214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Part1. </a:t>
            </a:r>
            <a:r>
              <a:rPr lang="zh-CN" altLang="fr-FR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背景</a:t>
            </a:r>
            <a:endParaRPr lang="fr-FR" sz="2800" dirty="0">
              <a:solidFill>
                <a:schemeClr val="accent5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EFC618-5E69-4DA4-B7A9-A19E2EE825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0480" y="1208472"/>
            <a:ext cx="377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面向智慧教育的学科</a:t>
            </a:r>
            <a:endParaRPr lang="en-US" altLang="zh-CN" sz="20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知识图谱构建与创新应用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8FB7272-0614-4912-A375-D30F9C556807}"/>
              </a:ext>
            </a:extLst>
          </p:cNvPr>
          <p:cNvSpPr txBox="1"/>
          <p:nvPr/>
        </p:nvSpPr>
        <p:spPr>
          <a:xfrm>
            <a:off x="4262504" y="1176578"/>
            <a:ext cx="331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2019</a:t>
            </a:r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年中国计算机大会</a:t>
            </a: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“人工智能赋能未来教育”</a:t>
            </a:r>
            <a:endParaRPr lang="en-US" altLang="zh-CN" sz="20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D9A752-CB6D-4A01-86E1-3236FC12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93" y="2011629"/>
            <a:ext cx="3145522" cy="4423234"/>
          </a:xfrm>
          <a:prstGeom prst="rect">
            <a:avLst/>
          </a:prstGeom>
          <a:ln w="127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58310E-E229-4885-9E8C-AA414D474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439" y="2011629"/>
            <a:ext cx="3077370" cy="4423235"/>
          </a:xfrm>
          <a:prstGeom prst="rect">
            <a:avLst/>
          </a:prstGeom>
          <a:ln w="127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62307A5-CAF9-4F59-94F5-787AF5872CD8}"/>
              </a:ext>
            </a:extLst>
          </p:cNvPr>
          <p:cNvSpPr txBox="1"/>
          <p:nvPr/>
        </p:nvSpPr>
        <p:spPr>
          <a:xfrm>
            <a:off x="8802318" y="1208472"/>
            <a:ext cx="2460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推进人工智能与教育的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“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真融合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”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C28627-0ED8-4809-A0DA-7C17F03CC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00" y="2011629"/>
            <a:ext cx="3297232" cy="44232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83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8EDB645-3FFB-44C3-9B09-965262CC87F1}"/>
              </a:ext>
            </a:extLst>
          </p:cNvPr>
          <p:cNvCxnSpPr/>
          <p:nvPr/>
        </p:nvCxnSpPr>
        <p:spPr>
          <a:xfrm>
            <a:off x="0" y="902826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5FD217-5949-48AF-80E9-C5F4852F10B5}"/>
              </a:ext>
            </a:extLst>
          </p:cNvPr>
          <p:cNvSpPr txBox="1"/>
          <p:nvPr/>
        </p:nvSpPr>
        <p:spPr>
          <a:xfrm>
            <a:off x="0" y="266219"/>
            <a:ext cx="2916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Part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.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传统教学</a:t>
            </a:r>
            <a:endParaRPr lang="fr-FR" sz="2800" dirty="0">
              <a:solidFill>
                <a:schemeClr val="accent5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D394B8A-A373-4C3B-8721-A9109D956977}"/>
              </a:ext>
            </a:extLst>
          </p:cNvPr>
          <p:cNvGrpSpPr/>
          <p:nvPr/>
        </p:nvGrpSpPr>
        <p:grpSpPr>
          <a:xfrm>
            <a:off x="4249159" y="2087535"/>
            <a:ext cx="3693682" cy="3455537"/>
            <a:chOff x="4361467" y="1710463"/>
            <a:chExt cx="3693682" cy="345553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C975A72-EFAD-48B7-91B5-0C9BF84910EB}"/>
                </a:ext>
              </a:extLst>
            </p:cNvPr>
            <p:cNvGrpSpPr/>
            <p:nvPr/>
          </p:nvGrpSpPr>
          <p:grpSpPr>
            <a:xfrm>
              <a:off x="5365466" y="2701322"/>
              <a:ext cx="1461068" cy="1455355"/>
              <a:chOff x="4355225" y="2428404"/>
              <a:chExt cx="1461068" cy="1455355"/>
            </a:xfrm>
          </p:grpSpPr>
          <p:sp>
            <p:nvSpPr>
              <p:cNvPr id="10" name="空心弧 9">
                <a:extLst>
                  <a:ext uri="{FF2B5EF4-FFF2-40B4-BE49-F238E27FC236}">
                    <a16:creationId xmlns:a16="http://schemas.microsoft.com/office/drawing/2014/main" id="{A3D4B55F-3125-424F-81BB-7B82558457CD}"/>
                  </a:ext>
                </a:extLst>
              </p:cNvPr>
              <p:cNvSpPr/>
              <p:nvPr/>
            </p:nvSpPr>
            <p:spPr>
              <a:xfrm>
                <a:off x="4383464" y="2441543"/>
                <a:ext cx="1423447" cy="1442216"/>
              </a:xfrm>
              <a:prstGeom prst="blockArc">
                <a:avLst>
                  <a:gd name="adj1" fmla="val 10800000"/>
                  <a:gd name="adj2" fmla="val 17947829"/>
                  <a:gd name="adj3" fmla="val 1360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空心弧 32">
                <a:extLst>
                  <a:ext uri="{FF2B5EF4-FFF2-40B4-BE49-F238E27FC236}">
                    <a16:creationId xmlns:a16="http://schemas.microsoft.com/office/drawing/2014/main" id="{7F5DE474-16D0-43F5-BC90-E90450254160}"/>
                  </a:ext>
                </a:extLst>
              </p:cNvPr>
              <p:cNvSpPr/>
              <p:nvPr/>
            </p:nvSpPr>
            <p:spPr>
              <a:xfrm rot="7133257">
                <a:off x="4364609" y="2422688"/>
                <a:ext cx="1423447" cy="1442216"/>
              </a:xfrm>
              <a:prstGeom prst="blockArc">
                <a:avLst>
                  <a:gd name="adj1" fmla="val 10800000"/>
                  <a:gd name="adj2" fmla="val 17947829"/>
                  <a:gd name="adj3" fmla="val 1360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空心弧 33">
                <a:extLst>
                  <a:ext uri="{FF2B5EF4-FFF2-40B4-BE49-F238E27FC236}">
                    <a16:creationId xmlns:a16="http://schemas.microsoft.com/office/drawing/2014/main" id="{733748D9-1122-4F70-A7F9-E76B0AEE6F67}"/>
                  </a:ext>
                </a:extLst>
              </p:cNvPr>
              <p:cNvSpPr/>
              <p:nvPr/>
            </p:nvSpPr>
            <p:spPr>
              <a:xfrm rot="14421903">
                <a:off x="4383461" y="2419020"/>
                <a:ext cx="1423447" cy="1442216"/>
              </a:xfrm>
              <a:prstGeom prst="blockArc">
                <a:avLst>
                  <a:gd name="adj1" fmla="val 10647737"/>
                  <a:gd name="adj2" fmla="val 18133004"/>
                  <a:gd name="adj3" fmla="val 1361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4DFB3CC-97CB-481C-B7A4-6BC61DEF9695}"/>
                </a:ext>
              </a:extLst>
            </p:cNvPr>
            <p:cNvSpPr/>
            <p:nvPr/>
          </p:nvSpPr>
          <p:spPr>
            <a:xfrm>
              <a:off x="4361467" y="1710463"/>
              <a:ext cx="3450211" cy="3450211"/>
            </a:xfrm>
            <a:prstGeom prst="ellipse">
              <a:avLst/>
            </a:prstGeom>
            <a:noFill/>
            <a:ln w="38100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0B819DC-9A66-4E6B-91F6-452EDFB29AE3}"/>
                </a:ext>
              </a:extLst>
            </p:cNvPr>
            <p:cNvSpPr/>
            <p:nvPr/>
          </p:nvSpPr>
          <p:spPr>
            <a:xfrm>
              <a:off x="4901938" y="1710463"/>
              <a:ext cx="491767" cy="49176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10C7643-AA85-41D1-B247-1A1C496C014E}"/>
                </a:ext>
              </a:extLst>
            </p:cNvPr>
            <p:cNvSpPr/>
            <p:nvPr/>
          </p:nvSpPr>
          <p:spPr>
            <a:xfrm>
              <a:off x="7563382" y="3167162"/>
              <a:ext cx="491767" cy="491767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3BF18D4-AA0F-4F11-8C33-76C7ACE51C33}"/>
                </a:ext>
              </a:extLst>
            </p:cNvPr>
            <p:cNvSpPr/>
            <p:nvPr/>
          </p:nvSpPr>
          <p:spPr>
            <a:xfrm>
              <a:off x="4926261" y="4674233"/>
              <a:ext cx="491767" cy="491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4" name="Freeform 748">
            <a:extLst>
              <a:ext uri="{FF2B5EF4-FFF2-40B4-BE49-F238E27FC236}">
                <a16:creationId xmlns:a16="http://schemas.microsoft.com/office/drawing/2014/main" id="{2470577E-E2E1-4CCF-985E-4C45A25F721F}"/>
              </a:ext>
            </a:extLst>
          </p:cNvPr>
          <p:cNvSpPr>
            <a:spLocks noEditPoints="1"/>
          </p:cNvSpPr>
          <p:nvPr/>
        </p:nvSpPr>
        <p:spPr bwMode="auto">
          <a:xfrm>
            <a:off x="4900405" y="2175304"/>
            <a:ext cx="270216" cy="275925"/>
          </a:xfrm>
          <a:custGeom>
            <a:avLst/>
            <a:gdLst>
              <a:gd name="T0" fmla="*/ 38 w 60"/>
              <a:gd name="T1" fmla="*/ 8 h 61"/>
              <a:gd name="T2" fmla="*/ 22 w 60"/>
              <a:gd name="T3" fmla="*/ 8 h 61"/>
              <a:gd name="T4" fmla="*/ 45 w 60"/>
              <a:gd name="T5" fmla="*/ 41 h 61"/>
              <a:gd name="T6" fmla="*/ 50 w 60"/>
              <a:gd name="T7" fmla="*/ 58 h 61"/>
              <a:gd name="T8" fmla="*/ 51 w 60"/>
              <a:gd name="T9" fmla="*/ 44 h 61"/>
              <a:gd name="T10" fmla="*/ 55 w 60"/>
              <a:gd name="T11" fmla="*/ 58 h 61"/>
              <a:gd name="T12" fmla="*/ 55 w 60"/>
              <a:gd name="T13" fmla="*/ 38 h 61"/>
              <a:gd name="T14" fmla="*/ 56 w 60"/>
              <a:gd name="T15" fmla="*/ 29 h 61"/>
              <a:gd name="T16" fmla="*/ 60 w 60"/>
              <a:gd name="T17" fmla="*/ 38 h 61"/>
              <a:gd name="T18" fmla="*/ 56 w 60"/>
              <a:gd name="T19" fmla="*/ 21 h 61"/>
              <a:gd name="T20" fmla="*/ 47 w 60"/>
              <a:gd name="T21" fmla="*/ 23 h 61"/>
              <a:gd name="T22" fmla="*/ 45 w 60"/>
              <a:gd name="T23" fmla="*/ 41 h 61"/>
              <a:gd name="T24" fmla="*/ 37 w 60"/>
              <a:gd name="T25" fmla="*/ 26 h 61"/>
              <a:gd name="T26" fmla="*/ 36 w 60"/>
              <a:gd name="T27" fmla="*/ 37 h 61"/>
              <a:gd name="T28" fmla="*/ 36 w 60"/>
              <a:gd name="T29" fmla="*/ 61 h 61"/>
              <a:gd name="T30" fmla="*/ 31 w 60"/>
              <a:gd name="T31" fmla="*/ 44 h 61"/>
              <a:gd name="T32" fmla="*/ 30 w 60"/>
              <a:gd name="T33" fmla="*/ 61 h 61"/>
              <a:gd name="T34" fmla="*/ 24 w 60"/>
              <a:gd name="T35" fmla="*/ 40 h 61"/>
              <a:gd name="T36" fmla="*/ 24 w 60"/>
              <a:gd name="T37" fmla="*/ 26 h 61"/>
              <a:gd name="T38" fmla="*/ 23 w 60"/>
              <a:gd name="T39" fmla="*/ 37 h 61"/>
              <a:gd name="T40" fmla="*/ 18 w 60"/>
              <a:gd name="T41" fmla="*/ 22 h 61"/>
              <a:gd name="T42" fmla="*/ 37 w 60"/>
              <a:gd name="T43" fmla="*/ 17 h 61"/>
              <a:gd name="T44" fmla="*/ 43 w 60"/>
              <a:gd name="T45" fmla="*/ 37 h 61"/>
              <a:gd name="T46" fmla="*/ 15 w 60"/>
              <a:gd name="T47" fmla="*/ 41 h 61"/>
              <a:gd name="T48" fmla="*/ 10 w 60"/>
              <a:gd name="T49" fmla="*/ 58 h 61"/>
              <a:gd name="T50" fmla="*/ 9 w 60"/>
              <a:gd name="T51" fmla="*/ 44 h 61"/>
              <a:gd name="T52" fmla="*/ 5 w 60"/>
              <a:gd name="T53" fmla="*/ 58 h 61"/>
              <a:gd name="T54" fmla="*/ 5 w 60"/>
              <a:gd name="T55" fmla="*/ 38 h 61"/>
              <a:gd name="T56" fmla="*/ 4 w 60"/>
              <a:gd name="T57" fmla="*/ 29 h 61"/>
              <a:gd name="T58" fmla="*/ 0 w 60"/>
              <a:gd name="T59" fmla="*/ 38 h 61"/>
              <a:gd name="T60" fmla="*/ 4 w 60"/>
              <a:gd name="T61" fmla="*/ 21 h 61"/>
              <a:gd name="T62" fmla="*/ 13 w 60"/>
              <a:gd name="T63" fmla="*/ 23 h 61"/>
              <a:gd name="T64" fmla="*/ 15 w 60"/>
              <a:gd name="T65" fmla="*/ 41 h 61"/>
              <a:gd name="T66" fmla="*/ 16 w 60"/>
              <a:gd name="T67" fmla="*/ 14 h 61"/>
              <a:gd name="T68" fmla="*/ 15 w 60"/>
              <a:gd name="T69" fmla="*/ 18 h 61"/>
              <a:gd name="T70" fmla="*/ 3 w 60"/>
              <a:gd name="T71" fmla="*/ 14 h 61"/>
              <a:gd name="T72" fmla="*/ 50 w 60"/>
              <a:gd name="T73" fmla="*/ 7 h 61"/>
              <a:gd name="T74" fmla="*/ 45 w 60"/>
              <a:gd name="T75" fmla="*/ 18 h 61"/>
              <a:gd name="T76" fmla="*/ 50 w 60"/>
              <a:gd name="T77" fmla="*/ 20 h 61"/>
              <a:gd name="T78" fmla="*/ 50 w 60"/>
              <a:gd name="T79" fmla="*/ 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35" y="0"/>
                  <a:pt x="38" y="3"/>
                  <a:pt x="38" y="8"/>
                </a:cubicBezTo>
                <a:cubicBezTo>
                  <a:pt x="38" y="12"/>
                  <a:pt x="35" y="16"/>
                  <a:pt x="30" y="16"/>
                </a:cubicBezTo>
                <a:cubicBezTo>
                  <a:pt x="26" y="16"/>
                  <a:pt x="22" y="12"/>
                  <a:pt x="22" y="8"/>
                </a:cubicBezTo>
                <a:cubicBezTo>
                  <a:pt x="22" y="3"/>
                  <a:pt x="26" y="0"/>
                  <a:pt x="30" y="0"/>
                </a:cubicBezTo>
                <a:close/>
                <a:moveTo>
                  <a:pt x="45" y="41"/>
                </a:moveTo>
                <a:cubicBezTo>
                  <a:pt x="45" y="58"/>
                  <a:pt x="45" y="58"/>
                  <a:pt x="45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44"/>
                  <a:pt x="50" y="44"/>
                  <a:pt x="50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58"/>
                  <a:pt x="51" y="58"/>
                  <a:pt x="5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38"/>
                  <a:pt x="56" y="38"/>
                  <a:pt x="56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3"/>
                  <a:pt x="58" y="21"/>
                  <a:pt x="56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3"/>
                </a:cubicBezTo>
                <a:cubicBezTo>
                  <a:pt x="47" y="41"/>
                  <a:pt x="47" y="41"/>
                  <a:pt x="47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37" y="37"/>
                </a:move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61"/>
                  <a:pt x="36" y="61"/>
                  <a:pt x="36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7"/>
                  <a:pt x="23" y="37"/>
                  <a:pt x="23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19"/>
                  <a:pt x="20" y="17"/>
                  <a:pt x="23" y="17"/>
                </a:cubicBezTo>
                <a:cubicBezTo>
                  <a:pt x="38" y="17"/>
                  <a:pt x="22" y="17"/>
                  <a:pt x="37" y="17"/>
                </a:cubicBezTo>
                <a:cubicBezTo>
                  <a:pt x="40" y="17"/>
                  <a:pt x="43" y="19"/>
                  <a:pt x="43" y="22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7"/>
                  <a:pt x="40" y="37"/>
                  <a:pt x="37" y="37"/>
                </a:cubicBezTo>
                <a:close/>
                <a:moveTo>
                  <a:pt x="15" y="41"/>
                </a:moveTo>
                <a:cubicBezTo>
                  <a:pt x="15" y="58"/>
                  <a:pt x="15" y="58"/>
                  <a:pt x="1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4"/>
                  <a:pt x="10" y="44"/>
                  <a:pt x="10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58"/>
                  <a:pt x="9" y="58"/>
                  <a:pt x="9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2" y="21"/>
                  <a:pt x="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3"/>
                </a:cubicBezTo>
                <a:cubicBezTo>
                  <a:pt x="13" y="41"/>
                  <a:pt x="13" y="41"/>
                  <a:pt x="13" y="41"/>
                </a:cubicBezTo>
                <a:cubicBezTo>
                  <a:pt x="15" y="41"/>
                  <a:pt x="15" y="41"/>
                  <a:pt x="15" y="41"/>
                </a:cubicBezTo>
                <a:close/>
                <a:moveTo>
                  <a:pt x="10" y="7"/>
                </a:moveTo>
                <a:cubicBezTo>
                  <a:pt x="14" y="7"/>
                  <a:pt x="16" y="10"/>
                  <a:pt x="16" y="14"/>
                </a:cubicBezTo>
                <a:cubicBezTo>
                  <a:pt x="16" y="15"/>
                  <a:pt x="16" y="16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9"/>
                  <a:pt x="12" y="20"/>
                  <a:pt x="10" y="20"/>
                </a:cubicBezTo>
                <a:cubicBezTo>
                  <a:pt x="6" y="20"/>
                  <a:pt x="3" y="17"/>
                  <a:pt x="3" y="14"/>
                </a:cubicBezTo>
                <a:cubicBezTo>
                  <a:pt x="3" y="10"/>
                  <a:pt x="6" y="7"/>
                  <a:pt x="10" y="7"/>
                </a:cubicBezTo>
                <a:close/>
                <a:moveTo>
                  <a:pt x="50" y="7"/>
                </a:moveTo>
                <a:cubicBezTo>
                  <a:pt x="46" y="7"/>
                  <a:pt x="43" y="10"/>
                  <a:pt x="43" y="14"/>
                </a:cubicBezTo>
                <a:cubicBezTo>
                  <a:pt x="43" y="15"/>
                  <a:pt x="44" y="16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7" y="19"/>
                  <a:pt x="48" y="20"/>
                  <a:pt x="50" y="20"/>
                </a:cubicBezTo>
                <a:cubicBezTo>
                  <a:pt x="54" y="20"/>
                  <a:pt x="57" y="17"/>
                  <a:pt x="57" y="14"/>
                </a:cubicBezTo>
                <a:cubicBezTo>
                  <a:pt x="57" y="10"/>
                  <a:pt x="54" y="7"/>
                  <a:pt x="50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1986">
            <a:extLst>
              <a:ext uri="{FF2B5EF4-FFF2-40B4-BE49-F238E27FC236}">
                <a16:creationId xmlns:a16="http://schemas.microsoft.com/office/drawing/2014/main" id="{581AC9E0-C14A-49AD-BA4D-C5E309CFEADF}"/>
              </a:ext>
            </a:extLst>
          </p:cNvPr>
          <p:cNvSpPr/>
          <p:nvPr/>
        </p:nvSpPr>
        <p:spPr bwMode="auto">
          <a:xfrm>
            <a:off x="4913876" y="5126522"/>
            <a:ext cx="291920" cy="275925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748">
            <a:extLst>
              <a:ext uri="{FF2B5EF4-FFF2-40B4-BE49-F238E27FC236}">
                <a16:creationId xmlns:a16="http://schemas.microsoft.com/office/drawing/2014/main" id="{B999B118-B135-438C-B82E-C2159705B9D2}"/>
              </a:ext>
            </a:extLst>
          </p:cNvPr>
          <p:cNvSpPr>
            <a:spLocks noEditPoints="1"/>
          </p:cNvSpPr>
          <p:nvPr/>
        </p:nvSpPr>
        <p:spPr bwMode="auto">
          <a:xfrm>
            <a:off x="7579613" y="3652154"/>
            <a:ext cx="270216" cy="275925"/>
          </a:xfrm>
          <a:custGeom>
            <a:avLst/>
            <a:gdLst>
              <a:gd name="T0" fmla="*/ 38 w 60"/>
              <a:gd name="T1" fmla="*/ 8 h 61"/>
              <a:gd name="T2" fmla="*/ 22 w 60"/>
              <a:gd name="T3" fmla="*/ 8 h 61"/>
              <a:gd name="T4" fmla="*/ 45 w 60"/>
              <a:gd name="T5" fmla="*/ 41 h 61"/>
              <a:gd name="T6" fmla="*/ 50 w 60"/>
              <a:gd name="T7" fmla="*/ 58 h 61"/>
              <a:gd name="T8" fmla="*/ 51 w 60"/>
              <a:gd name="T9" fmla="*/ 44 h 61"/>
              <a:gd name="T10" fmla="*/ 55 w 60"/>
              <a:gd name="T11" fmla="*/ 58 h 61"/>
              <a:gd name="T12" fmla="*/ 55 w 60"/>
              <a:gd name="T13" fmla="*/ 38 h 61"/>
              <a:gd name="T14" fmla="*/ 56 w 60"/>
              <a:gd name="T15" fmla="*/ 29 h 61"/>
              <a:gd name="T16" fmla="*/ 60 w 60"/>
              <a:gd name="T17" fmla="*/ 38 h 61"/>
              <a:gd name="T18" fmla="*/ 56 w 60"/>
              <a:gd name="T19" fmla="*/ 21 h 61"/>
              <a:gd name="T20" fmla="*/ 47 w 60"/>
              <a:gd name="T21" fmla="*/ 23 h 61"/>
              <a:gd name="T22" fmla="*/ 45 w 60"/>
              <a:gd name="T23" fmla="*/ 41 h 61"/>
              <a:gd name="T24" fmla="*/ 37 w 60"/>
              <a:gd name="T25" fmla="*/ 26 h 61"/>
              <a:gd name="T26" fmla="*/ 36 w 60"/>
              <a:gd name="T27" fmla="*/ 37 h 61"/>
              <a:gd name="T28" fmla="*/ 36 w 60"/>
              <a:gd name="T29" fmla="*/ 61 h 61"/>
              <a:gd name="T30" fmla="*/ 31 w 60"/>
              <a:gd name="T31" fmla="*/ 44 h 61"/>
              <a:gd name="T32" fmla="*/ 30 w 60"/>
              <a:gd name="T33" fmla="*/ 61 h 61"/>
              <a:gd name="T34" fmla="*/ 24 w 60"/>
              <a:gd name="T35" fmla="*/ 40 h 61"/>
              <a:gd name="T36" fmla="*/ 24 w 60"/>
              <a:gd name="T37" fmla="*/ 26 h 61"/>
              <a:gd name="T38" fmla="*/ 23 w 60"/>
              <a:gd name="T39" fmla="*/ 37 h 61"/>
              <a:gd name="T40" fmla="*/ 18 w 60"/>
              <a:gd name="T41" fmla="*/ 22 h 61"/>
              <a:gd name="T42" fmla="*/ 37 w 60"/>
              <a:gd name="T43" fmla="*/ 17 h 61"/>
              <a:gd name="T44" fmla="*/ 43 w 60"/>
              <a:gd name="T45" fmla="*/ 37 h 61"/>
              <a:gd name="T46" fmla="*/ 15 w 60"/>
              <a:gd name="T47" fmla="*/ 41 h 61"/>
              <a:gd name="T48" fmla="*/ 10 w 60"/>
              <a:gd name="T49" fmla="*/ 58 h 61"/>
              <a:gd name="T50" fmla="*/ 9 w 60"/>
              <a:gd name="T51" fmla="*/ 44 h 61"/>
              <a:gd name="T52" fmla="*/ 5 w 60"/>
              <a:gd name="T53" fmla="*/ 58 h 61"/>
              <a:gd name="T54" fmla="*/ 5 w 60"/>
              <a:gd name="T55" fmla="*/ 38 h 61"/>
              <a:gd name="T56" fmla="*/ 4 w 60"/>
              <a:gd name="T57" fmla="*/ 29 h 61"/>
              <a:gd name="T58" fmla="*/ 0 w 60"/>
              <a:gd name="T59" fmla="*/ 38 h 61"/>
              <a:gd name="T60" fmla="*/ 4 w 60"/>
              <a:gd name="T61" fmla="*/ 21 h 61"/>
              <a:gd name="T62" fmla="*/ 13 w 60"/>
              <a:gd name="T63" fmla="*/ 23 h 61"/>
              <a:gd name="T64" fmla="*/ 15 w 60"/>
              <a:gd name="T65" fmla="*/ 41 h 61"/>
              <a:gd name="T66" fmla="*/ 16 w 60"/>
              <a:gd name="T67" fmla="*/ 14 h 61"/>
              <a:gd name="T68" fmla="*/ 15 w 60"/>
              <a:gd name="T69" fmla="*/ 18 h 61"/>
              <a:gd name="T70" fmla="*/ 3 w 60"/>
              <a:gd name="T71" fmla="*/ 14 h 61"/>
              <a:gd name="T72" fmla="*/ 50 w 60"/>
              <a:gd name="T73" fmla="*/ 7 h 61"/>
              <a:gd name="T74" fmla="*/ 45 w 60"/>
              <a:gd name="T75" fmla="*/ 18 h 61"/>
              <a:gd name="T76" fmla="*/ 50 w 60"/>
              <a:gd name="T77" fmla="*/ 20 h 61"/>
              <a:gd name="T78" fmla="*/ 50 w 60"/>
              <a:gd name="T79" fmla="*/ 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35" y="0"/>
                  <a:pt x="38" y="3"/>
                  <a:pt x="38" y="8"/>
                </a:cubicBezTo>
                <a:cubicBezTo>
                  <a:pt x="38" y="12"/>
                  <a:pt x="35" y="16"/>
                  <a:pt x="30" y="16"/>
                </a:cubicBezTo>
                <a:cubicBezTo>
                  <a:pt x="26" y="16"/>
                  <a:pt x="22" y="12"/>
                  <a:pt x="22" y="8"/>
                </a:cubicBezTo>
                <a:cubicBezTo>
                  <a:pt x="22" y="3"/>
                  <a:pt x="26" y="0"/>
                  <a:pt x="30" y="0"/>
                </a:cubicBezTo>
                <a:close/>
                <a:moveTo>
                  <a:pt x="45" y="41"/>
                </a:moveTo>
                <a:cubicBezTo>
                  <a:pt x="45" y="58"/>
                  <a:pt x="45" y="58"/>
                  <a:pt x="45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44"/>
                  <a:pt x="50" y="44"/>
                  <a:pt x="50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58"/>
                  <a:pt x="51" y="58"/>
                  <a:pt x="5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38"/>
                  <a:pt x="56" y="38"/>
                  <a:pt x="56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3"/>
                  <a:pt x="58" y="21"/>
                  <a:pt x="56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3"/>
                </a:cubicBezTo>
                <a:cubicBezTo>
                  <a:pt x="47" y="41"/>
                  <a:pt x="47" y="41"/>
                  <a:pt x="47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37" y="37"/>
                </a:move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61"/>
                  <a:pt x="36" y="61"/>
                  <a:pt x="36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7"/>
                  <a:pt x="23" y="37"/>
                  <a:pt x="23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19"/>
                  <a:pt x="20" y="17"/>
                  <a:pt x="23" y="17"/>
                </a:cubicBezTo>
                <a:cubicBezTo>
                  <a:pt x="38" y="17"/>
                  <a:pt x="22" y="17"/>
                  <a:pt x="37" y="17"/>
                </a:cubicBezTo>
                <a:cubicBezTo>
                  <a:pt x="40" y="17"/>
                  <a:pt x="43" y="19"/>
                  <a:pt x="43" y="22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7"/>
                  <a:pt x="40" y="37"/>
                  <a:pt x="37" y="37"/>
                </a:cubicBezTo>
                <a:close/>
                <a:moveTo>
                  <a:pt x="15" y="41"/>
                </a:moveTo>
                <a:cubicBezTo>
                  <a:pt x="15" y="58"/>
                  <a:pt x="15" y="58"/>
                  <a:pt x="1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4"/>
                  <a:pt x="10" y="44"/>
                  <a:pt x="10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58"/>
                  <a:pt x="9" y="58"/>
                  <a:pt x="9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2" y="21"/>
                  <a:pt x="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3"/>
                </a:cubicBezTo>
                <a:cubicBezTo>
                  <a:pt x="13" y="41"/>
                  <a:pt x="13" y="41"/>
                  <a:pt x="13" y="41"/>
                </a:cubicBezTo>
                <a:cubicBezTo>
                  <a:pt x="15" y="41"/>
                  <a:pt x="15" y="41"/>
                  <a:pt x="15" y="41"/>
                </a:cubicBezTo>
                <a:close/>
                <a:moveTo>
                  <a:pt x="10" y="7"/>
                </a:moveTo>
                <a:cubicBezTo>
                  <a:pt x="14" y="7"/>
                  <a:pt x="16" y="10"/>
                  <a:pt x="16" y="14"/>
                </a:cubicBezTo>
                <a:cubicBezTo>
                  <a:pt x="16" y="15"/>
                  <a:pt x="16" y="16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9"/>
                  <a:pt x="12" y="20"/>
                  <a:pt x="10" y="20"/>
                </a:cubicBezTo>
                <a:cubicBezTo>
                  <a:pt x="6" y="20"/>
                  <a:pt x="3" y="17"/>
                  <a:pt x="3" y="14"/>
                </a:cubicBezTo>
                <a:cubicBezTo>
                  <a:pt x="3" y="10"/>
                  <a:pt x="6" y="7"/>
                  <a:pt x="10" y="7"/>
                </a:cubicBezTo>
                <a:close/>
                <a:moveTo>
                  <a:pt x="50" y="7"/>
                </a:moveTo>
                <a:cubicBezTo>
                  <a:pt x="46" y="7"/>
                  <a:pt x="43" y="10"/>
                  <a:pt x="43" y="14"/>
                </a:cubicBezTo>
                <a:cubicBezTo>
                  <a:pt x="43" y="15"/>
                  <a:pt x="44" y="16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7" y="19"/>
                  <a:pt x="48" y="20"/>
                  <a:pt x="50" y="20"/>
                </a:cubicBezTo>
                <a:cubicBezTo>
                  <a:pt x="54" y="20"/>
                  <a:pt x="57" y="17"/>
                  <a:pt x="57" y="14"/>
                </a:cubicBezTo>
                <a:cubicBezTo>
                  <a:pt x="57" y="10"/>
                  <a:pt x="54" y="7"/>
                  <a:pt x="5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B9AB4042-45C3-4432-89B8-D2FBE7FB87F5}"/>
              </a:ext>
            </a:extLst>
          </p:cNvPr>
          <p:cNvGrpSpPr/>
          <p:nvPr/>
        </p:nvGrpSpPr>
        <p:grpSpPr>
          <a:xfrm>
            <a:off x="264873" y="1032397"/>
            <a:ext cx="4678796" cy="1832898"/>
            <a:chOff x="255750" y="779495"/>
            <a:chExt cx="4678796" cy="1832898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1F83D8F-DAA5-4B6B-B4C7-6FAA5AC6C8C0}"/>
                </a:ext>
              </a:extLst>
            </p:cNvPr>
            <p:cNvSpPr txBox="1"/>
            <p:nvPr/>
          </p:nvSpPr>
          <p:spPr>
            <a:xfrm>
              <a:off x="255750" y="2027618"/>
              <a:ext cx="4678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教师填鸭式知识点讲解</a:t>
              </a:r>
              <a:endParaRPr lang="fr-FR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4F6AF123-F037-4A12-B019-223DE3494BAF}"/>
                </a:ext>
              </a:extLst>
            </p:cNvPr>
            <p:cNvSpPr txBox="1"/>
            <p:nvPr/>
          </p:nvSpPr>
          <p:spPr>
            <a:xfrm>
              <a:off x="633818" y="779495"/>
              <a:ext cx="3965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endParaRPr lang="fr-FR" dirty="0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2F553165-689C-4D10-9D95-CC8D7A71DB06}"/>
              </a:ext>
            </a:extLst>
          </p:cNvPr>
          <p:cNvSpPr txBox="1"/>
          <p:nvPr/>
        </p:nvSpPr>
        <p:spPr>
          <a:xfrm>
            <a:off x="7332099" y="1257659"/>
            <a:ext cx="5377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课堂教学效果测评困难</a:t>
            </a:r>
            <a:endParaRPr lang="en-US" altLang="zh-CN" sz="3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教师难以观察学生状态</a:t>
            </a:r>
            <a:endParaRPr lang="en-US" altLang="zh-CN" sz="3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学生无法快速进入学习状态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4BB8DA-6287-4D6C-A347-C2F9FEB5E9B7}"/>
              </a:ext>
            </a:extLst>
          </p:cNvPr>
          <p:cNvGrpSpPr/>
          <p:nvPr/>
        </p:nvGrpSpPr>
        <p:grpSpPr>
          <a:xfrm>
            <a:off x="497457" y="4877956"/>
            <a:ext cx="4345143" cy="1077218"/>
            <a:chOff x="194634" y="1666797"/>
            <a:chExt cx="4345143" cy="1077218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C358D65-DBDE-4DD4-B6B2-C9B495F862FA}"/>
                </a:ext>
              </a:extLst>
            </p:cNvPr>
            <p:cNvSpPr txBox="1"/>
            <p:nvPr/>
          </p:nvSpPr>
          <p:spPr>
            <a:xfrm>
              <a:off x="194634" y="1666797"/>
              <a:ext cx="43451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学生学习效果用考试</a:t>
              </a:r>
              <a:endParaRPr lang="en-US" altLang="zh-CN" sz="3200" b="1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zh-CN" alt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以及教师单方测评</a:t>
              </a:r>
              <a:endParaRPr lang="fr-FR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D8F7204-623E-4F5C-B8EC-8F3826495FA4}"/>
                </a:ext>
              </a:extLst>
            </p:cNvPr>
            <p:cNvSpPr txBox="1"/>
            <p:nvPr/>
          </p:nvSpPr>
          <p:spPr>
            <a:xfrm>
              <a:off x="292231" y="2066906"/>
              <a:ext cx="3965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endParaRPr kumimoji="1" lang="ja-JP" altLang="en-US" dirty="0"/>
            </a:p>
          </p:txBody>
        </p:sp>
      </p:grpSp>
      <p:sp>
        <p:nvSpPr>
          <p:cNvPr id="97" name="椭圆 96">
            <a:extLst>
              <a:ext uri="{FF2B5EF4-FFF2-40B4-BE49-F238E27FC236}">
                <a16:creationId xmlns:a16="http://schemas.microsoft.com/office/drawing/2014/main" id="{DFD65F50-F5F7-400B-87DA-333164B634E3}"/>
              </a:ext>
            </a:extLst>
          </p:cNvPr>
          <p:cNvSpPr/>
          <p:nvPr/>
        </p:nvSpPr>
        <p:spPr>
          <a:xfrm>
            <a:off x="5467546" y="3278171"/>
            <a:ext cx="1046376" cy="104637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93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8EDB645-3FFB-44C3-9B09-965262CC87F1}"/>
              </a:ext>
            </a:extLst>
          </p:cNvPr>
          <p:cNvCxnSpPr/>
          <p:nvPr/>
        </p:nvCxnSpPr>
        <p:spPr>
          <a:xfrm>
            <a:off x="0" y="902826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5FD217-5949-48AF-80E9-C5F4852F10B5}"/>
              </a:ext>
            </a:extLst>
          </p:cNvPr>
          <p:cNvSpPr txBox="1"/>
          <p:nvPr/>
        </p:nvSpPr>
        <p:spPr>
          <a:xfrm>
            <a:off x="0" y="266219"/>
            <a:ext cx="2916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Part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</a:t>
            </a:r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.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解决方法</a:t>
            </a:r>
            <a:endParaRPr lang="fr-FR" sz="2800" dirty="0">
              <a:solidFill>
                <a:schemeClr val="accent5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D394B8A-A373-4C3B-8721-A9109D956977}"/>
              </a:ext>
            </a:extLst>
          </p:cNvPr>
          <p:cNvGrpSpPr/>
          <p:nvPr/>
        </p:nvGrpSpPr>
        <p:grpSpPr>
          <a:xfrm>
            <a:off x="4242446" y="2073590"/>
            <a:ext cx="3693682" cy="3455537"/>
            <a:chOff x="4361467" y="1710463"/>
            <a:chExt cx="3693682" cy="345553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C975A72-EFAD-48B7-91B5-0C9BF84910EB}"/>
                </a:ext>
              </a:extLst>
            </p:cNvPr>
            <p:cNvGrpSpPr/>
            <p:nvPr/>
          </p:nvGrpSpPr>
          <p:grpSpPr>
            <a:xfrm>
              <a:off x="5365466" y="2701322"/>
              <a:ext cx="1461068" cy="1455355"/>
              <a:chOff x="4355225" y="2428404"/>
              <a:chExt cx="1461068" cy="1455355"/>
            </a:xfrm>
          </p:grpSpPr>
          <p:sp>
            <p:nvSpPr>
              <p:cNvPr id="10" name="空心弧 9">
                <a:extLst>
                  <a:ext uri="{FF2B5EF4-FFF2-40B4-BE49-F238E27FC236}">
                    <a16:creationId xmlns:a16="http://schemas.microsoft.com/office/drawing/2014/main" id="{A3D4B55F-3125-424F-81BB-7B82558457CD}"/>
                  </a:ext>
                </a:extLst>
              </p:cNvPr>
              <p:cNvSpPr/>
              <p:nvPr/>
            </p:nvSpPr>
            <p:spPr>
              <a:xfrm>
                <a:off x="4383464" y="2441543"/>
                <a:ext cx="1423447" cy="1442216"/>
              </a:xfrm>
              <a:prstGeom prst="blockArc">
                <a:avLst>
                  <a:gd name="adj1" fmla="val 10800000"/>
                  <a:gd name="adj2" fmla="val 17947829"/>
                  <a:gd name="adj3" fmla="val 1360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空心弧 32">
                <a:extLst>
                  <a:ext uri="{FF2B5EF4-FFF2-40B4-BE49-F238E27FC236}">
                    <a16:creationId xmlns:a16="http://schemas.microsoft.com/office/drawing/2014/main" id="{7F5DE474-16D0-43F5-BC90-E90450254160}"/>
                  </a:ext>
                </a:extLst>
              </p:cNvPr>
              <p:cNvSpPr/>
              <p:nvPr/>
            </p:nvSpPr>
            <p:spPr>
              <a:xfrm rot="7133257">
                <a:off x="4364609" y="2422688"/>
                <a:ext cx="1423447" cy="1442216"/>
              </a:xfrm>
              <a:prstGeom prst="blockArc">
                <a:avLst>
                  <a:gd name="adj1" fmla="val 10800000"/>
                  <a:gd name="adj2" fmla="val 17947829"/>
                  <a:gd name="adj3" fmla="val 1360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空心弧 33">
                <a:extLst>
                  <a:ext uri="{FF2B5EF4-FFF2-40B4-BE49-F238E27FC236}">
                    <a16:creationId xmlns:a16="http://schemas.microsoft.com/office/drawing/2014/main" id="{733748D9-1122-4F70-A7F9-E76B0AEE6F67}"/>
                  </a:ext>
                </a:extLst>
              </p:cNvPr>
              <p:cNvSpPr/>
              <p:nvPr/>
            </p:nvSpPr>
            <p:spPr>
              <a:xfrm rot="14421903">
                <a:off x="4383461" y="2419020"/>
                <a:ext cx="1423447" cy="1442216"/>
              </a:xfrm>
              <a:prstGeom prst="blockArc">
                <a:avLst>
                  <a:gd name="adj1" fmla="val 10647737"/>
                  <a:gd name="adj2" fmla="val 18133004"/>
                  <a:gd name="adj3" fmla="val 1361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4DFB3CC-97CB-481C-B7A4-6BC61DEF9695}"/>
                </a:ext>
              </a:extLst>
            </p:cNvPr>
            <p:cNvSpPr/>
            <p:nvPr/>
          </p:nvSpPr>
          <p:spPr>
            <a:xfrm>
              <a:off x="4361467" y="1710463"/>
              <a:ext cx="3450211" cy="3450211"/>
            </a:xfrm>
            <a:prstGeom prst="ellipse">
              <a:avLst/>
            </a:prstGeom>
            <a:noFill/>
            <a:ln w="38100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0B819DC-9A66-4E6B-91F6-452EDFB29AE3}"/>
                </a:ext>
              </a:extLst>
            </p:cNvPr>
            <p:cNvSpPr/>
            <p:nvPr/>
          </p:nvSpPr>
          <p:spPr>
            <a:xfrm>
              <a:off x="4901938" y="1710463"/>
              <a:ext cx="491767" cy="49176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10C7643-AA85-41D1-B247-1A1C496C014E}"/>
                </a:ext>
              </a:extLst>
            </p:cNvPr>
            <p:cNvSpPr/>
            <p:nvPr/>
          </p:nvSpPr>
          <p:spPr>
            <a:xfrm>
              <a:off x="7563382" y="3167162"/>
              <a:ext cx="491767" cy="491767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3BF18D4-AA0F-4F11-8C33-76C7ACE51C33}"/>
                </a:ext>
              </a:extLst>
            </p:cNvPr>
            <p:cNvSpPr/>
            <p:nvPr/>
          </p:nvSpPr>
          <p:spPr>
            <a:xfrm>
              <a:off x="4926261" y="4674233"/>
              <a:ext cx="491767" cy="491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4" name="Freeform 748">
            <a:extLst>
              <a:ext uri="{FF2B5EF4-FFF2-40B4-BE49-F238E27FC236}">
                <a16:creationId xmlns:a16="http://schemas.microsoft.com/office/drawing/2014/main" id="{2470577E-E2E1-4CCF-985E-4C45A25F721F}"/>
              </a:ext>
            </a:extLst>
          </p:cNvPr>
          <p:cNvSpPr>
            <a:spLocks noEditPoints="1"/>
          </p:cNvSpPr>
          <p:nvPr/>
        </p:nvSpPr>
        <p:spPr bwMode="auto">
          <a:xfrm>
            <a:off x="4900405" y="2175304"/>
            <a:ext cx="270216" cy="275925"/>
          </a:xfrm>
          <a:custGeom>
            <a:avLst/>
            <a:gdLst>
              <a:gd name="T0" fmla="*/ 38 w 60"/>
              <a:gd name="T1" fmla="*/ 8 h 61"/>
              <a:gd name="T2" fmla="*/ 22 w 60"/>
              <a:gd name="T3" fmla="*/ 8 h 61"/>
              <a:gd name="T4" fmla="*/ 45 w 60"/>
              <a:gd name="T5" fmla="*/ 41 h 61"/>
              <a:gd name="T6" fmla="*/ 50 w 60"/>
              <a:gd name="T7" fmla="*/ 58 h 61"/>
              <a:gd name="T8" fmla="*/ 51 w 60"/>
              <a:gd name="T9" fmla="*/ 44 h 61"/>
              <a:gd name="T10" fmla="*/ 55 w 60"/>
              <a:gd name="T11" fmla="*/ 58 h 61"/>
              <a:gd name="T12" fmla="*/ 55 w 60"/>
              <a:gd name="T13" fmla="*/ 38 h 61"/>
              <a:gd name="T14" fmla="*/ 56 w 60"/>
              <a:gd name="T15" fmla="*/ 29 h 61"/>
              <a:gd name="T16" fmla="*/ 60 w 60"/>
              <a:gd name="T17" fmla="*/ 38 h 61"/>
              <a:gd name="T18" fmla="*/ 56 w 60"/>
              <a:gd name="T19" fmla="*/ 21 h 61"/>
              <a:gd name="T20" fmla="*/ 47 w 60"/>
              <a:gd name="T21" fmla="*/ 23 h 61"/>
              <a:gd name="T22" fmla="*/ 45 w 60"/>
              <a:gd name="T23" fmla="*/ 41 h 61"/>
              <a:gd name="T24" fmla="*/ 37 w 60"/>
              <a:gd name="T25" fmla="*/ 26 h 61"/>
              <a:gd name="T26" fmla="*/ 36 w 60"/>
              <a:gd name="T27" fmla="*/ 37 h 61"/>
              <a:gd name="T28" fmla="*/ 36 w 60"/>
              <a:gd name="T29" fmla="*/ 61 h 61"/>
              <a:gd name="T30" fmla="*/ 31 w 60"/>
              <a:gd name="T31" fmla="*/ 44 h 61"/>
              <a:gd name="T32" fmla="*/ 30 w 60"/>
              <a:gd name="T33" fmla="*/ 61 h 61"/>
              <a:gd name="T34" fmla="*/ 24 w 60"/>
              <a:gd name="T35" fmla="*/ 40 h 61"/>
              <a:gd name="T36" fmla="*/ 24 w 60"/>
              <a:gd name="T37" fmla="*/ 26 h 61"/>
              <a:gd name="T38" fmla="*/ 23 w 60"/>
              <a:gd name="T39" fmla="*/ 37 h 61"/>
              <a:gd name="T40" fmla="*/ 18 w 60"/>
              <a:gd name="T41" fmla="*/ 22 h 61"/>
              <a:gd name="T42" fmla="*/ 37 w 60"/>
              <a:gd name="T43" fmla="*/ 17 h 61"/>
              <a:gd name="T44" fmla="*/ 43 w 60"/>
              <a:gd name="T45" fmla="*/ 37 h 61"/>
              <a:gd name="T46" fmla="*/ 15 w 60"/>
              <a:gd name="T47" fmla="*/ 41 h 61"/>
              <a:gd name="T48" fmla="*/ 10 w 60"/>
              <a:gd name="T49" fmla="*/ 58 h 61"/>
              <a:gd name="T50" fmla="*/ 9 w 60"/>
              <a:gd name="T51" fmla="*/ 44 h 61"/>
              <a:gd name="T52" fmla="*/ 5 w 60"/>
              <a:gd name="T53" fmla="*/ 58 h 61"/>
              <a:gd name="T54" fmla="*/ 5 w 60"/>
              <a:gd name="T55" fmla="*/ 38 h 61"/>
              <a:gd name="T56" fmla="*/ 4 w 60"/>
              <a:gd name="T57" fmla="*/ 29 h 61"/>
              <a:gd name="T58" fmla="*/ 0 w 60"/>
              <a:gd name="T59" fmla="*/ 38 h 61"/>
              <a:gd name="T60" fmla="*/ 4 w 60"/>
              <a:gd name="T61" fmla="*/ 21 h 61"/>
              <a:gd name="T62" fmla="*/ 13 w 60"/>
              <a:gd name="T63" fmla="*/ 23 h 61"/>
              <a:gd name="T64" fmla="*/ 15 w 60"/>
              <a:gd name="T65" fmla="*/ 41 h 61"/>
              <a:gd name="T66" fmla="*/ 16 w 60"/>
              <a:gd name="T67" fmla="*/ 14 h 61"/>
              <a:gd name="T68" fmla="*/ 15 w 60"/>
              <a:gd name="T69" fmla="*/ 18 h 61"/>
              <a:gd name="T70" fmla="*/ 3 w 60"/>
              <a:gd name="T71" fmla="*/ 14 h 61"/>
              <a:gd name="T72" fmla="*/ 50 w 60"/>
              <a:gd name="T73" fmla="*/ 7 h 61"/>
              <a:gd name="T74" fmla="*/ 45 w 60"/>
              <a:gd name="T75" fmla="*/ 18 h 61"/>
              <a:gd name="T76" fmla="*/ 50 w 60"/>
              <a:gd name="T77" fmla="*/ 20 h 61"/>
              <a:gd name="T78" fmla="*/ 50 w 60"/>
              <a:gd name="T79" fmla="*/ 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35" y="0"/>
                  <a:pt x="38" y="3"/>
                  <a:pt x="38" y="8"/>
                </a:cubicBezTo>
                <a:cubicBezTo>
                  <a:pt x="38" y="12"/>
                  <a:pt x="35" y="16"/>
                  <a:pt x="30" y="16"/>
                </a:cubicBezTo>
                <a:cubicBezTo>
                  <a:pt x="26" y="16"/>
                  <a:pt x="22" y="12"/>
                  <a:pt x="22" y="8"/>
                </a:cubicBezTo>
                <a:cubicBezTo>
                  <a:pt x="22" y="3"/>
                  <a:pt x="26" y="0"/>
                  <a:pt x="30" y="0"/>
                </a:cubicBezTo>
                <a:close/>
                <a:moveTo>
                  <a:pt x="45" y="41"/>
                </a:moveTo>
                <a:cubicBezTo>
                  <a:pt x="45" y="58"/>
                  <a:pt x="45" y="58"/>
                  <a:pt x="45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44"/>
                  <a:pt x="50" y="44"/>
                  <a:pt x="50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58"/>
                  <a:pt x="51" y="58"/>
                  <a:pt x="5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38"/>
                  <a:pt x="56" y="38"/>
                  <a:pt x="56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3"/>
                  <a:pt x="58" y="21"/>
                  <a:pt x="56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3"/>
                </a:cubicBezTo>
                <a:cubicBezTo>
                  <a:pt x="47" y="41"/>
                  <a:pt x="47" y="41"/>
                  <a:pt x="47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37" y="37"/>
                </a:move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61"/>
                  <a:pt x="36" y="61"/>
                  <a:pt x="36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7"/>
                  <a:pt x="23" y="37"/>
                  <a:pt x="23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19"/>
                  <a:pt x="20" y="17"/>
                  <a:pt x="23" y="17"/>
                </a:cubicBezTo>
                <a:cubicBezTo>
                  <a:pt x="38" y="17"/>
                  <a:pt x="22" y="17"/>
                  <a:pt x="37" y="17"/>
                </a:cubicBezTo>
                <a:cubicBezTo>
                  <a:pt x="40" y="17"/>
                  <a:pt x="43" y="19"/>
                  <a:pt x="43" y="22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7"/>
                  <a:pt x="40" y="37"/>
                  <a:pt x="37" y="37"/>
                </a:cubicBezTo>
                <a:close/>
                <a:moveTo>
                  <a:pt x="15" y="41"/>
                </a:moveTo>
                <a:cubicBezTo>
                  <a:pt x="15" y="58"/>
                  <a:pt x="15" y="58"/>
                  <a:pt x="1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4"/>
                  <a:pt x="10" y="44"/>
                  <a:pt x="10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58"/>
                  <a:pt x="9" y="58"/>
                  <a:pt x="9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2" y="21"/>
                  <a:pt x="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3"/>
                </a:cubicBezTo>
                <a:cubicBezTo>
                  <a:pt x="13" y="41"/>
                  <a:pt x="13" y="41"/>
                  <a:pt x="13" y="41"/>
                </a:cubicBezTo>
                <a:cubicBezTo>
                  <a:pt x="15" y="41"/>
                  <a:pt x="15" y="41"/>
                  <a:pt x="15" y="41"/>
                </a:cubicBezTo>
                <a:close/>
                <a:moveTo>
                  <a:pt x="10" y="7"/>
                </a:moveTo>
                <a:cubicBezTo>
                  <a:pt x="14" y="7"/>
                  <a:pt x="16" y="10"/>
                  <a:pt x="16" y="14"/>
                </a:cubicBezTo>
                <a:cubicBezTo>
                  <a:pt x="16" y="15"/>
                  <a:pt x="16" y="16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9"/>
                  <a:pt x="12" y="20"/>
                  <a:pt x="10" y="20"/>
                </a:cubicBezTo>
                <a:cubicBezTo>
                  <a:pt x="6" y="20"/>
                  <a:pt x="3" y="17"/>
                  <a:pt x="3" y="14"/>
                </a:cubicBezTo>
                <a:cubicBezTo>
                  <a:pt x="3" y="10"/>
                  <a:pt x="6" y="7"/>
                  <a:pt x="10" y="7"/>
                </a:cubicBezTo>
                <a:close/>
                <a:moveTo>
                  <a:pt x="50" y="7"/>
                </a:moveTo>
                <a:cubicBezTo>
                  <a:pt x="46" y="7"/>
                  <a:pt x="43" y="10"/>
                  <a:pt x="43" y="14"/>
                </a:cubicBezTo>
                <a:cubicBezTo>
                  <a:pt x="43" y="15"/>
                  <a:pt x="44" y="16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7" y="19"/>
                  <a:pt x="48" y="20"/>
                  <a:pt x="50" y="20"/>
                </a:cubicBezTo>
                <a:cubicBezTo>
                  <a:pt x="54" y="20"/>
                  <a:pt x="57" y="17"/>
                  <a:pt x="57" y="14"/>
                </a:cubicBezTo>
                <a:cubicBezTo>
                  <a:pt x="57" y="10"/>
                  <a:pt x="54" y="7"/>
                  <a:pt x="50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1986">
            <a:extLst>
              <a:ext uri="{FF2B5EF4-FFF2-40B4-BE49-F238E27FC236}">
                <a16:creationId xmlns:a16="http://schemas.microsoft.com/office/drawing/2014/main" id="{581AC9E0-C14A-49AD-BA4D-C5E309CFEADF}"/>
              </a:ext>
            </a:extLst>
          </p:cNvPr>
          <p:cNvSpPr/>
          <p:nvPr/>
        </p:nvSpPr>
        <p:spPr bwMode="auto">
          <a:xfrm>
            <a:off x="4913876" y="5126522"/>
            <a:ext cx="291920" cy="275925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748">
            <a:extLst>
              <a:ext uri="{FF2B5EF4-FFF2-40B4-BE49-F238E27FC236}">
                <a16:creationId xmlns:a16="http://schemas.microsoft.com/office/drawing/2014/main" id="{B999B118-B135-438C-B82E-C2159705B9D2}"/>
              </a:ext>
            </a:extLst>
          </p:cNvPr>
          <p:cNvSpPr>
            <a:spLocks noEditPoints="1"/>
          </p:cNvSpPr>
          <p:nvPr/>
        </p:nvSpPr>
        <p:spPr bwMode="auto">
          <a:xfrm>
            <a:off x="7579613" y="3652154"/>
            <a:ext cx="270216" cy="275925"/>
          </a:xfrm>
          <a:custGeom>
            <a:avLst/>
            <a:gdLst>
              <a:gd name="T0" fmla="*/ 38 w 60"/>
              <a:gd name="T1" fmla="*/ 8 h 61"/>
              <a:gd name="T2" fmla="*/ 22 w 60"/>
              <a:gd name="T3" fmla="*/ 8 h 61"/>
              <a:gd name="T4" fmla="*/ 45 w 60"/>
              <a:gd name="T5" fmla="*/ 41 h 61"/>
              <a:gd name="T6" fmla="*/ 50 w 60"/>
              <a:gd name="T7" fmla="*/ 58 h 61"/>
              <a:gd name="T8" fmla="*/ 51 w 60"/>
              <a:gd name="T9" fmla="*/ 44 h 61"/>
              <a:gd name="T10" fmla="*/ 55 w 60"/>
              <a:gd name="T11" fmla="*/ 58 h 61"/>
              <a:gd name="T12" fmla="*/ 55 w 60"/>
              <a:gd name="T13" fmla="*/ 38 h 61"/>
              <a:gd name="T14" fmla="*/ 56 w 60"/>
              <a:gd name="T15" fmla="*/ 29 h 61"/>
              <a:gd name="T16" fmla="*/ 60 w 60"/>
              <a:gd name="T17" fmla="*/ 38 h 61"/>
              <a:gd name="T18" fmla="*/ 56 w 60"/>
              <a:gd name="T19" fmla="*/ 21 h 61"/>
              <a:gd name="T20" fmla="*/ 47 w 60"/>
              <a:gd name="T21" fmla="*/ 23 h 61"/>
              <a:gd name="T22" fmla="*/ 45 w 60"/>
              <a:gd name="T23" fmla="*/ 41 h 61"/>
              <a:gd name="T24" fmla="*/ 37 w 60"/>
              <a:gd name="T25" fmla="*/ 26 h 61"/>
              <a:gd name="T26" fmla="*/ 36 w 60"/>
              <a:gd name="T27" fmla="*/ 37 h 61"/>
              <a:gd name="T28" fmla="*/ 36 w 60"/>
              <a:gd name="T29" fmla="*/ 61 h 61"/>
              <a:gd name="T30" fmla="*/ 31 w 60"/>
              <a:gd name="T31" fmla="*/ 44 h 61"/>
              <a:gd name="T32" fmla="*/ 30 w 60"/>
              <a:gd name="T33" fmla="*/ 61 h 61"/>
              <a:gd name="T34" fmla="*/ 24 w 60"/>
              <a:gd name="T35" fmla="*/ 40 h 61"/>
              <a:gd name="T36" fmla="*/ 24 w 60"/>
              <a:gd name="T37" fmla="*/ 26 h 61"/>
              <a:gd name="T38" fmla="*/ 23 w 60"/>
              <a:gd name="T39" fmla="*/ 37 h 61"/>
              <a:gd name="T40" fmla="*/ 18 w 60"/>
              <a:gd name="T41" fmla="*/ 22 h 61"/>
              <a:gd name="T42" fmla="*/ 37 w 60"/>
              <a:gd name="T43" fmla="*/ 17 h 61"/>
              <a:gd name="T44" fmla="*/ 43 w 60"/>
              <a:gd name="T45" fmla="*/ 37 h 61"/>
              <a:gd name="T46" fmla="*/ 15 w 60"/>
              <a:gd name="T47" fmla="*/ 41 h 61"/>
              <a:gd name="T48" fmla="*/ 10 w 60"/>
              <a:gd name="T49" fmla="*/ 58 h 61"/>
              <a:gd name="T50" fmla="*/ 9 w 60"/>
              <a:gd name="T51" fmla="*/ 44 h 61"/>
              <a:gd name="T52" fmla="*/ 5 w 60"/>
              <a:gd name="T53" fmla="*/ 58 h 61"/>
              <a:gd name="T54" fmla="*/ 5 w 60"/>
              <a:gd name="T55" fmla="*/ 38 h 61"/>
              <a:gd name="T56" fmla="*/ 4 w 60"/>
              <a:gd name="T57" fmla="*/ 29 h 61"/>
              <a:gd name="T58" fmla="*/ 0 w 60"/>
              <a:gd name="T59" fmla="*/ 38 h 61"/>
              <a:gd name="T60" fmla="*/ 4 w 60"/>
              <a:gd name="T61" fmla="*/ 21 h 61"/>
              <a:gd name="T62" fmla="*/ 13 w 60"/>
              <a:gd name="T63" fmla="*/ 23 h 61"/>
              <a:gd name="T64" fmla="*/ 15 w 60"/>
              <a:gd name="T65" fmla="*/ 41 h 61"/>
              <a:gd name="T66" fmla="*/ 16 w 60"/>
              <a:gd name="T67" fmla="*/ 14 h 61"/>
              <a:gd name="T68" fmla="*/ 15 w 60"/>
              <a:gd name="T69" fmla="*/ 18 h 61"/>
              <a:gd name="T70" fmla="*/ 3 w 60"/>
              <a:gd name="T71" fmla="*/ 14 h 61"/>
              <a:gd name="T72" fmla="*/ 50 w 60"/>
              <a:gd name="T73" fmla="*/ 7 h 61"/>
              <a:gd name="T74" fmla="*/ 45 w 60"/>
              <a:gd name="T75" fmla="*/ 18 h 61"/>
              <a:gd name="T76" fmla="*/ 50 w 60"/>
              <a:gd name="T77" fmla="*/ 20 h 61"/>
              <a:gd name="T78" fmla="*/ 50 w 60"/>
              <a:gd name="T79" fmla="*/ 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35" y="0"/>
                  <a:pt x="38" y="3"/>
                  <a:pt x="38" y="8"/>
                </a:cubicBezTo>
                <a:cubicBezTo>
                  <a:pt x="38" y="12"/>
                  <a:pt x="35" y="16"/>
                  <a:pt x="30" y="16"/>
                </a:cubicBezTo>
                <a:cubicBezTo>
                  <a:pt x="26" y="16"/>
                  <a:pt x="22" y="12"/>
                  <a:pt x="22" y="8"/>
                </a:cubicBezTo>
                <a:cubicBezTo>
                  <a:pt x="22" y="3"/>
                  <a:pt x="26" y="0"/>
                  <a:pt x="30" y="0"/>
                </a:cubicBezTo>
                <a:close/>
                <a:moveTo>
                  <a:pt x="45" y="41"/>
                </a:moveTo>
                <a:cubicBezTo>
                  <a:pt x="45" y="58"/>
                  <a:pt x="45" y="58"/>
                  <a:pt x="45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44"/>
                  <a:pt x="50" y="44"/>
                  <a:pt x="50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58"/>
                  <a:pt x="51" y="58"/>
                  <a:pt x="5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38"/>
                  <a:pt x="56" y="38"/>
                  <a:pt x="56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3"/>
                  <a:pt x="58" y="21"/>
                  <a:pt x="56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3"/>
                </a:cubicBezTo>
                <a:cubicBezTo>
                  <a:pt x="47" y="41"/>
                  <a:pt x="47" y="41"/>
                  <a:pt x="47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37" y="37"/>
                </a:move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61"/>
                  <a:pt x="36" y="61"/>
                  <a:pt x="36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7"/>
                  <a:pt x="23" y="37"/>
                  <a:pt x="23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19"/>
                  <a:pt x="20" y="17"/>
                  <a:pt x="23" y="17"/>
                </a:cubicBezTo>
                <a:cubicBezTo>
                  <a:pt x="38" y="17"/>
                  <a:pt x="22" y="17"/>
                  <a:pt x="37" y="17"/>
                </a:cubicBezTo>
                <a:cubicBezTo>
                  <a:pt x="40" y="17"/>
                  <a:pt x="43" y="19"/>
                  <a:pt x="43" y="22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7"/>
                  <a:pt x="40" y="37"/>
                  <a:pt x="37" y="37"/>
                </a:cubicBezTo>
                <a:close/>
                <a:moveTo>
                  <a:pt x="15" y="41"/>
                </a:moveTo>
                <a:cubicBezTo>
                  <a:pt x="15" y="58"/>
                  <a:pt x="15" y="58"/>
                  <a:pt x="1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4"/>
                  <a:pt x="10" y="44"/>
                  <a:pt x="10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58"/>
                  <a:pt x="9" y="58"/>
                  <a:pt x="9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2" y="21"/>
                  <a:pt x="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3"/>
                </a:cubicBezTo>
                <a:cubicBezTo>
                  <a:pt x="13" y="41"/>
                  <a:pt x="13" y="41"/>
                  <a:pt x="13" y="41"/>
                </a:cubicBezTo>
                <a:cubicBezTo>
                  <a:pt x="15" y="41"/>
                  <a:pt x="15" y="41"/>
                  <a:pt x="15" y="41"/>
                </a:cubicBezTo>
                <a:close/>
                <a:moveTo>
                  <a:pt x="10" y="7"/>
                </a:moveTo>
                <a:cubicBezTo>
                  <a:pt x="14" y="7"/>
                  <a:pt x="16" y="10"/>
                  <a:pt x="16" y="14"/>
                </a:cubicBezTo>
                <a:cubicBezTo>
                  <a:pt x="16" y="15"/>
                  <a:pt x="16" y="16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9"/>
                  <a:pt x="12" y="20"/>
                  <a:pt x="10" y="20"/>
                </a:cubicBezTo>
                <a:cubicBezTo>
                  <a:pt x="6" y="20"/>
                  <a:pt x="3" y="17"/>
                  <a:pt x="3" y="14"/>
                </a:cubicBezTo>
                <a:cubicBezTo>
                  <a:pt x="3" y="10"/>
                  <a:pt x="6" y="7"/>
                  <a:pt x="10" y="7"/>
                </a:cubicBezTo>
                <a:close/>
                <a:moveTo>
                  <a:pt x="50" y="7"/>
                </a:moveTo>
                <a:cubicBezTo>
                  <a:pt x="46" y="7"/>
                  <a:pt x="43" y="10"/>
                  <a:pt x="43" y="14"/>
                </a:cubicBezTo>
                <a:cubicBezTo>
                  <a:pt x="43" y="15"/>
                  <a:pt x="44" y="16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7" y="19"/>
                  <a:pt x="48" y="20"/>
                  <a:pt x="50" y="20"/>
                </a:cubicBezTo>
                <a:cubicBezTo>
                  <a:pt x="54" y="20"/>
                  <a:pt x="57" y="17"/>
                  <a:pt x="57" y="14"/>
                </a:cubicBezTo>
                <a:cubicBezTo>
                  <a:pt x="57" y="10"/>
                  <a:pt x="54" y="7"/>
                  <a:pt x="5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B9AB4042-45C3-4432-89B8-D2FBE7FB87F5}"/>
              </a:ext>
            </a:extLst>
          </p:cNvPr>
          <p:cNvGrpSpPr/>
          <p:nvPr/>
        </p:nvGrpSpPr>
        <p:grpSpPr>
          <a:xfrm>
            <a:off x="99208" y="725437"/>
            <a:ext cx="4678796" cy="2233429"/>
            <a:chOff x="235569" y="779495"/>
            <a:chExt cx="4678796" cy="2233429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1F83D8F-DAA5-4B6B-B4C7-6FAA5AC6C8C0}"/>
                </a:ext>
              </a:extLst>
            </p:cNvPr>
            <p:cNvSpPr txBox="1"/>
            <p:nvPr/>
          </p:nvSpPr>
          <p:spPr>
            <a:xfrm>
              <a:off x="235569" y="1935706"/>
              <a:ext cx="46787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利用搜索引擎提供知识点的解读</a:t>
              </a:r>
              <a:endParaRPr lang="fr-FR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4F6AF123-F037-4A12-B019-223DE3494BAF}"/>
                </a:ext>
              </a:extLst>
            </p:cNvPr>
            <p:cNvSpPr txBox="1"/>
            <p:nvPr/>
          </p:nvSpPr>
          <p:spPr>
            <a:xfrm>
              <a:off x="633818" y="779495"/>
              <a:ext cx="3965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endParaRPr lang="fr-FR" dirty="0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2F553165-689C-4D10-9D95-CC8D7A71DB06}"/>
              </a:ext>
            </a:extLst>
          </p:cNvPr>
          <p:cNvSpPr txBox="1"/>
          <p:nvPr/>
        </p:nvSpPr>
        <p:spPr>
          <a:xfrm>
            <a:off x="7579613" y="1610771"/>
            <a:ext cx="5377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学科知识图谱的构建</a:t>
            </a:r>
            <a:endParaRPr lang="en-US" altLang="zh-CN" sz="3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把控知识点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4BB8DA-6287-4D6C-A347-C2F9FEB5E9B7}"/>
              </a:ext>
            </a:extLst>
          </p:cNvPr>
          <p:cNvGrpSpPr/>
          <p:nvPr/>
        </p:nvGrpSpPr>
        <p:grpSpPr>
          <a:xfrm>
            <a:off x="595054" y="4725875"/>
            <a:ext cx="4764733" cy="1077218"/>
            <a:chOff x="292231" y="1514716"/>
            <a:chExt cx="4764733" cy="1077218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C358D65-DBDE-4DD4-B6B2-C9B495F862FA}"/>
                </a:ext>
              </a:extLst>
            </p:cNvPr>
            <p:cNvSpPr txBox="1"/>
            <p:nvPr/>
          </p:nvSpPr>
          <p:spPr>
            <a:xfrm>
              <a:off x="331942" y="1514716"/>
              <a:ext cx="47250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学生的学习效果</a:t>
              </a:r>
              <a:endParaRPr lang="en-US" altLang="zh-CN" sz="3200" b="1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zh-CN" alt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反映教学质量</a:t>
              </a:r>
              <a:endParaRPr lang="fr-FR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D8F7204-623E-4F5C-B8EC-8F3826495FA4}"/>
                </a:ext>
              </a:extLst>
            </p:cNvPr>
            <p:cNvSpPr txBox="1"/>
            <p:nvPr/>
          </p:nvSpPr>
          <p:spPr>
            <a:xfrm>
              <a:off x="292231" y="2066906"/>
              <a:ext cx="3965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endParaRPr kumimoji="1" lang="ja-JP" altLang="en-US" dirty="0"/>
            </a:p>
          </p:txBody>
        </p:sp>
      </p:grpSp>
      <p:sp>
        <p:nvSpPr>
          <p:cNvPr id="97" name="椭圆 96">
            <a:extLst>
              <a:ext uri="{FF2B5EF4-FFF2-40B4-BE49-F238E27FC236}">
                <a16:creationId xmlns:a16="http://schemas.microsoft.com/office/drawing/2014/main" id="{DFD65F50-F5F7-400B-87DA-333164B634E3}"/>
              </a:ext>
            </a:extLst>
          </p:cNvPr>
          <p:cNvSpPr/>
          <p:nvPr/>
        </p:nvSpPr>
        <p:spPr>
          <a:xfrm>
            <a:off x="5467546" y="3278171"/>
            <a:ext cx="1046376" cy="104637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97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19237C50-9247-4D2E-84C3-3B9DFCC8DDB1}"/>
              </a:ext>
            </a:extLst>
          </p:cNvPr>
          <p:cNvSpPr/>
          <p:nvPr/>
        </p:nvSpPr>
        <p:spPr>
          <a:xfrm>
            <a:off x="3515319" y="1204275"/>
            <a:ext cx="5161362" cy="444945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C4A13F0-F246-4508-AAB7-639B23B41147}"/>
              </a:ext>
            </a:extLst>
          </p:cNvPr>
          <p:cNvSpPr/>
          <p:nvPr/>
        </p:nvSpPr>
        <p:spPr>
          <a:xfrm>
            <a:off x="5558813" y="1204274"/>
            <a:ext cx="1074373" cy="926180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fr-FR" sz="1200" dirty="0"/>
              <a:t>教育发展</a:t>
            </a:r>
            <a:endParaRPr lang="fr-FR" sz="12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8EDB645-3FFB-44C3-9B09-965262CC87F1}"/>
              </a:ext>
            </a:extLst>
          </p:cNvPr>
          <p:cNvCxnSpPr/>
          <p:nvPr/>
        </p:nvCxnSpPr>
        <p:spPr>
          <a:xfrm>
            <a:off x="0" y="902826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5FD217-5949-48AF-80E9-C5F4852F10B5}"/>
              </a:ext>
            </a:extLst>
          </p:cNvPr>
          <p:cNvSpPr txBox="1"/>
          <p:nvPr/>
        </p:nvSpPr>
        <p:spPr>
          <a:xfrm>
            <a:off x="0" y="266219"/>
            <a:ext cx="2916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Part3. </a:t>
            </a:r>
            <a:r>
              <a:rPr lang="zh-CN" altLang="fr-FR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意义</a:t>
            </a:r>
            <a:endParaRPr lang="fr-FR" sz="2800" dirty="0">
              <a:solidFill>
                <a:schemeClr val="accent5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85" name="Freeform 1986">
            <a:extLst>
              <a:ext uri="{FF2B5EF4-FFF2-40B4-BE49-F238E27FC236}">
                <a16:creationId xmlns:a16="http://schemas.microsoft.com/office/drawing/2014/main" id="{581AC9E0-C14A-49AD-BA4D-C5E309CFEADF}"/>
              </a:ext>
            </a:extLst>
          </p:cNvPr>
          <p:cNvSpPr/>
          <p:nvPr/>
        </p:nvSpPr>
        <p:spPr bwMode="auto">
          <a:xfrm>
            <a:off x="4913876" y="5126522"/>
            <a:ext cx="291920" cy="275925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748">
            <a:extLst>
              <a:ext uri="{FF2B5EF4-FFF2-40B4-BE49-F238E27FC236}">
                <a16:creationId xmlns:a16="http://schemas.microsoft.com/office/drawing/2014/main" id="{B999B118-B135-438C-B82E-C2159705B9D2}"/>
              </a:ext>
            </a:extLst>
          </p:cNvPr>
          <p:cNvSpPr>
            <a:spLocks noEditPoints="1"/>
          </p:cNvSpPr>
          <p:nvPr/>
        </p:nvSpPr>
        <p:spPr bwMode="auto">
          <a:xfrm>
            <a:off x="7579613" y="3652154"/>
            <a:ext cx="270216" cy="275925"/>
          </a:xfrm>
          <a:custGeom>
            <a:avLst/>
            <a:gdLst>
              <a:gd name="T0" fmla="*/ 38 w 60"/>
              <a:gd name="T1" fmla="*/ 8 h 61"/>
              <a:gd name="T2" fmla="*/ 22 w 60"/>
              <a:gd name="T3" fmla="*/ 8 h 61"/>
              <a:gd name="T4" fmla="*/ 45 w 60"/>
              <a:gd name="T5" fmla="*/ 41 h 61"/>
              <a:gd name="T6" fmla="*/ 50 w 60"/>
              <a:gd name="T7" fmla="*/ 58 h 61"/>
              <a:gd name="T8" fmla="*/ 51 w 60"/>
              <a:gd name="T9" fmla="*/ 44 h 61"/>
              <a:gd name="T10" fmla="*/ 55 w 60"/>
              <a:gd name="T11" fmla="*/ 58 h 61"/>
              <a:gd name="T12" fmla="*/ 55 w 60"/>
              <a:gd name="T13" fmla="*/ 38 h 61"/>
              <a:gd name="T14" fmla="*/ 56 w 60"/>
              <a:gd name="T15" fmla="*/ 29 h 61"/>
              <a:gd name="T16" fmla="*/ 60 w 60"/>
              <a:gd name="T17" fmla="*/ 38 h 61"/>
              <a:gd name="T18" fmla="*/ 56 w 60"/>
              <a:gd name="T19" fmla="*/ 21 h 61"/>
              <a:gd name="T20" fmla="*/ 47 w 60"/>
              <a:gd name="T21" fmla="*/ 23 h 61"/>
              <a:gd name="T22" fmla="*/ 45 w 60"/>
              <a:gd name="T23" fmla="*/ 41 h 61"/>
              <a:gd name="T24" fmla="*/ 37 w 60"/>
              <a:gd name="T25" fmla="*/ 26 h 61"/>
              <a:gd name="T26" fmla="*/ 36 w 60"/>
              <a:gd name="T27" fmla="*/ 37 h 61"/>
              <a:gd name="T28" fmla="*/ 36 w 60"/>
              <a:gd name="T29" fmla="*/ 61 h 61"/>
              <a:gd name="T30" fmla="*/ 31 w 60"/>
              <a:gd name="T31" fmla="*/ 44 h 61"/>
              <a:gd name="T32" fmla="*/ 30 w 60"/>
              <a:gd name="T33" fmla="*/ 61 h 61"/>
              <a:gd name="T34" fmla="*/ 24 w 60"/>
              <a:gd name="T35" fmla="*/ 40 h 61"/>
              <a:gd name="T36" fmla="*/ 24 w 60"/>
              <a:gd name="T37" fmla="*/ 26 h 61"/>
              <a:gd name="T38" fmla="*/ 23 w 60"/>
              <a:gd name="T39" fmla="*/ 37 h 61"/>
              <a:gd name="T40" fmla="*/ 18 w 60"/>
              <a:gd name="T41" fmla="*/ 22 h 61"/>
              <a:gd name="T42" fmla="*/ 37 w 60"/>
              <a:gd name="T43" fmla="*/ 17 h 61"/>
              <a:gd name="T44" fmla="*/ 43 w 60"/>
              <a:gd name="T45" fmla="*/ 37 h 61"/>
              <a:gd name="T46" fmla="*/ 15 w 60"/>
              <a:gd name="T47" fmla="*/ 41 h 61"/>
              <a:gd name="T48" fmla="*/ 10 w 60"/>
              <a:gd name="T49" fmla="*/ 58 h 61"/>
              <a:gd name="T50" fmla="*/ 9 w 60"/>
              <a:gd name="T51" fmla="*/ 44 h 61"/>
              <a:gd name="T52" fmla="*/ 5 w 60"/>
              <a:gd name="T53" fmla="*/ 58 h 61"/>
              <a:gd name="T54" fmla="*/ 5 w 60"/>
              <a:gd name="T55" fmla="*/ 38 h 61"/>
              <a:gd name="T56" fmla="*/ 4 w 60"/>
              <a:gd name="T57" fmla="*/ 29 h 61"/>
              <a:gd name="T58" fmla="*/ 0 w 60"/>
              <a:gd name="T59" fmla="*/ 38 h 61"/>
              <a:gd name="T60" fmla="*/ 4 w 60"/>
              <a:gd name="T61" fmla="*/ 21 h 61"/>
              <a:gd name="T62" fmla="*/ 13 w 60"/>
              <a:gd name="T63" fmla="*/ 23 h 61"/>
              <a:gd name="T64" fmla="*/ 15 w 60"/>
              <a:gd name="T65" fmla="*/ 41 h 61"/>
              <a:gd name="T66" fmla="*/ 16 w 60"/>
              <a:gd name="T67" fmla="*/ 14 h 61"/>
              <a:gd name="T68" fmla="*/ 15 w 60"/>
              <a:gd name="T69" fmla="*/ 18 h 61"/>
              <a:gd name="T70" fmla="*/ 3 w 60"/>
              <a:gd name="T71" fmla="*/ 14 h 61"/>
              <a:gd name="T72" fmla="*/ 50 w 60"/>
              <a:gd name="T73" fmla="*/ 7 h 61"/>
              <a:gd name="T74" fmla="*/ 45 w 60"/>
              <a:gd name="T75" fmla="*/ 18 h 61"/>
              <a:gd name="T76" fmla="*/ 50 w 60"/>
              <a:gd name="T77" fmla="*/ 20 h 61"/>
              <a:gd name="T78" fmla="*/ 50 w 60"/>
              <a:gd name="T79" fmla="*/ 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35" y="0"/>
                  <a:pt x="38" y="3"/>
                  <a:pt x="38" y="8"/>
                </a:cubicBezTo>
                <a:cubicBezTo>
                  <a:pt x="38" y="12"/>
                  <a:pt x="35" y="16"/>
                  <a:pt x="30" y="16"/>
                </a:cubicBezTo>
                <a:cubicBezTo>
                  <a:pt x="26" y="16"/>
                  <a:pt x="22" y="12"/>
                  <a:pt x="22" y="8"/>
                </a:cubicBezTo>
                <a:cubicBezTo>
                  <a:pt x="22" y="3"/>
                  <a:pt x="26" y="0"/>
                  <a:pt x="30" y="0"/>
                </a:cubicBezTo>
                <a:close/>
                <a:moveTo>
                  <a:pt x="45" y="41"/>
                </a:moveTo>
                <a:cubicBezTo>
                  <a:pt x="45" y="58"/>
                  <a:pt x="45" y="58"/>
                  <a:pt x="45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44"/>
                  <a:pt x="50" y="44"/>
                  <a:pt x="50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58"/>
                  <a:pt x="51" y="58"/>
                  <a:pt x="5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38"/>
                  <a:pt x="56" y="38"/>
                  <a:pt x="56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3"/>
                  <a:pt x="58" y="21"/>
                  <a:pt x="56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3"/>
                </a:cubicBezTo>
                <a:cubicBezTo>
                  <a:pt x="47" y="41"/>
                  <a:pt x="47" y="41"/>
                  <a:pt x="47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37" y="37"/>
                </a:move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61"/>
                  <a:pt x="36" y="61"/>
                  <a:pt x="36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7"/>
                  <a:pt x="23" y="37"/>
                  <a:pt x="23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19"/>
                  <a:pt x="20" y="17"/>
                  <a:pt x="23" y="17"/>
                </a:cubicBezTo>
                <a:cubicBezTo>
                  <a:pt x="38" y="17"/>
                  <a:pt x="22" y="17"/>
                  <a:pt x="37" y="17"/>
                </a:cubicBezTo>
                <a:cubicBezTo>
                  <a:pt x="40" y="17"/>
                  <a:pt x="43" y="19"/>
                  <a:pt x="43" y="22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7"/>
                  <a:pt x="40" y="37"/>
                  <a:pt x="37" y="37"/>
                </a:cubicBezTo>
                <a:close/>
                <a:moveTo>
                  <a:pt x="15" y="41"/>
                </a:moveTo>
                <a:cubicBezTo>
                  <a:pt x="15" y="58"/>
                  <a:pt x="15" y="58"/>
                  <a:pt x="1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4"/>
                  <a:pt x="10" y="44"/>
                  <a:pt x="10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58"/>
                  <a:pt x="9" y="58"/>
                  <a:pt x="9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2" y="21"/>
                  <a:pt x="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3"/>
                </a:cubicBezTo>
                <a:cubicBezTo>
                  <a:pt x="13" y="41"/>
                  <a:pt x="13" y="41"/>
                  <a:pt x="13" y="41"/>
                </a:cubicBezTo>
                <a:cubicBezTo>
                  <a:pt x="15" y="41"/>
                  <a:pt x="15" y="41"/>
                  <a:pt x="15" y="41"/>
                </a:cubicBezTo>
                <a:close/>
                <a:moveTo>
                  <a:pt x="10" y="7"/>
                </a:moveTo>
                <a:cubicBezTo>
                  <a:pt x="14" y="7"/>
                  <a:pt x="16" y="10"/>
                  <a:pt x="16" y="14"/>
                </a:cubicBezTo>
                <a:cubicBezTo>
                  <a:pt x="16" y="15"/>
                  <a:pt x="16" y="16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9"/>
                  <a:pt x="12" y="20"/>
                  <a:pt x="10" y="20"/>
                </a:cubicBezTo>
                <a:cubicBezTo>
                  <a:pt x="6" y="20"/>
                  <a:pt x="3" y="17"/>
                  <a:pt x="3" y="14"/>
                </a:cubicBezTo>
                <a:cubicBezTo>
                  <a:pt x="3" y="10"/>
                  <a:pt x="6" y="7"/>
                  <a:pt x="10" y="7"/>
                </a:cubicBezTo>
                <a:close/>
                <a:moveTo>
                  <a:pt x="50" y="7"/>
                </a:moveTo>
                <a:cubicBezTo>
                  <a:pt x="46" y="7"/>
                  <a:pt x="43" y="10"/>
                  <a:pt x="43" y="14"/>
                </a:cubicBezTo>
                <a:cubicBezTo>
                  <a:pt x="43" y="15"/>
                  <a:pt x="44" y="16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7" y="19"/>
                  <a:pt x="48" y="20"/>
                  <a:pt x="50" y="20"/>
                </a:cubicBezTo>
                <a:cubicBezTo>
                  <a:pt x="54" y="20"/>
                  <a:pt x="57" y="17"/>
                  <a:pt x="57" y="14"/>
                </a:cubicBezTo>
                <a:cubicBezTo>
                  <a:pt x="57" y="10"/>
                  <a:pt x="54" y="7"/>
                  <a:pt x="5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ABE95D34-8131-4326-B234-833B98E0A1AA}"/>
              </a:ext>
            </a:extLst>
          </p:cNvPr>
          <p:cNvSpPr/>
          <p:nvPr/>
        </p:nvSpPr>
        <p:spPr>
          <a:xfrm>
            <a:off x="4449452" y="2818607"/>
            <a:ext cx="3298132" cy="1220787"/>
          </a:xfrm>
          <a:prstGeom prst="trapezoid">
            <a:avLst>
              <a:gd name="adj" fmla="val 57585"/>
            </a:avLst>
          </a:prstGeom>
          <a:solidFill>
            <a:schemeClr val="accent5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fr-FR" b="1" dirty="0"/>
              <a:t>教师与学生层面</a:t>
            </a:r>
            <a:endParaRPr lang="fr-FR" b="1" dirty="0"/>
          </a:p>
        </p:txBody>
      </p:sp>
      <p:sp>
        <p:nvSpPr>
          <p:cNvPr id="30" name="梯形 29">
            <a:extLst>
              <a:ext uri="{FF2B5EF4-FFF2-40B4-BE49-F238E27FC236}">
                <a16:creationId xmlns:a16="http://schemas.microsoft.com/office/drawing/2014/main" id="{92CFDDB4-9A89-4722-8920-B53EA0552C3F}"/>
              </a:ext>
            </a:extLst>
          </p:cNvPr>
          <p:cNvSpPr/>
          <p:nvPr/>
        </p:nvSpPr>
        <p:spPr>
          <a:xfrm>
            <a:off x="3515319" y="4039393"/>
            <a:ext cx="5161362" cy="1614331"/>
          </a:xfrm>
          <a:prstGeom prst="trapezoid">
            <a:avLst>
              <a:gd name="adj" fmla="val 5758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fr-FR" b="1" dirty="0">
                <a:solidFill>
                  <a:schemeClr val="accent5">
                    <a:lumMod val="50000"/>
                  </a:schemeClr>
                </a:solidFill>
              </a:rPr>
              <a:t>研究层面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梯形 30">
            <a:extLst>
              <a:ext uri="{FF2B5EF4-FFF2-40B4-BE49-F238E27FC236}">
                <a16:creationId xmlns:a16="http://schemas.microsoft.com/office/drawing/2014/main" id="{85004427-E413-4A69-A135-5644EABAF6C7}"/>
              </a:ext>
            </a:extLst>
          </p:cNvPr>
          <p:cNvSpPr/>
          <p:nvPr/>
        </p:nvSpPr>
        <p:spPr>
          <a:xfrm>
            <a:off x="5153550" y="2127034"/>
            <a:ext cx="1884898" cy="688152"/>
          </a:xfrm>
          <a:prstGeom prst="trapezoid">
            <a:avLst>
              <a:gd name="adj" fmla="val 57585"/>
            </a:avLst>
          </a:prstGeom>
          <a:solidFill>
            <a:schemeClr val="accent5">
              <a:lumMod val="75000"/>
            </a:schemeClr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fr-FR" b="1" dirty="0"/>
              <a:t>学校层面</a:t>
            </a:r>
            <a:endParaRPr lang="fr-FR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4278FC2-A878-40BC-810E-4CE79C059D87}"/>
              </a:ext>
            </a:extLst>
          </p:cNvPr>
          <p:cNvGrpSpPr/>
          <p:nvPr/>
        </p:nvGrpSpPr>
        <p:grpSpPr>
          <a:xfrm>
            <a:off x="7098242" y="1353405"/>
            <a:ext cx="4965927" cy="1753095"/>
            <a:chOff x="7014733" y="998942"/>
            <a:chExt cx="4965927" cy="175309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1C5E8EE-F1FD-4403-ACCF-05D4FF3B5B97}"/>
                </a:ext>
              </a:extLst>
            </p:cNvPr>
            <p:cNvSpPr txBox="1"/>
            <p:nvPr/>
          </p:nvSpPr>
          <p:spPr>
            <a:xfrm>
              <a:off x="7061443" y="998942"/>
              <a:ext cx="3206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fr-FR" sz="2800" b="1" dirty="0"/>
                <a:t>教育发展层面</a:t>
              </a:r>
              <a:endParaRPr lang="fr-FR" sz="28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DCDAA15-1257-40D9-8344-01E3E27B4935}"/>
                </a:ext>
              </a:extLst>
            </p:cNvPr>
            <p:cNvSpPr txBox="1"/>
            <p:nvPr/>
          </p:nvSpPr>
          <p:spPr>
            <a:xfrm>
              <a:off x="7014733" y="1736374"/>
              <a:ext cx="4965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帮助落实教育改革，利用人工智能改善教学方式，引导和推动教育内容和模式的变革</a:t>
              </a:r>
              <a:endParaRPr lang="fr-FR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254D81A-12C3-4DCA-9AB6-680357EF53E0}"/>
                </a:ext>
              </a:extLst>
            </p:cNvPr>
            <p:cNvCxnSpPr/>
            <p:nvPr/>
          </p:nvCxnSpPr>
          <p:spPr>
            <a:xfrm>
              <a:off x="7136091" y="1667364"/>
              <a:ext cx="4449451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0D12741-5266-4196-9348-D1E8E90EAD42}"/>
              </a:ext>
            </a:extLst>
          </p:cNvPr>
          <p:cNvGrpSpPr/>
          <p:nvPr/>
        </p:nvGrpSpPr>
        <p:grpSpPr>
          <a:xfrm>
            <a:off x="7382305" y="3928079"/>
            <a:ext cx="4965927" cy="1437905"/>
            <a:chOff x="7014733" y="1006355"/>
            <a:chExt cx="4965927" cy="143790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D56E817-CEA7-4909-8817-84B48F95A422}"/>
                </a:ext>
              </a:extLst>
            </p:cNvPr>
            <p:cNvSpPr txBox="1"/>
            <p:nvPr/>
          </p:nvSpPr>
          <p:spPr>
            <a:xfrm>
              <a:off x="7757635" y="1006355"/>
              <a:ext cx="3206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fr-FR" sz="2800" b="1" dirty="0"/>
                <a:t>学校层面</a:t>
              </a:r>
              <a:endParaRPr lang="fr-FR" sz="28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68BEE4D-D7B5-488E-AE90-77A97C67FAA5}"/>
                </a:ext>
              </a:extLst>
            </p:cNvPr>
            <p:cNvSpPr txBox="1"/>
            <p:nvPr/>
          </p:nvSpPr>
          <p:spPr>
            <a:xfrm>
              <a:off x="7014733" y="1736374"/>
              <a:ext cx="49659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及时了解学生近况和相关措施的有效实施作为有力保障</a:t>
              </a:r>
              <a:endParaRPr lang="fr-FR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81A2BFE-04A3-4352-8594-E1089FCC8451}"/>
                </a:ext>
              </a:extLst>
            </p:cNvPr>
            <p:cNvCxnSpPr/>
            <p:nvPr/>
          </p:nvCxnSpPr>
          <p:spPr>
            <a:xfrm>
              <a:off x="7136091" y="1667364"/>
              <a:ext cx="4449451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7AA1029-644E-4582-8962-A2F7E4A4BFD8}"/>
              </a:ext>
            </a:extLst>
          </p:cNvPr>
          <p:cNvGrpSpPr/>
          <p:nvPr/>
        </p:nvGrpSpPr>
        <p:grpSpPr>
          <a:xfrm>
            <a:off x="199808" y="4073323"/>
            <a:ext cx="3866986" cy="1231106"/>
            <a:chOff x="-2535208" y="-1095302"/>
            <a:chExt cx="4796479" cy="1436019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79FB778-CE21-4CC1-AEE7-2D3D210B8E6F}"/>
                </a:ext>
              </a:extLst>
            </p:cNvPr>
            <p:cNvSpPr txBox="1"/>
            <p:nvPr/>
          </p:nvSpPr>
          <p:spPr>
            <a:xfrm>
              <a:off x="-2040761" y="-1095302"/>
              <a:ext cx="4198445" cy="610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fr-FR" sz="2800" b="1" dirty="0"/>
                <a:t>教师与学生层面</a:t>
              </a:r>
              <a:endParaRPr lang="fr-FR" sz="2800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BD8CDFF-6B5B-4D5F-AA79-2C0BC01EA63A}"/>
                </a:ext>
              </a:extLst>
            </p:cNvPr>
            <p:cNvSpPr txBox="1"/>
            <p:nvPr/>
          </p:nvSpPr>
          <p:spPr>
            <a:xfrm>
              <a:off x="-2535208" y="-484994"/>
              <a:ext cx="4796479" cy="825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帮助教师了解学生在教学过程中对某一知识点的掌握情况</a:t>
              </a:r>
              <a:endParaRPr lang="fr-FR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D791BC1-D84F-4739-AA3F-2226D09F6F53}"/>
                </a:ext>
              </a:extLst>
            </p:cNvPr>
            <p:cNvCxnSpPr/>
            <p:nvPr/>
          </p:nvCxnSpPr>
          <p:spPr>
            <a:xfrm>
              <a:off x="-2535208" y="-457974"/>
              <a:ext cx="4449451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DA08078-D5E6-4E14-A225-993EE05D6253}"/>
              </a:ext>
            </a:extLst>
          </p:cNvPr>
          <p:cNvGrpSpPr/>
          <p:nvPr/>
        </p:nvGrpSpPr>
        <p:grpSpPr>
          <a:xfrm>
            <a:off x="869897" y="1176340"/>
            <a:ext cx="3447703" cy="1424094"/>
            <a:chOff x="7014733" y="1020166"/>
            <a:chExt cx="3447703" cy="1424094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ECCF8D5-8329-4F84-9230-6B4DAEF5AA59}"/>
                </a:ext>
              </a:extLst>
            </p:cNvPr>
            <p:cNvSpPr txBox="1"/>
            <p:nvPr/>
          </p:nvSpPr>
          <p:spPr>
            <a:xfrm>
              <a:off x="7221935" y="1020166"/>
              <a:ext cx="3206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fr-FR" sz="2800" b="1" dirty="0"/>
                <a:t>研究层面</a:t>
              </a:r>
              <a:endParaRPr lang="fr-FR" sz="2800" b="1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C5A545F-16AA-40C1-B95A-A66CE34FD4EF}"/>
                </a:ext>
              </a:extLst>
            </p:cNvPr>
            <p:cNvSpPr txBox="1"/>
            <p:nvPr/>
          </p:nvSpPr>
          <p:spPr>
            <a:xfrm>
              <a:off x="7014733" y="1736374"/>
              <a:ext cx="34477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一个高效且安全的学生数据采集处理平台</a:t>
              </a:r>
              <a:endParaRPr lang="fr-FR" b="1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DFEE0F2-BC12-4EB2-8E76-7D6090B2D23A}"/>
                </a:ext>
              </a:extLst>
            </p:cNvPr>
            <p:cNvCxnSpPr>
              <a:cxnSpLocks/>
            </p:cNvCxnSpPr>
            <p:nvPr/>
          </p:nvCxnSpPr>
          <p:spPr>
            <a:xfrm>
              <a:off x="7136091" y="1667364"/>
              <a:ext cx="324243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EC56FD-0F62-47D3-80BC-5EEFAA0DF9F4}"/>
              </a:ext>
            </a:extLst>
          </p:cNvPr>
          <p:cNvGrpSpPr/>
          <p:nvPr/>
        </p:nvGrpSpPr>
        <p:grpSpPr>
          <a:xfrm>
            <a:off x="4084837" y="246054"/>
            <a:ext cx="4022325" cy="3541667"/>
            <a:chOff x="405114" y="1212976"/>
            <a:chExt cx="4022325" cy="354166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7B5C65C-58C8-48EE-A8F2-E67F35565877}"/>
                </a:ext>
              </a:extLst>
            </p:cNvPr>
            <p:cNvGrpSpPr/>
            <p:nvPr/>
          </p:nvGrpSpPr>
          <p:grpSpPr>
            <a:xfrm>
              <a:off x="405114" y="1212976"/>
              <a:ext cx="4022325" cy="3541667"/>
              <a:chOff x="335666" y="263852"/>
              <a:chExt cx="4022325" cy="3541667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4FE43A4-436F-418D-B7DE-1D8E1FB50C5D}"/>
                  </a:ext>
                </a:extLst>
              </p:cNvPr>
              <p:cNvCxnSpPr/>
              <p:nvPr/>
            </p:nvCxnSpPr>
            <p:spPr>
              <a:xfrm flipH="1">
                <a:off x="783500" y="3429000"/>
                <a:ext cx="35744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4A53550B-04A2-4713-929A-8718E1216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45" y="1101229"/>
                <a:ext cx="1428146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230CFE8-6D4D-48F2-9B42-4E1A39190F7F}"/>
                  </a:ext>
                </a:extLst>
              </p:cNvPr>
              <p:cNvCxnSpPr/>
              <p:nvPr/>
            </p:nvCxnSpPr>
            <p:spPr>
              <a:xfrm flipH="1">
                <a:off x="335666" y="1101229"/>
                <a:ext cx="1513920" cy="2327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0013644B-72A9-4581-AFD8-64620252B835}"/>
                  </a:ext>
                </a:extLst>
              </p:cNvPr>
              <p:cNvSpPr/>
              <p:nvPr/>
            </p:nvSpPr>
            <p:spPr>
              <a:xfrm flipV="1">
                <a:off x="783500" y="1101229"/>
                <a:ext cx="3136976" cy="2704290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6CE6CFD-CDC1-45A2-ADC5-8E4ABCD23A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9586" y="263852"/>
                <a:ext cx="579714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4D203A0-5239-4BAB-8FD9-25565CD33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9300" y="263852"/>
                <a:ext cx="500545" cy="837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EA70937D-922D-4C41-B53B-2BD1CF0EC8BC}"/>
                  </a:ext>
                </a:extLst>
              </p:cNvPr>
              <p:cNvCxnSpPr/>
              <p:nvPr/>
            </p:nvCxnSpPr>
            <p:spPr>
              <a:xfrm>
                <a:off x="335666" y="3429000"/>
                <a:ext cx="5324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C930A01-3C0E-46F9-98E3-8CF4E6DBF4A0}"/>
                </a:ext>
              </a:extLst>
            </p:cNvPr>
            <p:cNvSpPr txBox="1"/>
            <p:nvPr/>
          </p:nvSpPr>
          <p:spPr>
            <a:xfrm>
              <a:off x="1706809" y="2426065"/>
              <a:ext cx="1504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zh-CN" sz="5400" dirty="0">
                  <a:solidFill>
                    <a:schemeClr val="bg1"/>
                  </a:solidFill>
                  <a:latin typeface="Bell MT" panose="02020503060305020303" pitchFamily="18" charset="0"/>
                  <a:ea typeface="造字工房悦圆 G0v1 常规体" pitchFamily="2" charset="-122"/>
                </a:rPr>
                <a:t>02</a:t>
              </a:r>
              <a:endParaRPr lang="fr-FR" sz="5400" dirty="0">
                <a:solidFill>
                  <a:schemeClr val="bg1"/>
                </a:solidFill>
                <a:latin typeface="Bell MT" panose="02020503060305020303" pitchFamily="18" charset="0"/>
                <a:ea typeface="造字工房悦圆 G0v1 常规体" pitchFamily="2" charset="-122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51E153-DD9C-4EA4-A7F4-CC71F70D5A2A}"/>
              </a:ext>
            </a:extLst>
          </p:cNvPr>
          <p:cNvCxnSpPr/>
          <p:nvPr/>
        </p:nvCxnSpPr>
        <p:spPr>
          <a:xfrm>
            <a:off x="2603277" y="3993266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B50A57D-9182-4633-9189-DE36CA332BDA}"/>
              </a:ext>
            </a:extLst>
          </p:cNvPr>
          <p:cNvCxnSpPr/>
          <p:nvPr/>
        </p:nvCxnSpPr>
        <p:spPr>
          <a:xfrm>
            <a:off x="2603277" y="5152663"/>
            <a:ext cx="7546693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2A4495A-9A34-4762-93E6-7EF3A6093956}"/>
              </a:ext>
            </a:extLst>
          </p:cNvPr>
          <p:cNvSpPr txBox="1"/>
          <p:nvPr/>
        </p:nvSpPr>
        <p:spPr>
          <a:xfrm>
            <a:off x="3344090" y="4198812"/>
            <a:ext cx="6169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造字工房尚黑 G0v1 粗体" pitchFamily="50" charset="-122"/>
                <a:ea typeface="造字工房尚黑 G0v1 粗体" pitchFamily="50" charset="-122"/>
              </a:rPr>
              <a:t>核心功能</a:t>
            </a:r>
            <a:endParaRPr lang="fr-FR" sz="5400" dirty="0">
              <a:solidFill>
                <a:schemeClr val="tx1">
                  <a:lumMod val="95000"/>
                  <a:lumOff val="5000"/>
                </a:schemeClr>
              </a:solidFill>
              <a:latin typeface="造字工房尚黑 G0v1 粗体" pitchFamily="50" charset="-122"/>
              <a:ea typeface="造字工房尚黑 G0v1 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58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8EDB645-3FFB-44C3-9B09-965262CC87F1}"/>
              </a:ext>
            </a:extLst>
          </p:cNvPr>
          <p:cNvCxnSpPr/>
          <p:nvPr/>
        </p:nvCxnSpPr>
        <p:spPr>
          <a:xfrm>
            <a:off x="0" y="902826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5FD217-5949-48AF-80E9-C5F4852F10B5}"/>
              </a:ext>
            </a:extLst>
          </p:cNvPr>
          <p:cNvSpPr txBox="1"/>
          <p:nvPr/>
        </p:nvSpPr>
        <p:spPr>
          <a:xfrm>
            <a:off x="272719" y="318775"/>
            <a:ext cx="2916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fr-FR" sz="2800" dirty="0">
                <a:solidFill>
                  <a:schemeClr val="accent5">
                    <a:lumMod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核心功能</a:t>
            </a:r>
            <a:endParaRPr lang="fr-FR" sz="2800" dirty="0">
              <a:solidFill>
                <a:schemeClr val="accent5">
                  <a:lumMod val="50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C2C8C3C-D496-4F22-849C-F492F1F32B88}"/>
              </a:ext>
            </a:extLst>
          </p:cNvPr>
          <p:cNvSpPr/>
          <p:nvPr/>
        </p:nvSpPr>
        <p:spPr>
          <a:xfrm flipV="1">
            <a:off x="1219992" y="3700146"/>
            <a:ext cx="196652" cy="221870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90EEC377-AFD9-41AA-9EB2-30E570C5C102}"/>
              </a:ext>
            </a:extLst>
          </p:cNvPr>
          <p:cNvSpPr/>
          <p:nvPr/>
        </p:nvSpPr>
        <p:spPr>
          <a:xfrm>
            <a:off x="4221746" y="2830190"/>
            <a:ext cx="196652" cy="22187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DE4792F-B7EA-4D14-B82B-0B08DACAF494}"/>
              </a:ext>
            </a:extLst>
          </p:cNvPr>
          <p:cNvGrpSpPr/>
          <p:nvPr/>
        </p:nvGrpSpPr>
        <p:grpSpPr>
          <a:xfrm>
            <a:off x="899087" y="3052716"/>
            <a:ext cx="1837537" cy="2014424"/>
            <a:chOff x="899087" y="3052716"/>
            <a:chExt cx="1837537" cy="20144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05ABFE-D710-4558-8C64-689C91DCFD07}"/>
                </a:ext>
              </a:extLst>
            </p:cNvPr>
            <p:cNvSpPr/>
            <p:nvPr/>
          </p:nvSpPr>
          <p:spPr>
            <a:xfrm>
              <a:off x="923275" y="3052716"/>
              <a:ext cx="1813349" cy="648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知识点设置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21354C9-27E0-4EF3-ACD7-CC5198D890A7}"/>
                </a:ext>
              </a:extLst>
            </p:cNvPr>
            <p:cNvSpPr/>
            <p:nvPr/>
          </p:nvSpPr>
          <p:spPr>
            <a:xfrm>
              <a:off x="899087" y="4228154"/>
              <a:ext cx="838986" cy="83898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dirty="0"/>
                <a:t>01</a:t>
              </a:r>
              <a:endParaRPr lang="fr-FR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409789D-5E10-4F0B-8465-827BEFB8E679}"/>
              </a:ext>
            </a:extLst>
          </p:cNvPr>
          <p:cNvGrpSpPr/>
          <p:nvPr/>
        </p:nvGrpSpPr>
        <p:grpSpPr>
          <a:xfrm>
            <a:off x="3684257" y="1749927"/>
            <a:ext cx="1813349" cy="1932641"/>
            <a:chOff x="3606933" y="1746753"/>
            <a:chExt cx="1813349" cy="193264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ECB8DA0-F2EF-48BD-8705-46D69C31A02D}"/>
                </a:ext>
              </a:extLst>
            </p:cNvPr>
            <p:cNvSpPr/>
            <p:nvPr/>
          </p:nvSpPr>
          <p:spPr>
            <a:xfrm>
              <a:off x="3606933" y="3031309"/>
              <a:ext cx="1813349" cy="6480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知识点识别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1A0F934-D245-4297-9E2B-727FAA5C2C66}"/>
                </a:ext>
              </a:extLst>
            </p:cNvPr>
            <p:cNvSpPr/>
            <p:nvPr/>
          </p:nvSpPr>
          <p:spPr>
            <a:xfrm>
              <a:off x="3823255" y="1746753"/>
              <a:ext cx="838986" cy="83898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dirty="0"/>
                <a:t>02</a:t>
              </a:r>
              <a:endParaRPr lang="fr-FR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249BCAF-936D-426B-9622-2411960D952A}"/>
              </a:ext>
            </a:extLst>
          </p:cNvPr>
          <p:cNvCxnSpPr/>
          <p:nvPr/>
        </p:nvCxnSpPr>
        <p:spPr>
          <a:xfrm>
            <a:off x="0" y="5373278"/>
            <a:ext cx="12192000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2D29C34-8F21-4C82-919C-60B67DED16C4}"/>
              </a:ext>
            </a:extLst>
          </p:cNvPr>
          <p:cNvGrpSpPr/>
          <p:nvPr/>
        </p:nvGrpSpPr>
        <p:grpSpPr>
          <a:xfrm>
            <a:off x="9261640" y="1785626"/>
            <a:ext cx="1813349" cy="1914520"/>
            <a:chOff x="3606933" y="1764874"/>
            <a:chExt cx="1813349" cy="191452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872FF3A-65AA-46BB-B409-49BF6A1664C6}"/>
                </a:ext>
              </a:extLst>
            </p:cNvPr>
            <p:cNvSpPr/>
            <p:nvPr/>
          </p:nvSpPr>
          <p:spPr>
            <a:xfrm>
              <a:off x="3606933" y="3031309"/>
              <a:ext cx="1813349" cy="6480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构建完善</a:t>
              </a:r>
              <a:endPara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知识图谱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D3E8D4F-0E8D-45B8-B3FA-02959922E9CE}"/>
                </a:ext>
              </a:extLst>
            </p:cNvPr>
            <p:cNvSpPr/>
            <p:nvPr/>
          </p:nvSpPr>
          <p:spPr>
            <a:xfrm>
              <a:off x="3830489" y="1764874"/>
              <a:ext cx="838986" cy="83898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04</a:t>
              </a:r>
              <a:endParaRPr lang="fr-FR" dirty="0"/>
            </a:p>
          </p:txBody>
        </p:sp>
      </p:grp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1DECCAE2-F366-4849-AC09-C9FD8AEEFB75}"/>
              </a:ext>
            </a:extLst>
          </p:cNvPr>
          <p:cNvSpPr/>
          <p:nvPr/>
        </p:nvSpPr>
        <p:spPr>
          <a:xfrm>
            <a:off x="9825152" y="2968312"/>
            <a:ext cx="159075" cy="16749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ABF0DB-A122-479B-B701-AE33E2564EEF}"/>
              </a:ext>
            </a:extLst>
          </p:cNvPr>
          <p:cNvGrpSpPr/>
          <p:nvPr/>
        </p:nvGrpSpPr>
        <p:grpSpPr>
          <a:xfrm>
            <a:off x="6477675" y="2977524"/>
            <a:ext cx="1813349" cy="1968305"/>
            <a:chOff x="1258402" y="3026513"/>
            <a:chExt cx="1813349" cy="196830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0B96C4E-CBDF-4C6D-B814-1EFDB05F440B}"/>
                </a:ext>
              </a:extLst>
            </p:cNvPr>
            <p:cNvSpPr/>
            <p:nvPr/>
          </p:nvSpPr>
          <p:spPr>
            <a:xfrm>
              <a:off x="1258402" y="3026513"/>
              <a:ext cx="1813349" cy="648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定时学习效果</a:t>
              </a:r>
              <a:endPara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数据可视化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3779FFB-50CC-4B08-9637-E3758E572CE4}"/>
                </a:ext>
              </a:extLst>
            </p:cNvPr>
            <p:cNvSpPr/>
            <p:nvPr/>
          </p:nvSpPr>
          <p:spPr>
            <a:xfrm>
              <a:off x="1479358" y="4155832"/>
              <a:ext cx="838986" cy="83898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dirty="0"/>
                <a:t>0</a:t>
              </a:r>
              <a:r>
                <a:rPr lang="en-US" altLang="zh-CN" dirty="0"/>
                <a:t>3</a:t>
              </a:r>
              <a:endParaRPr lang="fr-FR" dirty="0"/>
            </a:p>
          </p:txBody>
        </p:sp>
      </p:grp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E70A98F7-546B-4CA5-AD59-EC423C706E78}"/>
              </a:ext>
            </a:extLst>
          </p:cNvPr>
          <p:cNvSpPr/>
          <p:nvPr/>
        </p:nvSpPr>
        <p:spPr>
          <a:xfrm flipV="1">
            <a:off x="7019798" y="3625609"/>
            <a:ext cx="196652" cy="203508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33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74079644659_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359</Words>
  <Application>Microsoft Office PowerPoint</Application>
  <PresentationFormat>宽屏</PresentationFormat>
  <Paragraphs>94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Impact MT Std</vt:lpstr>
      <vt:lpstr>方正粗黑宋简体</vt:lpstr>
      <vt:lpstr>黑体</vt:lpstr>
      <vt:lpstr>隶书</vt:lpstr>
      <vt:lpstr>宋体</vt:lpstr>
      <vt:lpstr>微软雅黑</vt:lpstr>
      <vt:lpstr>造字工房尚黑 G0v1 粗体</vt:lpstr>
      <vt:lpstr>造字工房悦圆 G0v1 常规体</vt:lpstr>
      <vt:lpstr>Arial</vt:lpstr>
      <vt:lpstr>Bell MT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37291</dc:creator>
  <cp:lastModifiedBy>陈 章月</cp:lastModifiedBy>
  <cp:revision>84</cp:revision>
  <dcterms:created xsi:type="dcterms:W3CDTF">2020-04-11T05:07:25Z</dcterms:created>
  <dcterms:modified xsi:type="dcterms:W3CDTF">2020-05-11T04:05:59Z</dcterms:modified>
</cp:coreProperties>
</file>