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999"/>
    <a:srgbClr val="BE5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6467-E647-6D4F-9AC5-B8E1B9E0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0ADEE-D6A3-FA4F-BEAD-F1E495161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07DD3-7F03-7D48-8118-5168EDF3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E45B4-95C7-C74B-BEF6-566425B1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155C9-F828-F34E-B334-3EC46FBA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15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B9DCF-91EF-CC4C-86C2-F27960BA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6307B-CC14-E94A-9FF7-A75B97F0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9AACD-4B42-8142-859D-87E3C4DB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8AF4D-EDF0-E84F-9D20-E3CB52F3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3B27B-B725-C647-8697-208AE276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3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A5B193-3986-444E-A4FE-E7A546235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975F6-07E7-9440-B96D-F9B8FAD6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5F8A9-4F46-C440-8F6D-721817F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5DC4F-57E3-C048-A088-90882F4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3AD50-F152-884B-B998-454872A2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7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D448-1C09-8742-9305-30FFF71A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69441-63D4-0B41-903F-493D346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E85EF-6CD7-FD4B-B067-5069717D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A76F-E5DB-A040-A9F5-F73C4616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46EDB-19F1-3644-A994-ED6264C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0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1B44-86A5-1649-8950-752CA0F9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1A167-10FB-0545-A13D-A1F4CC93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B0D34-1F8F-C942-A1E3-BAA54503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BECBA-C6D6-4B47-A5DC-AD985EF2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4396C-D4D0-794A-8052-E8FF1354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15A13-6121-3441-8F0B-18313543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F83D4-E140-7446-BCF5-75A346696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A7614-B590-A341-975C-30337FD9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D0356-CBD4-D84E-A0C5-A88934D6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AF98A-A78B-7642-87CB-E35F9800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5F04F-9844-7044-BC37-9B4BD43A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0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DB2D-6652-6A4C-9427-DE3B3D9A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0B95E-EDD7-F04A-BDBF-C48969CE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2E07D-1F2A-2D4D-BBD3-E64EB049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C5D7F4-7F3B-3645-AA1A-6763F6C0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62804-5CBB-9F43-B4FF-EFFCCCCFA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8B0082-02A8-D44C-BD0F-8D7A7D90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9E48B-C16D-4642-AF9D-E1306742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EF4164-D5C0-0B49-A27B-9920136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6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9D43-4FE4-B54C-83FB-A6E7569E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D6F38-55D6-CA49-BDEC-CC2CD814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FE2DB-DF9A-A045-A212-D1E759A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377E7-7B22-DD43-9400-1726AD09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4F84C7-206A-1049-9BB4-41F2B992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094E9-9264-1A47-A9E7-76FE97F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F0EDE-CC2C-1849-ABBA-F2BA848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6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8A52F-97E5-0547-9A8C-F5FD55FF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69C25-EB55-0A44-A546-B161CF29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EE1A9-7B99-654B-9023-FCF819A5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4FFA6-7364-FC40-80F2-B5938F0A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65407-A51C-3B46-81D6-7014284F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D5DF3-679E-0E4C-A6E9-FDE4206C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2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69A89-08EE-FF40-AC80-76BA21A5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9EDD1-1397-5F42-973D-EA3D2E8CB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7D07F-56F5-6749-A915-6A7AE2D5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466C3-864C-6942-AA62-7D842ED8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900BB-533A-DF41-90B8-9F05AC19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9360C-E4ED-7744-98A3-500BFA29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45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20B47-5C71-2841-89DF-79FCAA2F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3D3B-DFD1-5040-8D84-D21A0E63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317BE-16EC-334C-BFBF-6E7B9D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0D1A-5DE5-3246-9B69-B303322FBE05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FB5F2-7E88-2942-BD4E-837308446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39E5-57DB-BD4A-8DE0-B21C5E9B3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D6E4-29E3-E54A-B76C-1241231322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82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5D72C0-9D41-254C-9A0F-04ABB3C6DE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3872" y="467421"/>
            <a:ext cx="2928428" cy="1042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E4897-CA92-134B-83AE-E5C356C060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2427" y="155784"/>
            <a:ext cx="2472467" cy="12284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BAAC95-9429-A84F-8AF4-1F3E02A2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64320" y="269420"/>
            <a:ext cx="1189991" cy="10011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1E0F7D-ABA8-1E4D-8B25-2DDAF02FB8A8}"/>
              </a:ext>
            </a:extLst>
          </p:cNvPr>
          <p:cNvSpPr txBox="1"/>
          <p:nvPr/>
        </p:nvSpPr>
        <p:spPr>
          <a:xfrm>
            <a:off x="3997810" y="150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B0E293-902F-8F4A-BBC4-A59C786B2A5B}"/>
              </a:ext>
            </a:extLst>
          </p:cNvPr>
          <p:cNvSpPr txBox="1"/>
          <p:nvPr/>
        </p:nvSpPr>
        <p:spPr>
          <a:xfrm>
            <a:off x="913310" y="625356"/>
            <a:ext cx="60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FE15D7-4F80-8144-8C5D-F602CFD25FA8}"/>
              </a:ext>
            </a:extLst>
          </p:cNvPr>
          <p:cNvSpPr txBox="1"/>
          <p:nvPr/>
        </p:nvSpPr>
        <p:spPr>
          <a:xfrm>
            <a:off x="913311" y="1509694"/>
            <a:ext cx="60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56A4B8C-79B2-6946-8D40-51D248425A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4561" y="1393288"/>
            <a:ext cx="2097740" cy="10422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E8AA43F-71DB-A646-A651-DB8AFC94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2428" y="1081651"/>
            <a:ext cx="2472467" cy="12284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8A6E23-8408-4844-9328-90836BDD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9423" y="1173260"/>
            <a:ext cx="2565417" cy="11499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FC79CC4-EF20-DF49-8C82-15DF3102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6029" y="301233"/>
            <a:ext cx="736343" cy="104227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6436FED-11DF-724C-9D9D-8110D875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3873" y="1357926"/>
            <a:ext cx="788669" cy="1149954"/>
          </a:xfrm>
          <a:prstGeom prst="rect">
            <a:avLst/>
          </a:prstGeom>
        </p:spPr>
      </p:pic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7A1529-0028-164B-907A-62646EDAA537}"/>
              </a:ext>
            </a:extLst>
          </p:cNvPr>
          <p:cNvCxnSpPr>
            <a:cxnSpLocks/>
          </p:cNvCxnSpPr>
          <p:nvPr/>
        </p:nvCxnSpPr>
        <p:spPr>
          <a:xfrm>
            <a:off x="2362427" y="378805"/>
            <a:ext cx="0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CAA991E-3520-2648-AC6C-5CCF7C0B4D77}"/>
              </a:ext>
            </a:extLst>
          </p:cNvPr>
          <p:cNvCxnSpPr>
            <a:cxnSpLocks/>
          </p:cNvCxnSpPr>
          <p:nvPr/>
        </p:nvCxnSpPr>
        <p:spPr>
          <a:xfrm>
            <a:off x="3393872" y="378805"/>
            <a:ext cx="0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CD37902-2A63-064C-9EC4-6F9BEB884A96}"/>
              </a:ext>
            </a:extLst>
          </p:cNvPr>
          <p:cNvCxnSpPr>
            <a:cxnSpLocks/>
          </p:cNvCxnSpPr>
          <p:nvPr/>
        </p:nvCxnSpPr>
        <p:spPr>
          <a:xfrm flipH="1">
            <a:off x="4188568" y="378805"/>
            <a:ext cx="35993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E53B854-352A-C24E-A483-A37EA66D5979}"/>
              </a:ext>
            </a:extLst>
          </p:cNvPr>
          <p:cNvCxnSpPr>
            <a:cxnSpLocks/>
          </p:cNvCxnSpPr>
          <p:nvPr/>
        </p:nvCxnSpPr>
        <p:spPr>
          <a:xfrm>
            <a:off x="4834894" y="378805"/>
            <a:ext cx="0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9D66EF6-D786-3546-A96D-B5ED1755FBD8}"/>
              </a:ext>
            </a:extLst>
          </p:cNvPr>
          <p:cNvCxnSpPr>
            <a:cxnSpLocks/>
          </p:cNvCxnSpPr>
          <p:nvPr/>
        </p:nvCxnSpPr>
        <p:spPr>
          <a:xfrm flipH="1">
            <a:off x="6322300" y="378805"/>
            <a:ext cx="4144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A9069F3E-091A-9C46-8374-EC8FF1CB5655}"/>
              </a:ext>
            </a:extLst>
          </p:cNvPr>
          <p:cNvCxnSpPr>
            <a:cxnSpLocks/>
          </p:cNvCxnSpPr>
          <p:nvPr/>
        </p:nvCxnSpPr>
        <p:spPr>
          <a:xfrm>
            <a:off x="7554311" y="407379"/>
            <a:ext cx="0" cy="48360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4CEA5BC-4D27-3243-B083-8B8CC9B65407}"/>
              </a:ext>
            </a:extLst>
          </p:cNvPr>
          <p:cNvCxnSpPr>
            <a:cxnSpLocks/>
          </p:cNvCxnSpPr>
          <p:nvPr/>
        </p:nvCxnSpPr>
        <p:spPr>
          <a:xfrm>
            <a:off x="8592045" y="368747"/>
            <a:ext cx="0" cy="487469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246589D-15AB-C54B-866F-EEEC45E9DFE5}"/>
              </a:ext>
            </a:extLst>
          </p:cNvPr>
          <p:cNvCxnSpPr>
            <a:cxnSpLocks/>
          </p:cNvCxnSpPr>
          <p:nvPr/>
        </p:nvCxnSpPr>
        <p:spPr>
          <a:xfrm flipH="1">
            <a:off x="9372373" y="378805"/>
            <a:ext cx="24491" cy="485772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ED6CB34-5BC9-6A49-A7FC-E690D84937DB}"/>
              </a:ext>
            </a:extLst>
          </p:cNvPr>
          <p:cNvCxnSpPr>
            <a:cxnSpLocks/>
          </p:cNvCxnSpPr>
          <p:nvPr/>
        </p:nvCxnSpPr>
        <p:spPr>
          <a:xfrm>
            <a:off x="11194840" y="368747"/>
            <a:ext cx="0" cy="487469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CAD09C9-D21E-734E-8309-F81264A67B4A}"/>
              </a:ext>
            </a:extLst>
          </p:cNvPr>
          <p:cNvSpPr txBox="1"/>
          <p:nvPr/>
        </p:nvSpPr>
        <p:spPr>
          <a:xfrm>
            <a:off x="901972" y="2323214"/>
            <a:ext cx="11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9536CFB-F0F0-FD4B-9836-63D20105C2AA}"/>
              </a:ext>
            </a:extLst>
          </p:cNvPr>
          <p:cNvSpPr txBox="1"/>
          <p:nvPr/>
        </p:nvSpPr>
        <p:spPr>
          <a:xfrm>
            <a:off x="913310" y="3015749"/>
            <a:ext cx="11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17D8037-0973-FD48-A1A4-AE2FF6E9D9F8}"/>
                  </a:ext>
                </a:extLst>
              </p:cNvPr>
              <p:cNvSpPr txBox="1"/>
              <p:nvPr/>
            </p:nvSpPr>
            <p:spPr>
              <a:xfrm>
                <a:off x="913309" y="3651740"/>
                <a:ext cx="118282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17D8037-0973-FD48-A1A4-AE2FF6E9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09" y="3651740"/>
                <a:ext cx="1182825" cy="391582"/>
              </a:xfrm>
              <a:prstGeom prst="rect">
                <a:avLst/>
              </a:prstGeom>
              <a:blipFill>
                <a:blip r:embed="rId3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A2C8E9BA-5727-1042-B854-5A78C6648763}"/>
              </a:ext>
            </a:extLst>
          </p:cNvPr>
          <p:cNvSpPr txBox="1"/>
          <p:nvPr/>
        </p:nvSpPr>
        <p:spPr>
          <a:xfrm>
            <a:off x="913308" y="4363044"/>
            <a:ext cx="1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8795657-A0C4-5E4C-8FDA-7A2B02C5DE0C}"/>
              </a:ext>
            </a:extLst>
          </p:cNvPr>
          <p:cNvSpPr txBox="1"/>
          <p:nvPr/>
        </p:nvSpPr>
        <p:spPr>
          <a:xfrm>
            <a:off x="2698623" y="3012956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F0BF22-F204-8845-BF49-7FF57DA40CDF}"/>
              </a:ext>
            </a:extLst>
          </p:cNvPr>
          <p:cNvSpPr txBox="1"/>
          <p:nvPr/>
        </p:nvSpPr>
        <p:spPr>
          <a:xfrm>
            <a:off x="3593840" y="3012637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E9E1F18-3ACC-3545-A411-D5D0CF7EE967}"/>
              </a:ext>
            </a:extLst>
          </p:cNvPr>
          <p:cNvSpPr txBox="1"/>
          <p:nvPr/>
        </p:nvSpPr>
        <p:spPr>
          <a:xfrm>
            <a:off x="4332336" y="3012637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74E5AC6-FE50-1F44-AD41-67FA3EE2D824}"/>
              </a:ext>
            </a:extLst>
          </p:cNvPr>
          <p:cNvSpPr txBox="1"/>
          <p:nvPr/>
        </p:nvSpPr>
        <p:spPr>
          <a:xfrm>
            <a:off x="5441595" y="3012637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484FCAF-D7E4-6D4D-8F02-B140BC42F938}"/>
              </a:ext>
            </a:extLst>
          </p:cNvPr>
          <p:cNvSpPr txBox="1"/>
          <p:nvPr/>
        </p:nvSpPr>
        <p:spPr>
          <a:xfrm>
            <a:off x="6785133" y="3012637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94F2CB-6066-C34A-9B06-DB43D60E6F41}"/>
              </a:ext>
            </a:extLst>
          </p:cNvPr>
          <p:cNvSpPr txBox="1"/>
          <p:nvPr/>
        </p:nvSpPr>
        <p:spPr>
          <a:xfrm>
            <a:off x="2736147" y="2323214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C1484C-AFE7-D140-AEB4-3CA18947D868}"/>
              </a:ext>
            </a:extLst>
          </p:cNvPr>
          <p:cNvSpPr txBox="1"/>
          <p:nvPr/>
        </p:nvSpPr>
        <p:spPr>
          <a:xfrm>
            <a:off x="3499467" y="2323214"/>
            <a:ext cx="64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F7F0DC1-26B8-324F-A667-9217C46B21F4}"/>
              </a:ext>
            </a:extLst>
          </p:cNvPr>
          <p:cNvSpPr txBox="1"/>
          <p:nvPr/>
        </p:nvSpPr>
        <p:spPr>
          <a:xfrm>
            <a:off x="4288597" y="2303252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939132C-FD98-2341-A6A1-64381A3F6A83}"/>
              </a:ext>
            </a:extLst>
          </p:cNvPr>
          <p:cNvSpPr txBox="1"/>
          <p:nvPr/>
        </p:nvSpPr>
        <p:spPr>
          <a:xfrm>
            <a:off x="5378936" y="2323214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FBE71A7-C0C4-0C4C-AA81-6D0BEFFC3E3C}"/>
              </a:ext>
            </a:extLst>
          </p:cNvPr>
          <p:cNvSpPr txBox="1"/>
          <p:nvPr/>
        </p:nvSpPr>
        <p:spPr>
          <a:xfrm>
            <a:off x="6618214" y="2323214"/>
            <a:ext cx="78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C51669B-63DE-A94D-821A-C222D41FEC56}"/>
              </a:ext>
            </a:extLst>
          </p:cNvPr>
          <p:cNvSpPr txBox="1"/>
          <p:nvPr/>
        </p:nvSpPr>
        <p:spPr>
          <a:xfrm>
            <a:off x="7852686" y="2331088"/>
            <a:ext cx="78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739088A-BC04-ED4C-BED3-C5BB1ABAB865}"/>
              </a:ext>
            </a:extLst>
          </p:cNvPr>
          <p:cNvSpPr txBox="1"/>
          <p:nvPr/>
        </p:nvSpPr>
        <p:spPr>
          <a:xfrm>
            <a:off x="7910070" y="2984062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C754965-DDEC-FC4C-9E65-2955C481C284}"/>
              </a:ext>
            </a:extLst>
          </p:cNvPr>
          <p:cNvSpPr txBox="1"/>
          <p:nvPr/>
        </p:nvSpPr>
        <p:spPr>
          <a:xfrm>
            <a:off x="8690544" y="2301615"/>
            <a:ext cx="64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697E00-B213-184F-A797-FE56B30AF365}"/>
              </a:ext>
            </a:extLst>
          </p:cNvPr>
          <p:cNvSpPr txBox="1"/>
          <p:nvPr/>
        </p:nvSpPr>
        <p:spPr>
          <a:xfrm>
            <a:off x="8817845" y="2974044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649FDE-6625-7A4F-879A-28FE6FDBCF05}"/>
              </a:ext>
            </a:extLst>
          </p:cNvPr>
          <p:cNvSpPr txBox="1"/>
          <p:nvPr/>
        </p:nvSpPr>
        <p:spPr>
          <a:xfrm>
            <a:off x="10141480" y="2985540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D87EEA-9D8E-5E43-8FD5-F65FF5D03390}"/>
              </a:ext>
            </a:extLst>
          </p:cNvPr>
          <p:cNvSpPr txBox="1"/>
          <p:nvPr/>
        </p:nvSpPr>
        <p:spPr>
          <a:xfrm>
            <a:off x="10043652" y="2323214"/>
            <a:ext cx="64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13038B-312C-104A-8695-A17D84872C91}"/>
              </a:ext>
            </a:extLst>
          </p:cNvPr>
          <p:cNvSpPr txBox="1"/>
          <p:nvPr/>
        </p:nvSpPr>
        <p:spPr>
          <a:xfrm>
            <a:off x="11358563" y="3043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A5D3CCA-8FDA-AA4F-8D3B-CDF2CC2F4236}"/>
              </a:ext>
            </a:extLst>
          </p:cNvPr>
          <p:cNvSpPr txBox="1"/>
          <p:nvPr/>
        </p:nvSpPr>
        <p:spPr>
          <a:xfrm>
            <a:off x="2763457" y="3662865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19D8315-CE8B-8B45-BC60-44A1A13F31EF}"/>
              </a:ext>
            </a:extLst>
          </p:cNvPr>
          <p:cNvSpPr txBox="1"/>
          <p:nvPr/>
        </p:nvSpPr>
        <p:spPr>
          <a:xfrm>
            <a:off x="3644292" y="3656897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5AD49C9-F5D7-2E40-AF40-68CB74766CF1}"/>
              </a:ext>
            </a:extLst>
          </p:cNvPr>
          <p:cNvSpPr txBox="1"/>
          <p:nvPr/>
        </p:nvSpPr>
        <p:spPr>
          <a:xfrm>
            <a:off x="4368930" y="3651740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D98354A-957D-4445-9B15-AE38BD6C6946}"/>
              </a:ext>
            </a:extLst>
          </p:cNvPr>
          <p:cNvSpPr txBox="1"/>
          <p:nvPr/>
        </p:nvSpPr>
        <p:spPr>
          <a:xfrm>
            <a:off x="5450692" y="3651740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DC40750-F3CC-DF47-81CB-18BFEE9706B1}"/>
              </a:ext>
            </a:extLst>
          </p:cNvPr>
          <p:cNvSpPr txBox="1"/>
          <p:nvPr/>
        </p:nvSpPr>
        <p:spPr>
          <a:xfrm>
            <a:off x="6832434" y="3649699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335DA32-06EF-954C-A808-DA9AA1B691F0}"/>
              </a:ext>
            </a:extLst>
          </p:cNvPr>
          <p:cNvSpPr txBox="1"/>
          <p:nvPr/>
        </p:nvSpPr>
        <p:spPr>
          <a:xfrm>
            <a:off x="7950819" y="3649699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B526C72-E2B0-3144-8389-17DC7DE26B15}"/>
              </a:ext>
            </a:extLst>
          </p:cNvPr>
          <p:cNvSpPr txBox="1"/>
          <p:nvPr/>
        </p:nvSpPr>
        <p:spPr>
          <a:xfrm>
            <a:off x="8817845" y="3629056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73EF5B-94B3-5940-9926-99B39F7B119D}"/>
              </a:ext>
            </a:extLst>
          </p:cNvPr>
          <p:cNvSpPr txBox="1"/>
          <p:nvPr/>
        </p:nvSpPr>
        <p:spPr>
          <a:xfrm>
            <a:off x="10141480" y="3629056"/>
            <a:ext cx="5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3ED7BE7-2D3B-1547-B41F-CD9A84D88616}"/>
              </a:ext>
            </a:extLst>
          </p:cNvPr>
          <p:cNvSpPr txBox="1"/>
          <p:nvPr/>
        </p:nvSpPr>
        <p:spPr>
          <a:xfrm>
            <a:off x="2562797" y="4363044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4AB6A6B-5314-8044-B294-205F12C6136B}"/>
              </a:ext>
            </a:extLst>
          </p:cNvPr>
          <p:cNvSpPr txBox="1"/>
          <p:nvPr/>
        </p:nvSpPr>
        <p:spPr>
          <a:xfrm>
            <a:off x="3472412" y="4363044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1AB885-EAC7-ED49-A238-288B38D8A73E}"/>
              </a:ext>
            </a:extLst>
          </p:cNvPr>
          <p:cNvSpPr txBox="1"/>
          <p:nvPr/>
        </p:nvSpPr>
        <p:spPr>
          <a:xfrm>
            <a:off x="4154980" y="4357887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EFDE750-2D6A-5E4F-AF12-ACEBBAE377AD}"/>
              </a:ext>
            </a:extLst>
          </p:cNvPr>
          <p:cNvSpPr txBox="1"/>
          <p:nvPr/>
        </p:nvSpPr>
        <p:spPr>
          <a:xfrm>
            <a:off x="5253779" y="4356136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5415120-D533-E843-A709-A4EA32B219AE}"/>
              </a:ext>
            </a:extLst>
          </p:cNvPr>
          <p:cNvSpPr txBox="1"/>
          <p:nvPr/>
        </p:nvSpPr>
        <p:spPr>
          <a:xfrm>
            <a:off x="6639002" y="4356136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D28A687-D261-8A41-A543-9DC4A0130257}"/>
              </a:ext>
            </a:extLst>
          </p:cNvPr>
          <p:cNvSpPr txBox="1"/>
          <p:nvPr/>
        </p:nvSpPr>
        <p:spPr>
          <a:xfrm>
            <a:off x="7729511" y="4363739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5E23E2E-1ABC-3A4C-9E00-D5FB1FAC87D1}"/>
              </a:ext>
            </a:extLst>
          </p:cNvPr>
          <p:cNvSpPr txBox="1"/>
          <p:nvPr/>
        </p:nvSpPr>
        <p:spPr>
          <a:xfrm>
            <a:off x="8667098" y="4363044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5F3CE74-81C7-924C-8021-DB7E499408D3}"/>
              </a:ext>
            </a:extLst>
          </p:cNvPr>
          <p:cNvSpPr txBox="1"/>
          <p:nvPr/>
        </p:nvSpPr>
        <p:spPr>
          <a:xfrm>
            <a:off x="10007137" y="4356136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19478CF-6A7C-B54E-B827-45F0152E4566}"/>
              </a:ext>
            </a:extLst>
          </p:cNvPr>
          <p:cNvSpPr txBox="1"/>
          <p:nvPr/>
        </p:nvSpPr>
        <p:spPr>
          <a:xfrm>
            <a:off x="908928" y="4867432"/>
            <a:ext cx="1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A7528C4-493F-C648-A27E-45C1AED216CA}"/>
              </a:ext>
            </a:extLst>
          </p:cNvPr>
          <p:cNvSpPr txBox="1"/>
          <p:nvPr/>
        </p:nvSpPr>
        <p:spPr>
          <a:xfrm>
            <a:off x="2562797" y="4874107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347A1E9-0A0D-0C4C-919E-F24BCD12D3C9}"/>
              </a:ext>
            </a:extLst>
          </p:cNvPr>
          <p:cNvSpPr txBox="1"/>
          <p:nvPr/>
        </p:nvSpPr>
        <p:spPr>
          <a:xfrm>
            <a:off x="3472412" y="4874107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28999AF-26A7-6A41-840E-8946532A3E67}"/>
              </a:ext>
            </a:extLst>
          </p:cNvPr>
          <p:cNvSpPr txBox="1"/>
          <p:nvPr/>
        </p:nvSpPr>
        <p:spPr>
          <a:xfrm>
            <a:off x="4154980" y="4868950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F521E7A-C704-ED45-A767-388AB50826DB}"/>
              </a:ext>
            </a:extLst>
          </p:cNvPr>
          <p:cNvSpPr txBox="1"/>
          <p:nvPr/>
        </p:nvSpPr>
        <p:spPr>
          <a:xfrm>
            <a:off x="5253779" y="4867199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4F109C0-46B3-D74B-8218-B585F20BC2E6}"/>
              </a:ext>
            </a:extLst>
          </p:cNvPr>
          <p:cNvSpPr txBox="1"/>
          <p:nvPr/>
        </p:nvSpPr>
        <p:spPr>
          <a:xfrm>
            <a:off x="6639002" y="4867199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8F0C181-321E-A745-81D5-7961B423F126}"/>
              </a:ext>
            </a:extLst>
          </p:cNvPr>
          <p:cNvSpPr txBox="1"/>
          <p:nvPr/>
        </p:nvSpPr>
        <p:spPr>
          <a:xfrm>
            <a:off x="7729511" y="4874802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0DA5B52-AEC4-F249-93BE-3535F5175F26}"/>
              </a:ext>
            </a:extLst>
          </p:cNvPr>
          <p:cNvSpPr txBox="1"/>
          <p:nvPr/>
        </p:nvSpPr>
        <p:spPr>
          <a:xfrm>
            <a:off x="8667098" y="4874107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AEC7F7E-0826-DC4E-BDFC-9DBF9A0ADBBA}"/>
              </a:ext>
            </a:extLst>
          </p:cNvPr>
          <p:cNvSpPr txBox="1"/>
          <p:nvPr/>
        </p:nvSpPr>
        <p:spPr>
          <a:xfrm>
            <a:off x="10007137" y="4867199"/>
            <a:ext cx="7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60002CE-FE0A-2C4C-84ED-5A39668F7217}"/>
              </a:ext>
            </a:extLst>
          </p:cNvPr>
          <p:cNvSpPr txBox="1"/>
          <p:nvPr/>
        </p:nvSpPr>
        <p:spPr>
          <a:xfrm>
            <a:off x="1562896" y="5967262"/>
            <a:ext cx="1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A414514-5803-BE40-AA7B-49DA77D0A3E8}"/>
              </a:ext>
            </a:extLst>
          </p:cNvPr>
          <p:cNvSpPr txBox="1"/>
          <p:nvPr/>
        </p:nvSpPr>
        <p:spPr>
          <a:xfrm>
            <a:off x="2715249" y="6191006"/>
            <a:ext cx="1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ED03778-2BD8-584C-A691-54256242C665}"/>
              </a:ext>
            </a:extLst>
          </p:cNvPr>
          <p:cNvSpPr txBox="1"/>
          <p:nvPr/>
        </p:nvSpPr>
        <p:spPr>
          <a:xfrm>
            <a:off x="2751893" y="5850761"/>
            <a:ext cx="1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35F6B39B-25EA-4A42-8D96-3A561F9330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3061" y="5711616"/>
            <a:ext cx="6388100" cy="9906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D4B820DF-957E-EA45-8936-ED69200E2BF2}"/>
              </a:ext>
            </a:extLst>
          </p:cNvPr>
          <p:cNvCxnSpPr>
            <a:cxnSpLocks/>
          </p:cNvCxnSpPr>
          <p:nvPr/>
        </p:nvCxnSpPr>
        <p:spPr>
          <a:xfrm>
            <a:off x="2497924" y="6195437"/>
            <a:ext cx="1484031" cy="11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C6B8188-2A28-D943-94FD-AC17E8E09679}"/>
              </a:ext>
            </a:extLst>
          </p:cNvPr>
          <p:cNvSpPr txBox="1"/>
          <p:nvPr/>
        </p:nvSpPr>
        <p:spPr>
          <a:xfrm>
            <a:off x="4081806" y="5995620"/>
            <a:ext cx="38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8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5A7CAAE7-01A0-B24E-AFD0-8D587C2A0229}"/>
              </a:ext>
            </a:extLst>
          </p:cNvPr>
          <p:cNvSpPr txBox="1"/>
          <p:nvPr/>
        </p:nvSpPr>
        <p:spPr>
          <a:xfrm>
            <a:off x="2226617" y="2935725"/>
            <a:ext cx="1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kumimoji="1" lang="zh-CN" altLang="en-US" dirty="0">
              <a:solidFill>
                <a:srgbClr val="BE51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5CACF-7A46-B74B-A267-4F904124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0768" y="983147"/>
            <a:ext cx="2928428" cy="1042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98605-0A83-2E4E-A507-E8A0B2547C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9323" y="671510"/>
            <a:ext cx="2472467" cy="12284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17FCF6-6F8A-DA42-B432-2F2FF765D34D}"/>
              </a:ext>
            </a:extLst>
          </p:cNvPr>
          <p:cNvSpPr txBox="1"/>
          <p:nvPr/>
        </p:nvSpPr>
        <p:spPr>
          <a:xfrm>
            <a:off x="3814706" y="2025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1356EB-31EB-E746-B84A-830FE70CA0A1}"/>
              </a:ext>
            </a:extLst>
          </p:cNvPr>
          <p:cNvSpPr txBox="1"/>
          <p:nvPr/>
        </p:nvSpPr>
        <p:spPr>
          <a:xfrm>
            <a:off x="1570679" y="1157448"/>
            <a:ext cx="60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3A59EC-E26F-9242-B304-D254489AD8B5}"/>
              </a:ext>
            </a:extLst>
          </p:cNvPr>
          <p:cNvSpPr txBox="1"/>
          <p:nvPr/>
        </p:nvSpPr>
        <p:spPr>
          <a:xfrm>
            <a:off x="1549671" y="2012718"/>
            <a:ext cx="60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00E832-5B0A-2B43-B1CF-53788629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9324" y="1597377"/>
            <a:ext cx="1404311" cy="12284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DC8116-3C88-CE45-A719-DA1CF586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216" y="1711013"/>
            <a:ext cx="2015043" cy="1001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3E1EC-69EB-2649-A20D-90AC4702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6672" y="1852640"/>
            <a:ext cx="2565417" cy="11499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49E4D-DF16-CC41-A579-C11470CB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2966" y="980613"/>
            <a:ext cx="1436656" cy="10422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45B4E9E-3E9F-B345-9195-02661AB3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3134" y="1852640"/>
            <a:ext cx="2472467" cy="12284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A4C67E4-86A6-E44F-AB64-C8DB3337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88076" y="1945732"/>
            <a:ext cx="2928428" cy="104227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9674603-7DA6-A544-ADDF-40B1CB0AF22A}"/>
              </a:ext>
            </a:extLst>
          </p:cNvPr>
          <p:cNvSpPr txBox="1"/>
          <p:nvPr/>
        </p:nvSpPr>
        <p:spPr>
          <a:xfrm>
            <a:off x="324519" y="2988005"/>
            <a:ext cx="183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Spk2</a:t>
            </a:r>
            <a:r>
              <a:rPr kumimoji="1" lang="zh-CN" altLang="en-US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DC20644-3CCA-4941-89D2-70C426E8EC38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2179323" y="1285740"/>
            <a:ext cx="19278" cy="207159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4064761-D7B3-A942-A8E0-BE4DD7A9026E}"/>
              </a:ext>
            </a:extLst>
          </p:cNvPr>
          <p:cNvCxnSpPr>
            <a:cxnSpLocks/>
          </p:cNvCxnSpPr>
          <p:nvPr/>
        </p:nvCxnSpPr>
        <p:spPr>
          <a:xfrm>
            <a:off x="3583635" y="1157448"/>
            <a:ext cx="0" cy="219988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57616AD3-BA79-264E-B7E3-6D7DADC94031}"/>
              </a:ext>
            </a:extLst>
          </p:cNvPr>
          <p:cNvCxnSpPr>
            <a:cxnSpLocks/>
          </p:cNvCxnSpPr>
          <p:nvPr/>
        </p:nvCxnSpPr>
        <p:spPr>
          <a:xfrm>
            <a:off x="4651790" y="1145379"/>
            <a:ext cx="0" cy="219988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CBF60810-638E-6B47-9DF3-EACBB9951C2D}"/>
              </a:ext>
            </a:extLst>
          </p:cNvPr>
          <p:cNvCxnSpPr>
            <a:cxnSpLocks/>
          </p:cNvCxnSpPr>
          <p:nvPr/>
        </p:nvCxnSpPr>
        <p:spPr>
          <a:xfrm>
            <a:off x="6755189" y="2310247"/>
            <a:ext cx="0" cy="103117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14133E8-C39C-6440-B1DB-76E00C23F99E}"/>
              </a:ext>
            </a:extLst>
          </p:cNvPr>
          <p:cNvCxnSpPr>
            <a:cxnSpLocks/>
          </p:cNvCxnSpPr>
          <p:nvPr/>
        </p:nvCxnSpPr>
        <p:spPr>
          <a:xfrm>
            <a:off x="9213136" y="2341040"/>
            <a:ext cx="0" cy="96401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A928BF1-6E85-AA4F-80F5-1F1530D93C76}"/>
              </a:ext>
            </a:extLst>
          </p:cNvPr>
          <p:cNvCxnSpPr>
            <a:cxnSpLocks/>
          </p:cNvCxnSpPr>
          <p:nvPr/>
        </p:nvCxnSpPr>
        <p:spPr>
          <a:xfrm>
            <a:off x="2198599" y="3310998"/>
            <a:ext cx="13850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B48FE28-CDF3-2449-97C2-E9DD594C4EFD}"/>
              </a:ext>
            </a:extLst>
          </p:cNvPr>
          <p:cNvSpPr txBox="1"/>
          <p:nvPr/>
        </p:nvSpPr>
        <p:spPr>
          <a:xfrm>
            <a:off x="3754732" y="293572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kumimoji="1" lang="zh-CN" altLang="en-US" dirty="0">
              <a:solidFill>
                <a:srgbClr val="BE51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49AED63-569C-D04B-ABE9-4A94B9E47F07}"/>
              </a:ext>
            </a:extLst>
          </p:cNvPr>
          <p:cNvCxnSpPr>
            <a:cxnSpLocks/>
          </p:cNvCxnSpPr>
          <p:nvPr/>
        </p:nvCxnSpPr>
        <p:spPr>
          <a:xfrm>
            <a:off x="3622927" y="3305057"/>
            <a:ext cx="1028863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6A7DB8-4A00-7347-ACFA-9BEEECA88B90}"/>
              </a:ext>
            </a:extLst>
          </p:cNvPr>
          <p:cNvCxnSpPr>
            <a:cxnSpLocks/>
          </p:cNvCxnSpPr>
          <p:nvPr/>
        </p:nvCxnSpPr>
        <p:spPr>
          <a:xfrm flipV="1">
            <a:off x="6755189" y="3305057"/>
            <a:ext cx="2457947" cy="953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240750-C00D-8F43-96ED-C7EF551E8264}"/>
              </a:ext>
            </a:extLst>
          </p:cNvPr>
          <p:cNvSpPr txBox="1"/>
          <p:nvPr/>
        </p:nvSpPr>
        <p:spPr>
          <a:xfrm>
            <a:off x="7807639" y="300259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kumimoji="1" lang="zh-CN" altLang="en-US" dirty="0">
              <a:solidFill>
                <a:srgbClr val="BE51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9A2B29-223D-8647-AFBF-8614115CEA71}"/>
              </a:ext>
            </a:extLst>
          </p:cNvPr>
          <p:cNvSpPr txBox="1"/>
          <p:nvPr/>
        </p:nvSpPr>
        <p:spPr>
          <a:xfrm>
            <a:off x="324518" y="485139"/>
            <a:ext cx="183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4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Spk1</a:t>
            </a:r>
            <a:r>
              <a:rPr kumimoji="1" lang="zh-CN" altLang="en-US" dirty="0">
                <a:solidFill>
                  <a:srgbClr val="BE51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DCE3D5CB-9F98-E042-A270-7DD613E6BF2A}"/>
              </a:ext>
            </a:extLst>
          </p:cNvPr>
          <p:cNvCxnSpPr>
            <a:cxnSpLocks/>
          </p:cNvCxnSpPr>
          <p:nvPr/>
        </p:nvCxnSpPr>
        <p:spPr>
          <a:xfrm>
            <a:off x="2514866" y="485139"/>
            <a:ext cx="0" cy="21165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022F0F2F-0B04-E94D-B288-517CF7B3BD00}"/>
              </a:ext>
            </a:extLst>
          </p:cNvPr>
          <p:cNvCxnSpPr>
            <a:cxnSpLocks/>
          </p:cNvCxnSpPr>
          <p:nvPr/>
        </p:nvCxnSpPr>
        <p:spPr>
          <a:xfrm>
            <a:off x="3210768" y="485139"/>
            <a:ext cx="0" cy="211257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AE732CA6-4340-EB49-AD2C-8BDF8180919B}"/>
              </a:ext>
            </a:extLst>
          </p:cNvPr>
          <p:cNvCxnSpPr>
            <a:cxnSpLocks/>
          </p:cNvCxnSpPr>
          <p:nvPr/>
        </p:nvCxnSpPr>
        <p:spPr>
          <a:xfrm>
            <a:off x="5416504" y="485139"/>
            <a:ext cx="0" cy="211257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7530B4A-A1E9-1745-BDC9-BAEFBF3B6CC8}"/>
              </a:ext>
            </a:extLst>
          </p:cNvPr>
          <p:cNvCxnSpPr>
            <a:cxnSpLocks/>
          </p:cNvCxnSpPr>
          <p:nvPr/>
        </p:nvCxnSpPr>
        <p:spPr>
          <a:xfrm>
            <a:off x="6139196" y="485139"/>
            <a:ext cx="0" cy="211257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CA07027-099A-F948-A9D9-3B7A654357E7}"/>
              </a:ext>
            </a:extLst>
          </p:cNvPr>
          <p:cNvCxnSpPr>
            <a:cxnSpLocks/>
          </p:cNvCxnSpPr>
          <p:nvPr/>
        </p:nvCxnSpPr>
        <p:spPr>
          <a:xfrm>
            <a:off x="8752966" y="485139"/>
            <a:ext cx="0" cy="1225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C8042F-BDDC-B84C-971E-59A09D5B509F}"/>
              </a:ext>
            </a:extLst>
          </p:cNvPr>
          <p:cNvCxnSpPr>
            <a:cxnSpLocks/>
          </p:cNvCxnSpPr>
          <p:nvPr/>
        </p:nvCxnSpPr>
        <p:spPr>
          <a:xfrm>
            <a:off x="10191247" y="485139"/>
            <a:ext cx="0" cy="1225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7FFB174-4465-7741-82E9-926683072A86}"/>
              </a:ext>
            </a:extLst>
          </p:cNvPr>
          <p:cNvCxnSpPr>
            <a:cxnSpLocks/>
          </p:cNvCxnSpPr>
          <p:nvPr/>
        </p:nvCxnSpPr>
        <p:spPr>
          <a:xfrm>
            <a:off x="2534951" y="854471"/>
            <a:ext cx="67581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2C39BAC5-14A2-CB42-995F-A1ABF6EBEAE1}"/>
              </a:ext>
            </a:extLst>
          </p:cNvPr>
          <p:cNvCxnSpPr>
            <a:cxnSpLocks/>
          </p:cNvCxnSpPr>
          <p:nvPr/>
        </p:nvCxnSpPr>
        <p:spPr>
          <a:xfrm>
            <a:off x="3210768" y="854471"/>
            <a:ext cx="22057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CE43F4F-27CB-8F49-AE07-5A54A076B087}"/>
              </a:ext>
            </a:extLst>
          </p:cNvPr>
          <p:cNvCxnSpPr>
            <a:cxnSpLocks/>
          </p:cNvCxnSpPr>
          <p:nvPr/>
        </p:nvCxnSpPr>
        <p:spPr>
          <a:xfrm>
            <a:off x="5416504" y="854471"/>
            <a:ext cx="72269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0A7E134-0E48-A945-ADB1-3C0B9AE43722}"/>
              </a:ext>
            </a:extLst>
          </p:cNvPr>
          <p:cNvCxnSpPr>
            <a:cxnSpLocks/>
          </p:cNvCxnSpPr>
          <p:nvPr/>
        </p:nvCxnSpPr>
        <p:spPr>
          <a:xfrm>
            <a:off x="8752966" y="846929"/>
            <a:ext cx="14366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BD1CC3D-F80A-104E-9E5E-8F8420A3D5BC}"/>
              </a:ext>
            </a:extLst>
          </p:cNvPr>
          <p:cNvSpPr txBox="1"/>
          <p:nvPr/>
        </p:nvSpPr>
        <p:spPr>
          <a:xfrm>
            <a:off x="2616438" y="4851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4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kumimoji="1" lang="zh-CN" altLang="en-US" dirty="0">
              <a:solidFill>
                <a:srgbClr val="1C4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C6886B2-93A0-D243-B2F4-AC03817A6B55}"/>
              </a:ext>
            </a:extLst>
          </p:cNvPr>
          <p:cNvSpPr txBox="1"/>
          <p:nvPr/>
        </p:nvSpPr>
        <p:spPr>
          <a:xfrm>
            <a:off x="3699665" y="471546"/>
            <a:ext cx="1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4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kumimoji="1" lang="zh-CN" altLang="en-US" dirty="0">
              <a:solidFill>
                <a:srgbClr val="1C4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6663DF3-15AA-034F-828B-984ABC499B6A}"/>
              </a:ext>
            </a:extLst>
          </p:cNvPr>
          <p:cNvSpPr txBox="1"/>
          <p:nvPr/>
        </p:nvSpPr>
        <p:spPr>
          <a:xfrm>
            <a:off x="5435918" y="47154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4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kumimoji="1" lang="zh-CN" altLang="en-US" dirty="0">
              <a:solidFill>
                <a:srgbClr val="1C4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C96284-F302-AC45-AF83-F6BDEA60A940}"/>
              </a:ext>
            </a:extLst>
          </p:cNvPr>
          <p:cNvSpPr txBox="1"/>
          <p:nvPr/>
        </p:nvSpPr>
        <p:spPr>
          <a:xfrm>
            <a:off x="9082674" y="4851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1C4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kumimoji="1" lang="zh-CN" altLang="en-US" dirty="0">
              <a:solidFill>
                <a:srgbClr val="1C4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D10B8B3-E18F-7E4A-B040-7AE2ACDCF6FB}"/>
              </a:ext>
            </a:extLst>
          </p:cNvPr>
          <p:cNvSpPr txBox="1"/>
          <p:nvPr/>
        </p:nvSpPr>
        <p:spPr>
          <a:xfrm>
            <a:off x="1073420" y="4146252"/>
            <a:ext cx="357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9352ACC-4745-584D-9ED3-4B0FDA50A1DE}"/>
              </a:ext>
            </a:extLst>
          </p:cNvPr>
          <p:cNvSpPr txBox="1"/>
          <p:nvPr/>
        </p:nvSpPr>
        <p:spPr>
          <a:xfrm>
            <a:off x="3558528" y="5274410"/>
            <a:ext cx="109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DB76668A-968F-0540-9C37-DCF5E539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72" y="3885797"/>
            <a:ext cx="6388823" cy="1054466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AE48628-25AF-9840-96C7-F5ECF649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72" y="5002398"/>
            <a:ext cx="3254253" cy="9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5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123</Words>
  <Application>Microsoft Macintosh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zhengyang</dc:creator>
  <cp:lastModifiedBy>chen zhengyang</cp:lastModifiedBy>
  <cp:revision>28</cp:revision>
  <dcterms:created xsi:type="dcterms:W3CDTF">2021-08-22T07:05:41Z</dcterms:created>
  <dcterms:modified xsi:type="dcterms:W3CDTF">2021-08-22T10:31:48Z</dcterms:modified>
</cp:coreProperties>
</file>