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2" r:id="rId2"/>
    <p:sldId id="264" r:id="rId3"/>
    <p:sldId id="260" r:id="rId4"/>
    <p:sldId id="261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5" autoAdjust="0"/>
    <p:restoredTop sz="65651" autoAdjust="0"/>
  </p:normalViewPr>
  <p:slideViewPr>
    <p:cSldViewPr snapToGrid="0">
      <p:cViewPr>
        <p:scale>
          <a:sx n="100" d="100"/>
          <a:sy n="100" d="100"/>
        </p:scale>
        <p:origin x="966" y="-312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B76850-05BB-46C2-BE71-42DC3AF7840E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4989FD-3C27-4F91-8947-5C99CE9F15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293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平均分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及格</a:t>
            </a:r>
            <a:endParaRPr lang="en-US" altLang="zh-CN" dirty="0"/>
          </a:p>
          <a:p>
            <a:r>
              <a:rPr lang="en-US" altLang="zh-CN" dirty="0"/>
              <a:t>60-70</a:t>
            </a:r>
          </a:p>
          <a:p>
            <a:r>
              <a:rPr lang="en-US" altLang="zh-CN" dirty="0"/>
              <a:t>70-80</a:t>
            </a:r>
          </a:p>
          <a:p>
            <a:r>
              <a:rPr lang="en-US" altLang="zh-CN" dirty="0"/>
              <a:t>80-90</a:t>
            </a:r>
          </a:p>
          <a:p>
            <a:r>
              <a:rPr lang="en-US" altLang="zh-CN" dirty="0"/>
              <a:t>90-100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4989FD-3C27-4F91-8947-5C99CE9F150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3874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及格</a:t>
            </a:r>
            <a:endParaRPr lang="en-US" altLang="zh-CN" dirty="0"/>
          </a:p>
          <a:p>
            <a:r>
              <a:rPr lang="en-US" altLang="zh-CN" dirty="0"/>
              <a:t>60-70</a:t>
            </a:r>
          </a:p>
          <a:p>
            <a:r>
              <a:rPr lang="en-US" altLang="zh-CN" dirty="0"/>
              <a:t>70-80</a:t>
            </a:r>
          </a:p>
          <a:p>
            <a:r>
              <a:rPr lang="en-US" altLang="zh-CN" dirty="0"/>
              <a:t>80-90</a:t>
            </a:r>
          </a:p>
          <a:p>
            <a:r>
              <a:rPr lang="en-US" altLang="zh-CN" dirty="0"/>
              <a:t>90-100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4989FD-3C27-4F91-8947-5C99CE9F150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17798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4989FD-3C27-4F91-8947-5C99CE9F150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3385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F42709-F935-4D94-BBA6-41648DC4F4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29D5965-B316-405B-B318-76D7D8FFCA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3C4921-5BDA-4D63-BED0-A306AA392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3AFA9-949C-4CDE-B804-32F2DB8CF2C7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990A8C-E2C5-4467-A42A-617048059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91F19A-C8AE-41C9-87C0-BC47DD685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8226-3DAC-4EE0-897A-D04AF3308A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36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BC2176-0242-4AFE-8344-6CFB7F64E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E1F7D5F-CECC-438F-B8E8-AD50B9BFDA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5B0BAF-8BCA-454A-B8FA-DA48C2E25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3AFA9-949C-4CDE-B804-32F2DB8CF2C7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CEC6D4-4A8B-4F70-A2E0-494E7D143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3A6521-3462-4BB0-BAA3-BD7444C1F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8226-3DAC-4EE0-897A-D04AF3308A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995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2486735-F188-41AE-8BFC-CC882DE808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E4AB64D-81B6-4B40-92BE-C190AB41C2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2AF509-50D7-41D8-B939-DA1748BDF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3AFA9-949C-4CDE-B804-32F2DB8CF2C7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A1AE20-C317-44B0-8B1A-D53806B83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0ACED9-89CF-4D46-953B-25F8952B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8226-3DAC-4EE0-897A-D04AF3308A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8090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C47415-7AD0-4D40-B6F7-F07D8B808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6C2A3E-C6E0-4598-8B40-09630A1D4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A37E2D-A35C-402C-9CC7-9D5D28754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3AFA9-949C-4CDE-B804-32F2DB8CF2C7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5E795B-B365-42B3-AF08-5A4E25D89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DEC493-2269-4C7D-B34E-FB94D5C63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8226-3DAC-4EE0-897A-D04AF3308A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0510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741A5C-9F7A-4C3A-9E49-8F3323529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E77950-6C99-417C-B8CB-F8D667BBE5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F2362F-E4F2-4B53-B245-530B10EA2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3AFA9-949C-4CDE-B804-32F2DB8CF2C7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7ACBBE-6825-4C3D-9263-0DA7A7190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F5EFF5-46FC-4A04-A850-1A292E83F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8226-3DAC-4EE0-897A-D04AF3308A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080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19A0F8-3FA0-40A2-88D7-2F6F0F808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4F5497-C415-494A-BC78-83F06067BE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3023641-B350-4AD9-928C-E3F9261E05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3C52CD-D431-4FA2-94C1-3C69EDD9A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3AFA9-949C-4CDE-B804-32F2DB8CF2C7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1924F9-5159-4CD8-A478-294C6AF3D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B115F7-F68D-4A4B-9438-1DCF9F444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8226-3DAC-4EE0-897A-D04AF3308A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043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FC23D5-3D19-414A-A8BA-7898B65EA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9983A8-CE11-46AB-879A-67C955AA10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112C2E2-579F-4FFA-8CD2-EB6296CEB9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77871AC-0432-4501-88F9-EFE839291B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46C4EA5-61CA-497C-8C11-1FA9372372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5ADBA44-7446-40FE-8DCC-D9166E984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3AFA9-949C-4CDE-B804-32F2DB8CF2C7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44FC66C-0884-44B9-8254-DA3A999A4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8969067-7B7F-4A19-AA28-FCC461A6F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8226-3DAC-4EE0-897A-D04AF3308A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695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87644C-F07F-4EAE-B640-1F867AC8C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C626DFA-0971-40EC-8764-DD89DFBDF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3AFA9-949C-4CDE-B804-32F2DB8CF2C7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CA30941-800E-4DF7-BF87-BE1A40E9B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27F8565-90CF-4F3E-88B1-B6D4BC3B5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8226-3DAC-4EE0-897A-D04AF3308A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638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679399C-ED21-4E63-A0EA-F2285C54D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3AFA9-949C-4CDE-B804-32F2DB8CF2C7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58D1883-3B78-4F25-AB1C-C63AB3354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C333A8-A245-44BE-B8C2-5BB0F92D2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8226-3DAC-4EE0-897A-D04AF3308A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9818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6CEA8E-85F1-4F2E-AF98-7E624E1F7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3F22C4-1E29-433A-A31C-864A449CC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877B85-3E19-4CD1-997E-20C9B4780B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005241-A372-419B-954E-543A430E6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3AFA9-949C-4CDE-B804-32F2DB8CF2C7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0721D88-B46C-4744-9136-6A8109F71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79D86F-F5DD-4635-8B4E-6B3DAF53A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8226-3DAC-4EE0-897A-D04AF3308A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913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2910FD-A9A4-48A6-93E3-CA65177B4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781708D-CC89-43D4-B158-8073D3D493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9AE8F4F-1340-4760-848C-DE300859D9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D68F071-6EE8-4380-96FC-E195E5243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3AFA9-949C-4CDE-B804-32F2DB8CF2C7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20228A-B422-4C32-84E1-140B908E9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097759-8229-4F92-AD74-30DAD70DD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8226-3DAC-4EE0-897A-D04AF3308A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717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7CF9429-389E-47E8-AD9E-58179F679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D79EDC-800D-4C02-8501-787678096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91EF85-F98B-4098-8E6B-2AC8DA40F5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3AFA9-949C-4CDE-B804-32F2DB8CF2C7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CA42EF-2EC9-4771-8082-0413F8DD2B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04498A-3A7D-4939-97EA-59B8B47EE8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F8226-3DAC-4EE0-897A-D04AF3308A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2184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A6CE1095-CD5A-416A-9F90-7D71BB73B8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5" name="图片 54">
            <a:extLst>
              <a:ext uri="{FF2B5EF4-FFF2-40B4-BE49-F238E27FC236}">
                <a16:creationId xmlns:a16="http://schemas.microsoft.com/office/drawing/2014/main" id="{576DB34B-7F12-4E3E-80A3-3796B46755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141" y="528274"/>
            <a:ext cx="11933560" cy="6329725"/>
          </a:xfrm>
          <a:prstGeom prst="rect">
            <a:avLst/>
          </a:prstGeom>
        </p:spPr>
      </p:pic>
      <p:pic>
        <p:nvPicPr>
          <p:cNvPr id="64" name="图片 63">
            <a:extLst>
              <a:ext uri="{FF2B5EF4-FFF2-40B4-BE49-F238E27FC236}">
                <a16:creationId xmlns:a16="http://schemas.microsoft.com/office/drawing/2014/main" id="{C79B018E-6CC1-461D-9E9E-83F9B464CB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299" y="514348"/>
            <a:ext cx="2803072" cy="6343650"/>
          </a:xfrm>
          <a:prstGeom prst="rect">
            <a:avLst/>
          </a:prstGeom>
        </p:spPr>
      </p:pic>
      <p:pic>
        <p:nvPicPr>
          <p:cNvPr id="65" name="图片 64">
            <a:extLst>
              <a:ext uri="{FF2B5EF4-FFF2-40B4-BE49-F238E27FC236}">
                <a16:creationId xmlns:a16="http://schemas.microsoft.com/office/drawing/2014/main" id="{098D062C-95EA-48C8-9448-44F14B0CD8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17371" y="523722"/>
            <a:ext cx="3019211" cy="1897271"/>
          </a:xfrm>
          <a:prstGeom prst="rect">
            <a:avLst/>
          </a:prstGeom>
        </p:spPr>
      </p:pic>
      <p:pic>
        <p:nvPicPr>
          <p:cNvPr id="66" name="图片 65">
            <a:extLst>
              <a:ext uri="{FF2B5EF4-FFF2-40B4-BE49-F238E27FC236}">
                <a16:creationId xmlns:a16="http://schemas.microsoft.com/office/drawing/2014/main" id="{86C33074-A337-4068-9BB7-6D151491E6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66424" y="513026"/>
            <a:ext cx="3082939" cy="1919754"/>
          </a:xfrm>
          <a:prstGeom prst="rect">
            <a:avLst/>
          </a:prstGeom>
        </p:spPr>
      </p:pic>
      <p:pic>
        <p:nvPicPr>
          <p:cNvPr id="67" name="图片 66">
            <a:extLst>
              <a:ext uri="{FF2B5EF4-FFF2-40B4-BE49-F238E27FC236}">
                <a16:creationId xmlns:a16="http://schemas.microsoft.com/office/drawing/2014/main" id="{CECD9738-8370-464F-A4CE-5FEF9EA9CCD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14709" y="2461003"/>
            <a:ext cx="3023010" cy="2248052"/>
          </a:xfrm>
          <a:prstGeom prst="rect">
            <a:avLst/>
          </a:prstGeom>
        </p:spPr>
      </p:pic>
      <p:pic>
        <p:nvPicPr>
          <p:cNvPr id="68" name="图片 67">
            <a:extLst>
              <a:ext uri="{FF2B5EF4-FFF2-40B4-BE49-F238E27FC236}">
                <a16:creationId xmlns:a16="http://schemas.microsoft.com/office/drawing/2014/main" id="{D84A4D81-EFA5-4150-B0B8-205C085BE0A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17371" y="2438405"/>
            <a:ext cx="3025419" cy="2330059"/>
          </a:xfrm>
          <a:prstGeom prst="rect">
            <a:avLst/>
          </a:prstGeom>
        </p:spPr>
      </p:pic>
      <p:sp>
        <p:nvSpPr>
          <p:cNvPr id="69" name="矩形 68">
            <a:extLst>
              <a:ext uri="{FF2B5EF4-FFF2-40B4-BE49-F238E27FC236}">
                <a16:creationId xmlns:a16="http://schemas.microsoft.com/office/drawing/2014/main" id="{CFD6F0FD-35AD-4D9C-8364-BBB908CA82C1}"/>
              </a:ext>
            </a:extLst>
          </p:cNvPr>
          <p:cNvSpPr/>
          <p:nvPr/>
        </p:nvSpPr>
        <p:spPr>
          <a:xfrm>
            <a:off x="2989290" y="2918484"/>
            <a:ext cx="2927581" cy="1652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线图</a:t>
            </a:r>
            <a:endParaRPr lang="en-US" altLang="zh-CN" dirty="0"/>
          </a:p>
          <a:p>
            <a:pPr algn="ctr"/>
            <a:r>
              <a:rPr lang="zh-CN" altLang="en-US" dirty="0"/>
              <a:t>历年的线图</a:t>
            </a:r>
          </a:p>
        </p:txBody>
      </p:sp>
      <p:pic>
        <p:nvPicPr>
          <p:cNvPr id="70" name="图片 69">
            <a:extLst>
              <a:ext uri="{FF2B5EF4-FFF2-40B4-BE49-F238E27FC236}">
                <a16:creationId xmlns:a16="http://schemas.microsoft.com/office/drawing/2014/main" id="{830CF6D5-5A54-4069-9EA4-7F6C257DC13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12976" y="4827789"/>
            <a:ext cx="6036387" cy="1919755"/>
          </a:xfrm>
          <a:prstGeom prst="rect">
            <a:avLst/>
          </a:prstGeom>
        </p:spPr>
      </p:pic>
      <p:pic>
        <p:nvPicPr>
          <p:cNvPr id="72" name="图片 71">
            <a:extLst>
              <a:ext uri="{FF2B5EF4-FFF2-40B4-BE49-F238E27FC236}">
                <a16:creationId xmlns:a16="http://schemas.microsoft.com/office/drawing/2014/main" id="{0632618D-8772-40D3-A169-C393B53F91A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202710" y="702673"/>
            <a:ext cx="2791563" cy="6155325"/>
          </a:xfrm>
          <a:prstGeom prst="rect">
            <a:avLst/>
          </a:prstGeom>
        </p:spPr>
      </p:pic>
      <p:pic>
        <p:nvPicPr>
          <p:cNvPr id="74" name="图片 73">
            <a:extLst>
              <a:ext uri="{FF2B5EF4-FFF2-40B4-BE49-F238E27FC236}">
                <a16:creationId xmlns:a16="http://schemas.microsoft.com/office/drawing/2014/main" id="{A1BB3E53-6A39-415F-919B-CBA555108C1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959255" y="2516236"/>
            <a:ext cx="666750" cy="301902"/>
          </a:xfrm>
          <a:prstGeom prst="rect">
            <a:avLst/>
          </a:prstGeom>
        </p:spPr>
      </p:pic>
      <p:pic>
        <p:nvPicPr>
          <p:cNvPr id="77" name="图片 76">
            <a:extLst>
              <a:ext uri="{FF2B5EF4-FFF2-40B4-BE49-F238E27FC236}">
                <a16:creationId xmlns:a16="http://schemas.microsoft.com/office/drawing/2014/main" id="{5BBFAFD8-D70F-4BDF-8A13-1A22719A19A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274629" y="716600"/>
            <a:ext cx="407670" cy="266700"/>
          </a:xfrm>
          <a:prstGeom prst="rect">
            <a:avLst/>
          </a:prstGeom>
        </p:spPr>
      </p:pic>
      <p:pic>
        <p:nvPicPr>
          <p:cNvPr id="79" name="图片 78">
            <a:extLst>
              <a:ext uri="{FF2B5EF4-FFF2-40B4-BE49-F238E27FC236}">
                <a16:creationId xmlns:a16="http://schemas.microsoft.com/office/drawing/2014/main" id="{67AEBFDF-E7F4-4EB1-BC74-5498BA0DA9D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750453" y="583250"/>
            <a:ext cx="1133475" cy="266700"/>
          </a:xfrm>
          <a:prstGeom prst="rect">
            <a:avLst/>
          </a:prstGeom>
        </p:spPr>
      </p:pic>
      <p:pic>
        <p:nvPicPr>
          <p:cNvPr id="81" name="图片 80">
            <a:extLst>
              <a:ext uri="{FF2B5EF4-FFF2-40B4-BE49-F238E27FC236}">
                <a16:creationId xmlns:a16="http://schemas.microsoft.com/office/drawing/2014/main" id="{73A6B47F-7D57-4F79-B1B7-5BD86D633E4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160294" y="679812"/>
            <a:ext cx="352425" cy="257175"/>
          </a:xfrm>
          <a:prstGeom prst="rect">
            <a:avLst/>
          </a:prstGeom>
        </p:spPr>
      </p:pic>
      <p:pic>
        <p:nvPicPr>
          <p:cNvPr id="83" name="图片 82">
            <a:extLst>
              <a:ext uri="{FF2B5EF4-FFF2-40B4-BE49-F238E27FC236}">
                <a16:creationId xmlns:a16="http://schemas.microsoft.com/office/drawing/2014/main" id="{6BD95F23-15B3-44AC-B9CF-A9BBD18A470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474903" y="641712"/>
            <a:ext cx="499623" cy="295275"/>
          </a:xfrm>
          <a:prstGeom prst="rect">
            <a:avLst/>
          </a:prstGeom>
        </p:spPr>
      </p:pic>
      <p:pic>
        <p:nvPicPr>
          <p:cNvPr id="84" name="图片 83">
            <a:extLst>
              <a:ext uri="{FF2B5EF4-FFF2-40B4-BE49-F238E27FC236}">
                <a16:creationId xmlns:a16="http://schemas.microsoft.com/office/drawing/2014/main" id="{2CF1003B-AAF5-4A49-BCA5-55E201F11E7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189403" y="1181100"/>
            <a:ext cx="499623" cy="220707"/>
          </a:xfrm>
          <a:prstGeom prst="rect">
            <a:avLst/>
          </a:prstGeom>
        </p:spPr>
      </p:pic>
      <p:pic>
        <p:nvPicPr>
          <p:cNvPr id="97" name="图片 96">
            <a:extLst>
              <a:ext uri="{FF2B5EF4-FFF2-40B4-BE49-F238E27FC236}">
                <a16:creationId xmlns:a16="http://schemas.microsoft.com/office/drawing/2014/main" id="{BE89C5A1-61A6-466A-9772-98C25BB99BD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1173528" y="1153339"/>
            <a:ext cx="642860" cy="5001987"/>
          </a:xfrm>
          <a:prstGeom prst="rect">
            <a:avLst/>
          </a:prstGeom>
        </p:spPr>
      </p:pic>
      <p:pic>
        <p:nvPicPr>
          <p:cNvPr id="99" name="图片 98">
            <a:extLst>
              <a:ext uri="{FF2B5EF4-FFF2-40B4-BE49-F238E27FC236}">
                <a16:creationId xmlns:a16="http://schemas.microsoft.com/office/drawing/2014/main" id="{3D682E3F-B293-4814-BDDD-98E540898E6E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806651" y="1179376"/>
            <a:ext cx="666750" cy="906600"/>
          </a:xfrm>
          <a:prstGeom prst="rect">
            <a:avLst/>
          </a:prstGeom>
        </p:spPr>
      </p:pic>
      <p:pic>
        <p:nvPicPr>
          <p:cNvPr id="86" name="图片 85">
            <a:extLst>
              <a:ext uri="{FF2B5EF4-FFF2-40B4-BE49-F238E27FC236}">
                <a16:creationId xmlns:a16="http://schemas.microsoft.com/office/drawing/2014/main" id="{8F5168A8-B142-4379-B7DC-217BD1A9B19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425724" y="1415228"/>
            <a:ext cx="642860" cy="266700"/>
          </a:xfrm>
          <a:prstGeom prst="rect">
            <a:avLst/>
          </a:prstGeom>
        </p:spPr>
      </p:pic>
      <p:pic>
        <p:nvPicPr>
          <p:cNvPr id="92" name="图片 91">
            <a:extLst>
              <a:ext uri="{FF2B5EF4-FFF2-40B4-BE49-F238E27FC236}">
                <a16:creationId xmlns:a16="http://schemas.microsoft.com/office/drawing/2014/main" id="{DE009917-3717-4420-93ED-ECBBFC257785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1513987" y="1446676"/>
            <a:ext cx="397541" cy="129182"/>
          </a:xfrm>
          <a:prstGeom prst="rect">
            <a:avLst/>
          </a:prstGeom>
        </p:spPr>
      </p:pic>
      <p:sp>
        <p:nvSpPr>
          <p:cNvPr id="93" name="文本框 92">
            <a:extLst>
              <a:ext uri="{FF2B5EF4-FFF2-40B4-BE49-F238E27FC236}">
                <a16:creationId xmlns:a16="http://schemas.microsoft.com/office/drawing/2014/main" id="{E008E672-C78D-4C28-83FD-03C07566760F}"/>
              </a:ext>
            </a:extLst>
          </p:cNvPr>
          <p:cNvSpPr txBox="1"/>
          <p:nvPr/>
        </p:nvSpPr>
        <p:spPr>
          <a:xfrm>
            <a:off x="11425724" y="1408293"/>
            <a:ext cx="6763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>
                <a:solidFill>
                  <a:schemeClr val="bg1"/>
                </a:solidFill>
              </a:rPr>
              <a:t>成绩详情</a:t>
            </a:r>
          </a:p>
        </p:txBody>
      </p:sp>
      <p:pic>
        <p:nvPicPr>
          <p:cNvPr id="104" name="图片 103">
            <a:extLst>
              <a:ext uri="{FF2B5EF4-FFF2-40B4-BE49-F238E27FC236}">
                <a16:creationId xmlns:a16="http://schemas.microsoft.com/office/drawing/2014/main" id="{C80573E2-A797-4362-AF0A-BFC3C73B4A2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421632" y="1721572"/>
            <a:ext cx="642860" cy="266700"/>
          </a:xfrm>
          <a:prstGeom prst="rect">
            <a:avLst/>
          </a:prstGeom>
        </p:spPr>
      </p:pic>
      <p:pic>
        <p:nvPicPr>
          <p:cNvPr id="105" name="图片 104">
            <a:extLst>
              <a:ext uri="{FF2B5EF4-FFF2-40B4-BE49-F238E27FC236}">
                <a16:creationId xmlns:a16="http://schemas.microsoft.com/office/drawing/2014/main" id="{F6A292E4-349C-4C9B-BB0D-88AFAFAF9628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1509895" y="1753020"/>
            <a:ext cx="397541" cy="129182"/>
          </a:xfrm>
          <a:prstGeom prst="rect">
            <a:avLst/>
          </a:prstGeom>
        </p:spPr>
      </p:pic>
      <p:sp>
        <p:nvSpPr>
          <p:cNvPr id="106" name="文本框 105">
            <a:extLst>
              <a:ext uri="{FF2B5EF4-FFF2-40B4-BE49-F238E27FC236}">
                <a16:creationId xmlns:a16="http://schemas.microsoft.com/office/drawing/2014/main" id="{8F6952B4-07C2-42EC-9948-E8208FF55488}"/>
              </a:ext>
            </a:extLst>
          </p:cNvPr>
          <p:cNvSpPr txBox="1"/>
          <p:nvPr/>
        </p:nvSpPr>
        <p:spPr>
          <a:xfrm>
            <a:off x="11421632" y="1714637"/>
            <a:ext cx="6763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>
                <a:solidFill>
                  <a:schemeClr val="bg1"/>
                </a:solidFill>
              </a:rPr>
              <a:t>成绩详情</a:t>
            </a:r>
          </a:p>
        </p:txBody>
      </p:sp>
    </p:spTree>
    <p:extLst>
      <p:ext uri="{BB962C8B-B14F-4D97-AF65-F5344CB8AC3E}">
        <p14:creationId xmlns:p14="http://schemas.microsoft.com/office/powerpoint/2010/main" val="190564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A6CE1095-CD5A-416A-9F90-7D71BB73B8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5" name="图片 54">
            <a:extLst>
              <a:ext uri="{FF2B5EF4-FFF2-40B4-BE49-F238E27FC236}">
                <a16:creationId xmlns:a16="http://schemas.microsoft.com/office/drawing/2014/main" id="{576DB34B-7F12-4E3E-80A3-3796B46755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141" y="528274"/>
            <a:ext cx="11933560" cy="6329725"/>
          </a:xfrm>
          <a:prstGeom prst="rect">
            <a:avLst/>
          </a:prstGeom>
        </p:spPr>
      </p:pic>
      <p:pic>
        <p:nvPicPr>
          <p:cNvPr id="64" name="图片 63">
            <a:extLst>
              <a:ext uri="{FF2B5EF4-FFF2-40B4-BE49-F238E27FC236}">
                <a16:creationId xmlns:a16="http://schemas.microsoft.com/office/drawing/2014/main" id="{C79B018E-6CC1-461D-9E9E-83F9B464CB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299" y="514348"/>
            <a:ext cx="2803072" cy="6343650"/>
          </a:xfrm>
          <a:prstGeom prst="rect">
            <a:avLst/>
          </a:prstGeom>
        </p:spPr>
      </p:pic>
      <p:pic>
        <p:nvPicPr>
          <p:cNvPr id="65" name="图片 64">
            <a:extLst>
              <a:ext uri="{FF2B5EF4-FFF2-40B4-BE49-F238E27FC236}">
                <a16:creationId xmlns:a16="http://schemas.microsoft.com/office/drawing/2014/main" id="{098D062C-95EA-48C8-9448-44F14B0CD8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17371" y="523722"/>
            <a:ext cx="3019211" cy="1897271"/>
          </a:xfrm>
          <a:prstGeom prst="rect">
            <a:avLst/>
          </a:prstGeom>
        </p:spPr>
      </p:pic>
      <p:pic>
        <p:nvPicPr>
          <p:cNvPr id="66" name="图片 65">
            <a:extLst>
              <a:ext uri="{FF2B5EF4-FFF2-40B4-BE49-F238E27FC236}">
                <a16:creationId xmlns:a16="http://schemas.microsoft.com/office/drawing/2014/main" id="{86C33074-A337-4068-9BB7-6D151491E6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66424" y="513026"/>
            <a:ext cx="3082939" cy="1919754"/>
          </a:xfrm>
          <a:prstGeom prst="rect">
            <a:avLst/>
          </a:prstGeom>
        </p:spPr>
      </p:pic>
      <p:pic>
        <p:nvPicPr>
          <p:cNvPr id="67" name="图片 66">
            <a:extLst>
              <a:ext uri="{FF2B5EF4-FFF2-40B4-BE49-F238E27FC236}">
                <a16:creationId xmlns:a16="http://schemas.microsoft.com/office/drawing/2014/main" id="{CECD9738-8370-464F-A4CE-5FEF9EA9CCD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14709" y="2461003"/>
            <a:ext cx="3023010" cy="2248052"/>
          </a:xfrm>
          <a:prstGeom prst="rect">
            <a:avLst/>
          </a:prstGeom>
        </p:spPr>
      </p:pic>
      <p:pic>
        <p:nvPicPr>
          <p:cNvPr id="68" name="图片 67">
            <a:extLst>
              <a:ext uri="{FF2B5EF4-FFF2-40B4-BE49-F238E27FC236}">
                <a16:creationId xmlns:a16="http://schemas.microsoft.com/office/drawing/2014/main" id="{D84A4D81-EFA5-4150-B0B8-205C085BE0A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17371" y="2438405"/>
            <a:ext cx="3025419" cy="2330059"/>
          </a:xfrm>
          <a:prstGeom prst="rect">
            <a:avLst/>
          </a:prstGeom>
        </p:spPr>
      </p:pic>
      <p:sp>
        <p:nvSpPr>
          <p:cNvPr id="69" name="矩形 68">
            <a:extLst>
              <a:ext uri="{FF2B5EF4-FFF2-40B4-BE49-F238E27FC236}">
                <a16:creationId xmlns:a16="http://schemas.microsoft.com/office/drawing/2014/main" id="{CFD6F0FD-35AD-4D9C-8364-BBB908CA82C1}"/>
              </a:ext>
            </a:extLst>
          </p:cNvPr>
          <p:cNvSpPr/>
          <p:nvPr/>
        </p:nvSpPr>
        <p:spPr>
          <a:xfrm>
            <a:off x="2989290" y="2918484"/>
            <a:ext cx="2927581" cy="1652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线图</a:t>
            </a:r>
            <a:endParaRPr lang="en-US" altLang="zh-CN" dirty="0"/>
          </a:p>
          <a:p>
            <a:pPr algn="ctr"/>
            <a:r>
              <a:rPr lang="zh-CN" altLang="en-US" dirty="0"/>
              <a:t>历年的线图</a:t>
            </a:r>
          </a:p>
        </p:txBody>
      </p:sp>
      <p:pic>
        <p:nvPicPr>
          <p:cNvPr id="70" name="图片 69">
            <a:extLst>
              <a:ext uri="{FF2B5EF4-FFF2-40B4-BE49-F238E27FC236}">
                <a16:creationId xmlns:a16="http://schemas.microsoft.com/office/drawing/2014/main" id="{830CF6D5-5A54-4069-9EA4-7F6C257DC13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12976" y="4827789"/>
            <a:ext cx="6036387" cy="1919755"/>
          </a:xfrm>
          <a:prstGeom prst="rect">
            <a:avLst/>
          </a:prstGeom>
        </p:spPr>
      </p:pic>
      <p:pic>
        <p:nvPicPr>
          <p:cNvPr id="72" name="图片 71">
            <a:extLst>
              <a:ext uri="{FF2B5EF4-FFF2-40B4-BE49-F238E27FC236}">
                <a16:creationId xmlns:a16="http://schemas.microsoft.com/office/drawing/2014/main" id="{0632618D-8772-40D3-A169-C393B53F91A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202710" y="702673"/>
            <a:ext cx="2791563" cy="6155325"/>
          </a:xfrm>
          <a:prstGeom prst="rect">
            <a:avLst/>
          </a:prstGeom>
        </p:spPr>
      </p:pic>
      <p:pic>
        <p:nvPicPr>
          <p:cNvPr id="74" name="图片 73">
            <a:extLst>
              <a:ext uri="{FF2B5EF4-FFF2-40B4-BE49-F238E27FC236}">
                <a16:creationId xmlns:a16="http://schemas.microsoft.com/office/drawing/2014/main" id="{A1BB3E53-6A39-415F-919B-CBA555108C1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959255" y="2516236"/>
            <a:ext cx="666750" cy="301902"/>
          </a:xfrm>
          <a:prstGeom prst="rect">
            <a:avLst/>
          </a:prstGeom>
        </p:spPr>
      </p:pic>
      <p:pic>
        <p:nvPicPr>
          <p:cNvPr id="77" name="图片 76">
            <a:extLst>
              <a:ext uri="{FF2B5EF4-FFF2-40B4-BE49-F238E27FC236}">
                <a16:creationId xmlns:a16="http://schemas.microsoft.com/office/drawing/2014/main" id="{5BBFAFD8-D70F-4BDF-8A13-1A22719A19A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274629" y="716600"/>
            <a:ext cx="407670" cy="266700"/>
          </a:xfrm>
          <a:prstGeom prst="rect">
            <a:avLst/>
          </a:prstGeom>
        </p:spPr>
      </p:pic>
      <p:pic>
        <p:nvPicPr>
          <p:cNvPr id="79" name="图片 78">
            <a:extLst>
              <a:ext uri="{FF2B5EF4-FFF2-40B4-BE49-F238E27FC236}">
                <a16:creationId xmlns:a16="http://schemas.microsoft.com/office/drawing/2014/main" id="{67AEBFDF-E7F4-4EB1-BC74-5498BA0DA9D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750453" y="583250"/>
            <a:ext cx="1133475" cy="266700"/>
          </a:xfrm>
          <a:prstGeom prst="rect">
            <a:avLst/>
          </a:prstGeom>
        </p:spPr>
      </p:pic>
      <p:pic>
        <p:nvPicPr>
          <p:cNvPr id="81" name="图片 80">
            <a:extLst>
              <a:ext uri="{FF2B5EF4-FFF2-40B4-BE49-F238E27FC236}">
                <a16:creationId xmlns:a16="http://schemas.microsoft.com/office/drawing/2014/main" id="{73A6B47F-7D57-4F79-B1B7-5BD86D633E4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160294" y="679812"/>
            <a:ext cx="352425" cy="257175"/>
          </a:xfrm>
          <a:prstGeom prst="rect">
            <a:avLst/>
          </a:prstGeom>
        </p:spPr>
      </p:pic>
      <p:pic>
        <p:nvPicPr>
          <p:cNvPr id="83" name="图片 82">
            <a:extLst>
              <a:ext uri="{FF2B5EF4-FFF2-40B4-BE49-F238E27FC236}">
                <a16:creationId xmlns:a16="http://schemas.microsoft.com/office/drawing/2014/main" id="{6BD95F23-15B3-44AC-B9CF-A9BBD18A470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474903" y="641712"/>
            <a:ext cx="499623" cy="295275"/>
          </a:xfrm>
          <a:prstGeom prst="rect">
            <a:avLst/>
          </a:prstGeom>
        </p:spPr>
      </p:pic>
      <p:pic>
        <p:nvPicPr>
          <p:cNvPr id="84" name="图片 83">
            <a:extLst>
              <a:ext uri="{FF2B5EF4-FFF2-40B4-BE49-F238E27FC236}">
                <a16:creationId xmlns:a16="http://schemas.microsoft.com/office/drawing/2014/main" id="{2CF1003B-AAF5-4A49-BCA5-55E201F11E7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189403" y="1181100"/>
            <a:ext cx="499623" cy="220707"/>
          </a:xfrm>
          <a:prstGeom prst="rect">
            <a:avLst/>
          </a:prstGeom>
        </p:spPr>
      </p:pic>
      <p:pic>
        <p:nvPicPr>
          <p:cNvPr id="97" name="图片 96">
            <a:extLst>
              <a:ext uri="{FF2B5EF4-FFF2-40B4-BE49-F238E27FC236}">
                <a16:creationId xmlns:a16="http://schemas.microsoft.com/office/drawing/2014/main" id="{BE89C5A1-61A6-466A-9772-98C25BB99BD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1173528" y="1153339"/>
            <a:ext cx="642860" cy="5001987"/>
          </a:xfrm>
          <a:prstGeom prst="rect">
            <a:avLst/>
          </a:prstGeom>
        </p:spPr>
      </p:pic>
      <p:pic>
        <p:nvPicPr>
          <p:cNvPr id="99" name="图片 98">
            <a:extLst>
              <a:ext uri="{FF2B5EF4-FFF2-40B4-BE49-F238E27FC236}">
                <a16:creationId xmlns:a16="http://schemas.microsoft.com/office/drawing/2014/main" id="{3D682E3F-B293-4814-BDDD-98E540898E6E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806651" y="1179376"/>
            <a:ext cx="666750" cy="906600"/>
          </a:xfrm>
          <a:prstGeom prst="rect">
            <a:avLst/>
          </a:prstGeom>
        </p:spPr>
      </p:pic>
      <p:pic>
        <p:nvPicPr>
          <p:cNvPr id="86" name="图片 85">
            <a:extLst>
              <a:ext uri="{FF2B5EF4-FFF2-40B4-BE49-F238E27FC236}">
                <a16:creationId xmlns:a16="http://schemas.microsoft.com/office/drawing/2014/main" id="{8F5168A8-B142-4379-B7DC-217BD1A9B19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425724" y="1415228"/>
            <a:ext cx="642860" cy="266700"/>
          </a:xfrm>
          <a:prstGeom prst="rect">
            <a:avLst/>
          </a:prstGeom>
        </p:spPr>
      </p:pic>
      <p:pic>
        <p:nvPicPr>
          <p:cNvPr id="92" name="图片 91">
            <a:extLst>
              <a:ext uri="{FF2B5EF4-FFF2-40B4-BE49-F238E27FC236}">
                <a16:creationId xmlns:a16="http://schemas.microsoft.com/office/drawing/2014/main" id="{DE009917-3717-4420-93ED-ECBBFC257785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1513987" y="1446676"/>
            <a:ext cx="397541" cy="129182"/>
          </a:xfrm>
          <a:prstGeom prst="rect">
            <a:avLst/>
          </a:prstGeom>
        </p:spPr>
      </p:pic>
      <p:sp>
        <p:nvSpPr>
          <p:cNvPr id="93" name="文本框 92">
            <a:extLst>
              <a:ext uri="{FF2B5EF4-FFF2-40B4-BE49-F238E27FC236}">
                <a16:creationId xmlns:a16="http://schemas.microsoft.com/office/drawing/2014/main" id="{E008E672-C78D-4C28-83FD-03C07566760F}"/>
              </a:ext>
            </a:extLst>
          </p:cNvPr>
          <p:cNvSpPr txBox="1"/>
          <p:nvPr/>
        </p:nvSpPr>
        <p:spPr>
          <a:xfrm>
            <a:off x="11425724" y="1408293"/>
            <a:ext cx="6763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>
                <a:solidFill>
                  <a:schemeClr val="bg1"/>
                </a:solidFill>
              </a:rPr>
              <a:t>成绩详情</a:t>
            </a:r>
          </a:p>
        </p:txBody>
      </p:sp>
      <p:pic>
        <p:nvPicPr>
          <p:cNvPr id="104" name="图片 103">
            <a:extLst>
              <a:ext uri="{FF2B5EF4-FFF2-40B4-BE49-F238E27FC236}">
                <a16:creationId xmlns:a16="http://schemas.microsoft.com/office/drawing/2014/main" id="{C80573E2-A797-4362-AF0A-BFC3C73B4A2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421632" y="1721572"/>
            <a:ext cx="642860" cy="266700"/>
          </a:xfrm>
          <a:prstGeom prst="rect">
            <a:avLst/>
          </a:prstGeom>
        </p:spPr>
      </p:pic>
      <p:pic>
        <p:nvPicPr>
          <p:cNvPr id="105" name="图片 104">
            <a:extLst>
              <a:ext uri="{FF2B5EF4-FFF2-40B4-BE49-F238E27FC236}">
                <a16:creationId xmlns:a16="http://schemas.microsoft.com/office/drawing/2014/main" id="{F6A292E4-349C-4C9B-BB0D-88AFAFAF9628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1509895" y="1753020"/>
            <a:ext cx="397541" cy="129182"/>
          </a:xfrm>
          <a:prstGeom prst="rect">
            <a:avLst/>
          </a:prstGeom>
        </p:spPr>
      </p:pic>
      <p:sp>
        <p:nvSpPr>
          <p:cNvPr id="106" name="文本框 105">
            <a:extLst>
              <a:ext uri="{FF2B5EF4-FFF2-40B4-BE49-F238E27FC236}">
                <a16:creationId xmlns:a16="http://schemas.microsoft.com/office/drawing/2014/main" id="{8F6952B4-07C2-42EC-9948-E8208FF55488}"/>
              </a:ext>
            </a:extLst>
          </p:cNvPr>
          <p:cNvSpPr txBox="1"/>
          <p:nvPr/>
        </p:nvSpPr>
        <p:spPr>
          <a:xfrm>
            <a:off x="11421632" y="1714637"/>
            <a:ext cx="6763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>
                <a:solidFill>
                  <a:schemeClr val="bg1"/>
                </a:solidFill>
              </a:rPr>
              <a:t>成绩详情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482E7A1-7C12-49A6-9C00-1FFE0821A07F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830946" y="719973"/>
            <a:ext cx="8559950" cy="5316672"/>
          </a:xfrm>
          <a:prstGeom prst="rect">
            <a:avLst/>
          </a:prstGeom>
        </p:spPr>
      </p:pic>
      <p:sp>
        <p:nvSpPr>
          <p:cNvPr id="30" name="矩形 29">
            <a:extLst>
              <a:ext uri="{FF2B5EF4-FFF2-40B4-BE49-F238E27FC236}">
                <a16:creationId xmlns:a16="http://schemas.microsoft.com/office/drawing/2014/main" id="{FAF435D0-F7A2-495E-B0BF-3D1D6EF1E403}"/>
              </a:ext>
            </a:extLst>
          </p:cNvPr>
          <p:cNvSpPr/>
          <p:nvPr/>
        </p:nvSpPr>
        <p:spPr>
          <a:xfrm>
            <a:off x="1859831" y="744566"/>
            <a:ext cx="2128018" cy="283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课程学生成绩分布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7E302067-C1F1-4872-A1D6-30EE88B08840}"/>
              </a:ext>
            </a:extLst>
          </p:cNvPr>
          <p:cNvSpPr/>
          <p:nvPr/>
        </p:nvSpPr>
        <p:spPr>
          <a:xfrm>
            <a:off x="8378182" y="766483"/>
            <a:ext cx="1923249" cy="283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分析数据下载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13C9D7C-7874-4FAC-8702-1A98156A5D63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396971" y="1408293"/>
            <a:ext cx="7695898" cy="4400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840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2A7A88B-25B3-411E-B24C-BFB7D16466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3C00471-C54B-4915-8B62-CA17CF32A0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687" y="1023937"/>
            <a:ext cx="11858625" cy="562451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0043DBB8-06D4-4C25-8D51-0FD20340A62F}"/>
              </a:ext>
            </a:extLst>
          </p:cNvPr>
          <p:cNvSpPr/>
          <p:nvPr/>
        </p:nvSpPr>
        <p:spPr>
          <a:xfrm>
            <a:off x="166687" y="652462"/>
            <a:ext cx="2312074" cy="323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基础课程数据查询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CBCE792-0041-480C-91F1-667F90644B13}"/>
              </a:ext>
            </a:extLst>
          </p:cNvPr>
          <p:cNvSpPr/>
          <p:nvPr/>
        </p:nvSpPr>
        <p:spPr>
          <a:xfrm>
            <a:off x="261937" y="1304924"/>
            <a:ext cx="2312074" cy="323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学院查询条件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4D0D0A6-0C7C-42D6-B860-83496F23C207}"/>
              </a:ext>
            </a:extLst>
          </p:cNvPr>
          <p:cNvSpPr/>
          <p:nvPr/>
        </p:nvSpPr>
        <p:spPr>
          <a:xfrm>
            <a:off x="2919412" y="1304924"/>
            <a:ext cx="2312074" cy="323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学生姓名、学号查询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E2B8499-8034-4040-A7DF-F5B361670BA0}"/>
              </a:ext>
            </a:extLst>
          </p:cNvPr>
          <p:cNvSpPr/>
          <p:nvPr/>
        </p:nvSpPr>
        <p:spPr>
          <a:xfrm>
            <a:off x="5491162" y="1304924"/>
            <a:ext cx="2312074" cy="323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教师姓名查询条件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69FB107-2DF4-4D55-B9BE-9157C56A30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96387" y="581022"/>
            <a:ext cx="2738438" cy="45720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3C0027CA-5CF0-4DF1-9A92-67B3FD4BE1F9}"/>
              </a:ext>
            </a:extLst>
          </p:cNvPr>
          <p:cNvSpPr/>
          <p:nvPr/>
        </p:nvSpPr>
        <p:spPr>
          <a:xfrm>
            <a:off x="261937" y="2138361"/>
            <a:ext cx="11339513" cy="41243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学生姓名、学号、平均分、学院、课程名称、学期、实验报告（空的就可以）（列表）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6B50F6F-B1F2-43D9-A079-FD9F3B2B1DFC}"/>
              </a:ext>
            </a:extLst>
          </p:cNvPr>
          <p:cNvSpPr/>
          <p:nvPr/>
        </p:nvSpPr>
        <p:spPr>
          <a:xfrm>
            <a:off x="8253532" y="1295398"/>
            <a:ext cx="2312074" cy="323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导出查询出的列表</a:t>
            </a:r>
          </a:p>
        </p:txBody>
      </p:sp>
    </p:spTree>
    <p:extLst>
      <p:ext uri="{BB962C8B-B14F-4D97-AF65-F5344CB8AC3E}">
        <p14:creationId xmlns:p14="http://schemas.microsoft.com/office/powerpoint/2010/main" val="3042917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9C36892-AE09-4AB7-93B3-98C4B73D84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0A0CEB4-F8C0-44AB-9AAE-DFE1DF54CB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87" y="1023937"/>
            <a:ext cx="11858625" cy="562451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17EE3D53-69B9-4D3F-B52D-33FAC9E609B2}"/>
              </a:ext>
            </a:extLst>
          </p:cNvPr>
          <p:cNvSpPr/>
          <p:nvPr/>
        </p:nvSpPr>
        <p:spPr>
          <a:xfrm>
            <a:off x="166687" y="652462"/>
            <a:ext cx="2312074" cy="323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课外实践活动分布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D925646-57C6-4433-B53F-8126326D0787}"/>
              </a:ext>
            </a:extLst>
          </p:cNvPr>
          <p:cNvSpPr/>
          <p:nvPr/>
        </p:nvSpPr>
        <p:spPr>
          <a:xfrm>
            <a:off x="261937" y="1304924"/>
            <a:ext cx="2312074" cy="323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学院查询条件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5E517B5-6D9C-4CBF-84BE-69D489E995EA}"/>
              </a:ext>
            </a:extLst>
          </p:cNvPr>
          <p:cNvSpPr/>
          <p:nvPr/>
        </p:nvSpPr>
        <p:spPr>
          <a:xfrm>
            <a:off x="2919412" y="1304924"/>
            <a:ext cx="2312074" cy="323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学生姓名、学号查询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A246CE8-85F6-4339-94FD-474CD360728E}"/>
              </a:ext>
            </a:extLst>
          </p:cNvPr>
          <p:cNvSpPr/>
          <p:nvPr/>
        </p:nvSpPr>
        <p:spPr>
          <a:xfrm>
            <a:off x="5491162" y="1304924"/>
            <a:ext cx="2312074" cy="323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教师姓名查询条件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21EE055-D4FF-4FAD-A458-7B02993897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6387" y="581022"/>
            <a:ext cx="2738438" cy="45720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9B203136-1B88-4D62-8D7A-208D598B6DC0}"/>
              </a:ext>
            </a:extLst>
          </p:cNvPr>
          <p:cNvSpPr/>
          <p:nvPr/>
        </p:nvSpPr>
        <p:spPr>
          <a:xfrm>
            <a:off x="261937" y="2138361"/>
            <a:ext cx="11339513" cy="41243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活动名称 获奖等级 指导教师姓名 获奖人  获奖队伍信息（获奖队伍信息为多个）  获得奖项 竞赛类别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67A363A-19EE-44E3-A2BF-41C00095A211}"/>
              </a:ext>
            </a:extLst>
          </p:cNvPr>
          <p:cNvSpPr/>
          <p:nvPr/>
        </p:nvSpPr>
        <p:spPr>
          <a:xfrm>
            <a:off x="8253532" y="1295398"/>
            <a:ext cx="2312074" cy="323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导出查询出的列表</a:t>
            </a:r>
          </a:p>
        </p:txBody>
      </p:sp>
    </p:spTree>
    <p:extLst>
      <p:ext uri="{BB962C8B-B14F-4D97-AF65-F5344CB8AC3E}">
        <p14:creationId xmlns:p14="http://schemas.microsoft.com/office/powerpoint/2010/main" val="1426783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6952</TotalTime>
  <Words>137</Words>
  <Application>Microsoft Office PowerPoint</Application>
  <PresentationFormat>宽屏</PresentationFormat>
  <Paragraphs>37</Paragraphs>
  <Slides>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Guohy</dc:creator>
  <cp:lastModifiedBy>Guohy</cp:lastModifiedBy>
  <cp:revision>91</cp:revision>
  <dcterms:created xsi:type="dcterms:W3CDTF">2020-10-29T05:06:50Z</dcterms:created>
  <dcterms:modified xsi:type="dcterms:W3CDTF">2020-12-14T08:43:02Z</dcterms:modified>
</cp:coreProperties>
</file>