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782" autoAdjust="0"/>
  </p:normalViewPr>
  <p:slideViewPr>
    <p:cSldViewPr snapToGrid="0">
      <p:cViewPr>
        <p:scale>
          <a:sx n="75" d="100"/>
          <a:sy n="75" d="100"/>
        </p:scale>
        <p:origin x="1914" y="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76850-05BB-46C2-BE71-42DC3AF7840E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989FD-3C27-4F91-8947-5C99CE9F1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3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57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套用框架页面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2-</a:t>
            </a:r>
            <a:r>
              <a:rPr lang="zh-CN" altLang="zh-CN" sz="12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课程目录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查询该教师该学期上课的课程目录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，查询条件为课程名称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列表显示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课程名称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</a:t>
            </a:r>
            <a:r>
              <a:rPr lang="zh-CN" altLang="zh-CN" sz="1800" kern="100" dirty="0">
                <a:effectLst/>
                <a:ea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地点</a:t>
            </a:r>
            <a:r>
              <a:rPr lang="zh-CN" altLang="zh-CN" sz="1800" kern="100" dirty="0">
                <a:effectLst/>
                <a:ea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选课人数（已选位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总空位）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没有操作相关按钮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014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套用框架页面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2-</a:t>
            </a:r>
            <a:r>
              <a:rPr lang="zh-CN" altLang="zh-CN" sz="12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成绩管理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为学生登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录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成绩，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支持课程名称查询。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列表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按课程给学生分组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最好为树形列表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列表中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学生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姓名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后显示打分按钮，如果是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给过成绩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的就显示分数不显示按钮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此界面需要对实现做维护界面 维护内容 学生成绩、评语。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924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套用框架页面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2-</a:t>
            </a:r>
            <a:r>
              <a:rPr lang="zh-CN" altLang="zh-CN" sz="12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成绩查询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查询条件为：学生学号 姓名 课程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。这个要出两个界面，一个是什么也没有查询的空白界面，一个是已经查询过后的界面。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列表显示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学生学号 姓名 课程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名称 成绩。（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该学生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没有成绩可以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登录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成绩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如果是已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给过成绩的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显示分数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此界面需要对实现做维护界面 维护内容 学生成绩、评语。</a:t>
            </a:r>
            <a:endParaRPr lang="zh-CN" altLang="en-US" sz="1800" dirty="0"/>
          </a:p>
          <a:p>
            <a:pPr algn="just">
              <a:lnSpc>
                <a:spcPct val="150000"/>
              </a:lnSpc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588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套用框架页面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2-</a:t>
            </a:r>
            <a:r>
              <a:rPr lang="zh-CN" altLang="zh-CN" sz="12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自习管理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自习管理维护课程相关教材。查询条件为课程名称。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列表显示：课程名称、课程性质、上课时间、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教室、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资料状态（资料状态显示 教材未上传或者视频未上传或者无资料、已有资料） 操作相关按钮有上传学习教材按钮及上传学习视频按钮。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050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套用框架页面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2-</a:t>
            </a:r>
            <a:r>
              <a:rPr lang="zh-CN" altLang="zh-CN" sz="12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无成绩学生名单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无成绩名单按课程分组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。查询条件为课程名称、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学号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、学生姓名。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列表显示（最好是树形列表显示）：课程名称、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学号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、学生姓名 没有操作相关按钮。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42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套用框架页面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3-</a:t>
            </a:r>
            <a:r>
              <a:rPr lang="zh-CN" altLang="en-US" sz="12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学期管理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学期管理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。查询条件为学期名称。具有添加及批量删除功能。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列表显示：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编号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学期名称</a:t>
            </a:r>
            <a:r>
              <a:rPr lang="zh-CN" altLang="en-US" sz="1800" kern="100" dirty="0">
                <a:effectLst/>
                <a:ea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可选课总数</a:t>
            </a:r>
            <a:r>
              <a:rPr lang="zh-CN" altLang="en-US" sz="1800" kern="100" dirty="0">
                <a:effectLst/>
                <a:ea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学期人数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建议开设课程数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学期人数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/32]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操作按钮为修改、删除（如果有关联数据提示删除失败）。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此界面需要做维护界面 维护信息为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学期名称</a:t>
            </a:r>
            <a:r>
              <a:rPr lang="zh-CN" altLang="en-US" sz="1800" kern="100" dirty="0">
                <a:effectLst/>
                <a:ea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可选课总数</a:t>
            </a:r>
            <a:r>
              <a:rPr lang="zh-CN" altLang="en-US" sz="1800" kern="100" dirty="0">
                <a:effectLst/>
                <a:ea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学期人数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595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套用框架页面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3-</a:t>
            </a:r>
            <a:r>
              <a:rPr lang="zh-CN" altLang="en-US" sz="12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教师管理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教师管理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。查询条件为教师工号、教师姓名。具有添加及批量删除功能。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列表显示：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工作证号</a:t>
            </a:r>
            <a:r>
              <a:rPr lang="zh-CN" altLang="en-US" sz="1800" kern="100" dirty="0">
                <a:effectLst/>
                <a:ea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职称</a:t>
            </a:r>
            <a:r>
              <a:rPr lang="zh-CN" altLang="en-US" sz="1800" kern="100" dirty="0">
                <a:effectLst/>
                <a:ea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姓名</a:t>
            </a:r>
            <a:r>
              <a:rPr lang="zh-CN" altLang="en-US" sz="1800" kern="100" dirty="0">
                <a:effectLst/>
                <a:ea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教师联系方式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TEL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）操作按钮为修改、删除（如果有关联数据提示删除失败）。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685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套用框架页面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3-</a:t>
            </a:r>
            <a:r>
              <a:rPr lang="zh-CN" altLang="en-US" sz="12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课程管理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课程管理。查询条件为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课程名称、任课教师、实验房间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（地点）。具有添加及批量删除功能。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列表显示：时间、课程名称、任课教师、容纳人数、实验房间。操作按钮为修改、删除（如果有关联数据提示删除失败）。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此界面需要对实现做维护界面 维护内容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周次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、课程名称、任课教师（下拉列表）、容纳人数、实验房间、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学期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、选课最晚时间（按小时计算，为数字类型）、退课最晚时间（按小时计算，为数字类型）。</a:t>
            </a:r>
            <a:endParaRPr lang="zh-CN" altLang="en-US" sz="1800" dirty="0"/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255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套用框架页面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3-</a:t>
            </a:r>
            <a:r>
              <a:rPr lang="zh-CN" altLang="en-US" sz="12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学生成绩管理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学生成绩管理。查询添加 学生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学号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列表显示：课程名称 学生、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联系方式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学院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性别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、成绩。操作按钮为 修改学生成绩、退课、选课。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此界面需要对实现做维护界面 维护内容 学生成绩、评语。</a:t>
            </a:r>
            <a:endParaRPr lang="zh-CN" altLang="en-US" sz="1800" dirty="0"/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套用框架页面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3-</a:t>
            </a:r>
            <a:r>
              <a:rPr lang="zh-CN" altLang="en-US" sz="12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学生选课情况查询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学生成绩管理。查询条件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1,2,3,4,5,6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节课的人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，未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选必修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课程名称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。在查询条件后又导出按钮。可以导出当前查询信息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列表显示：课程名称 学生、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联系方式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学院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性别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、成绩。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此界面需要对实现做维护界面 维护内容 学生成绩、评语。</a:t>
            </a:r>
            <a:endParaRPr lang="zh-CN" altLang="en-US" sz="1800" dirty="0"/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1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sz="2400" dirty="0"/>
              <a:t>框架界面一共出</a:t>
            </a:r>
            <a:r>
              <a:rPr lang="en-US" altLang="zh-CN" sz="2400" dirty="0"/>
              <a:t>3</a:t>
            </a:r>
            <a:r>
              <a:rPr lang="zh-CN" altLang="en-US" sz="2400" dirty="0"/>
              <a:t>个。菜单不需要分级。菜单如下：</a:t>
            </a:r>
            <a:endParaRPr lang="en-US" altLang="zh-CN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zh-CN" altLang="zh-CN" sz="18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首页</a:t>
            </a:r>
            <a:r>
              <a:rPr lang="zh-CN" altLang="en-US" sz="24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选课管理</a:t>
            </a:r>
            <a:r>
              <a:rPr lang="zh-CN" altLang="en-US" sz="18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18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评分标准</a:t>
            </a:r>
            <a:r>
              <a:rPr lang="zh-CN" altLang="en-US" sz="18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18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课程性质</a:t>
            </a:r>
            <a:r>
              <a:rPr lang="zh-CN" altLang="en-US" sz="18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18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自学课程</a:t>
            </a:r>
            <a:r>
              <a:rPr lang="zh-CN" altLang="en-US" sz="18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退选课日志</a:t>
            </a:r>
            <a:r>
              <a:rPr lang="zh-CN" altLang="en-US" sz="18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（在这个界面中退出登录上方不要添加管理员）</a:t>
            </a:r>
            <a:endParaRPr lang="en-US" altLang="zh-CN" sz="1800" b="1" kern="100" dirty="0"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zh-CN" altLang="zh-CN" sz="18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首页</a:t>
            </a:r>
            <a:r>
              <a:rPr lang="zh-CN" altLang="en-US" sz="24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课程目录</a:t>
            </a:r>
            <a:r>
              <a:rPr lang="zh-CN" altLang="en-US" sz="18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18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成绩管理</a:t>
            </a:r>
            <a:r>
              <a:rPr lang="zh-CN" altLang="en-US" sz="18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18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成绩查询</a:t>
            </a:r>
            <a:r>
              <a:rPr lang="zh-CN" altLang="en-US" sz="18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18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自习管理</a:t>
            </a:r>
            <a:r>
              <a:rPr lang="zh-CN" altLang="en-US" sz="18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无成绩学生名单</a:t>
            </a:r>
            <a:r>
              <a:rPr lang="zh-CN" altLang="en-US" sz="18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18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在线批阅</a:t>
            </a:r>
            <a:r>
              <a:rPr lang="zh-CN" altLang="en-US" sz="18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（需要把在线批阅做成灰色不可点击）</a:t>
            </a:r>
            <a:endParaRPr lang="en-US" altLang="zh-CN" sz="1800" b="1" kern="100" dirty="0"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：</a:t>
            </a:r>
            <a:r>
              <a:rPr lang="zh-CN" altLang="en-US" sz="18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学期管理</a:t>
            </a:r>
            <a:r>
              <a:rPr lang="zh-CN" altLang="en-US" sz="24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8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教师管理</a:t>
            </a:r>
            <a:r>
              <a:rPr lang="zh-CN" altLang="en-US" sz="18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18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课程管理</a:t>
            </a:r>
            <a:r>
              <a:rPr lang="zh-CN" altLang="en-US" sz="18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18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学生成绩管理</a:t>
            </a:r>
            <a:r>
              <a:rPr lang="zh-CN" altLang="en-US" sz="18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18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学生选课情况查询、学生信息管理、评分标准（在这个界面中退出登录上方增加管理员改为增加教师）</a:t>
            </a:r>
            <a:endParaRPr lang="en-US" altLang="zh-CN" sz="1800" b="1" kern="100" dirty="0"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使用框架</a:t>
            </a:r>
            <a:r>
              <a:rPr lang="en-US" altLang="zh-CN" sz="18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的界面都不需要分页相关按钮。</a:t>
            </a:r>
            <a:endParaRPr lang="en-US" altLang="zh-CN" sz="1800" b="1" kern="100" dirty="0"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b="1" kern="100" dirty="0"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b="1" kern="100" dirty="0"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b="1" kern="100" dirty="0"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1297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套用框架页面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3-</a:t>
            </a:r>
            <a:r>
              <a:rPr lang="zh-CN" altLang="en-US" sz="12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学生信息管理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学生成绩管理。查询条件 学号、姓名。具有添加及批量删除功能。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列表显示：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学生姓名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学号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照片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联系方式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学院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性别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。操作按钮为修改、删除（如果有关联数据提示删除失败）。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此界面需要对实现做维护界面 维护内容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学生姓名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照片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联系方式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学院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性别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800" dirty="0"/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297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套用框架页面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3-</a:t>
            </a:r>
            <a:r>
              <a:rPr lang="zh-CN" altLang="en-US" sz="12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评分标准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所有课程对应的评分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标准列表。查询条件为课程名称。具有添加及批量删除功能。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列表显示：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课程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名称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、课程预习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（数据示例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25%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、课程操作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（数据示例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25%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、课后数据处理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（数据示例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25%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、课后思考题</a:t>
            </a: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（数据示例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25%</a:t>
            </a: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）操作按钮为修改、删除（如果有关联数据提示删除失败）。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此界面需要对实现做维护界面 维护内容 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课程</a:t>
            </a: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名称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、课程预习</a:t>
            </a: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课程操作</a:t>
            </a: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课后数据处理</a:t>
            </a: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课后思考题</a:t>
            </a: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37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5" algn="just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套用框架页面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1-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首页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905" algn="just" rtl="0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所授课程 变成 所选的课程，课程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卡片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课程名称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下方为成绩（没有成绩的时候显示课程评价按钮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或者是超链接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905" algn="just" rtl="0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课程卡片颜色为绿和红，红色的是没有过的课程，绿色是考试通过的课程。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统计每个课程 的分数，同时用横线显示平均分。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（柱图加平均线图）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0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我的课程表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显示最近上课的时间。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72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小时前颜色是绿色。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小时是黄色。如果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期了，没有上就是红色。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688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套用框架页面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1-</a:t>
            </a:r>
            <a:r>
              <a:rPr lang="zh-CN" altLang="zh-CN" sz="12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选课管理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列表显示全部数据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不要分页信息。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列表中</a:t>
            </a:r>
            <a:r>
              <a:rPr lang="zh-CN" altLang="zh-CN" sz="1800" kern="100" dirty="0">
                <a:effectLst/>
                <a:ea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显示课程名称</a:t>
            </a:r>
            <a:r>
              <a:rPr lang="zh-CN" altLang="zh-CN" sz="1800" kern="100" dirty="0">
                <a:effectLst/>
                <a:ea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上课时间（修改为教学周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星期几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时间）、教室、任课教师、容量（显示为</a:t>
            </a:r>
            <a:r>
              <a:rPr lang="zh-CN" altLang="zh-CN" sz="1800" kern="100" dirty="0">
                <a:effectLst/>
                <a:ea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总空位</a:t>
            </a:r>
            <a:r>
              <a:rPr lang="zh-CN" altLang="zh-CN" sz="1800" kern="100" dirty="0">
                <a:effectLst/>
                <a:ea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总空位是可以在课程发布时设置通常情况空位为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）、课程性质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1800" kern="100" dirty="0">
                <a:effectLst/>
                <a:ea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操作为</a:t>
            </a:r>
            <a:r>
              <a:rPr lang="zh-CN" altLang="zh-CN" sz="1800" kern="100" dirty="0">
                <a:effectLst/>
                <a:ea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选课、退课（按照课程设置来作为锁定时间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，如果锁定了那就是灰色不可点击状态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已选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列表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查询条件</a:t>
            </a:r>
            <a:r>
              <a:rPr lang="zh-CN" altLang="zh-CN" sz="1800" kern="100" dirty="0">
                <a:effectLst/>
                <a:ea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为课程名称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查询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可选课程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列表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查询条件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课程名称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按时间段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（上课开始结束时间）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、周次查询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（第几周下拉列表）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972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套用框架页面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1-</a:t>
            </a:r>
            <a:r>
              <a:rPr lang="zh-CN" altLang="zh-CN" sz="12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评分标准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所有课程对应的评分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标准列表。查询条件为课程名称。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列表显示：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课程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名称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、课程预习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（数据示例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25%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、课程操作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（数据示例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25%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、课后数据处理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（数据示例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25%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、课后思考题</a:t>
            </a: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（数据示例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25%</a:t>
            </a: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）没有操作相关按钮。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922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套用框架页面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1-</a:t>
            </a:r>
            <a:r>
              <a:rPr lang="zh-CN" altLang="zh-CN" sz="12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课程性质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</a:t>
            </a: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课程性质列表。查询条件为课程名称 课程性质。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列表显示：课程名称、课程性质、上课时间、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教室、任课教师</a:t>
            </a: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没有操作相关的按钮。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569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套用框架页面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1-</a:t>
            </a:r>
            <a:r>
              <a:rPr lang="zh-CN" altLang="zh-CN" sz="12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自学课程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</a:t>
            </a: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课程自学课程列表。查询条件为课程名称。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列表显示：课程名称、课程性质、上课时间、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教室、任课教师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操作相关按钮有查阅学习教材按钮及查看学习视频按钮（没有视频或者教材信息的数据为灰色按钮）。</a:t>
            </a:r>
            <a:endParaRPr lang="zh-CN" altLang="en-US" dirty="0"/>
          </a:p>
          <a:p>
            <a:r>
              <a:rPr lang="zh-CN" altLang="en-US" dirty="0"/>
              <a:t>点击按钮 弹出视频或者图片查看界面。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00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套用框架页面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1-</a:t>
            </a:r>
            <a:r>
              <a:rPr lang="zh-CN" altLang="zh-CN" sz="12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退选课日志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</a:t>
            </a: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退选课日志。查询条件为课程名称。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列表显示：</a:t>
            </a:r>
            <a:r>
              <a:rPr lang="en-US" altLang="zh-CN" sz="12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地址、课程名称、操作（选课或者退课）、操作时间。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673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套用框架页面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2-</a:t>
            </a: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首页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显示最近上课的时间。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72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小时前颜色是绿色。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小时是黄色。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提供选择课程（下拉列表货其他的形式），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过滤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课程成绩的分析图（饼图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饼图分为  不及格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上课人数的图（饼图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，饼图分为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上课没给成绩</a:t>
            </a:r>
            <a:r>
              <a:rPr lang="zh-CN" altLang="en-US" sz="1800" kern="100" dirty="0">
                <a:effectLst/>
                <a:ea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没上课</a:t>
            </a:r>
            <a:r>
              <a:rPr lang="zh-CN" altLang="en-US" sz="1800" kern="100" dirty="0">
                <a:effectLst/>
                <a:ea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上课给成绩）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18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42709-F935-4D94-BBA6-41648DC4F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9D5965-B316-405B-B318-76D7D8FFC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C4921-5BDA-4D63-BED0-A306AA39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90A8C-E2C5-4467-A42A-61704805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1F19A-C8AE-41C9-87C0-BC47DD68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36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C2176-0242-4AFE-8344-6CFB7F64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1F7D5F-CECC-438F-B8E8-AD50B9BFD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B0BAF-8BCA-454A-B8FA-DA48C2E2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EC6D4-4A8B-4F70-A2E0-494E7D14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A6521-3462-4BB0-BAA3-BD7444C1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9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486735-F188-41AE-8BFC-CC882DE80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4AB64D-81B6-4B40-92BE-C190AB41C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AF509-50D7-41D8-B939-DA1748BD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1AE20-C317-44B0-8B1A-D53806B8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ACED9-89CF-4D46-953B-25F8952B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09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47415-7AD0-4D40-B6F7-F07D8B80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C2A3E-C6E0-4598-8B40-09630A1D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37E2D-A35C-402C-9CC7-9D5D2875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E795B-B365-42B3-AF08-5A4E25D8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EC493-2269-4C7D-B34E-FB94D5C6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51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41A5C-9F7A-4C3A-9E49-8F332352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77950-6C99-417C-B8CB-F8D667BBE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2362F-E4F2-4B53-B245-530B10EA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ACBBE-6825-4C3D-9263-0DA7A719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5EFF5-46FC-4A04-A850-1A292E83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08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9A0F8-3FA0-40A2-88D7-2F6F0F80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F5497-C415-494A-BC78-83F06067B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23641-B350-4AD9-928C-E3F9261E0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3C52CD-D431-4FA2-94C1-3C69EDD9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924F9-5159-4CD8-A478-294C6AF3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B115F7-F68D-4A4B-9438-1DCF9F44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4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C23D5-3D19-414A-A8BA-7898B65E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983A8-CE11-46AB-879A-67C955AA1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2C2E2-579F-4FFA-8CD2-EB6296CEB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7871AC-0432-4501-88F9-EFE839291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6C4EA5-61CA-497C-8C11-1FA93723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ADBA44-7446-40FE-8DCC-D9166E98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4FC66C-0884-44B9-8254-DA3A999A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969067-7B7F-4A19-AA28-FCC461A6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69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7644C-F07F-4EAE-B640-1F867AC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626DFA-0971-40EC-8764-DD89DFBD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A30941-800E-4DF7-BF87-BE1A40E9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7F8565-90CF-4F3E-88B1-B6D4BC3B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3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79399C-ED21-4E63-A0EA-F2285C54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8D1883-3B78-4F25-AB1C-C63AB335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333A8-A245-44BE-B8C2-5BB0F92D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1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CEA8E-85F1-4F2E-AF98-7E624E1F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F22C4-1E29-433A-A31C-864A449C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877B85-3E19-4CD1-997E-20C9B4780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005241-A372-419B-954E-543A430E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721D88-B46C-4744-9136-6A8109F7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9D86F-F5DD-4635-8B4E-6B3DAF53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1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910FD-A9A4-48A6-93E3-CA65177B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81708D-CC89-43D4-B158-8073D3D49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AE8F4F-1340-4760-848C-DE300859D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68F071-6EE8-4380-96FC-E195E524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20228A-B422-4C32-84E1-140B908E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097759-8229-4F92-AD74-30DAD70D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CF9429-389E-47E8-AD9E-58179F67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D79EDC-800D-4C02-8501-787678096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1EF85-F98B-4098-8E6B-2AC8DA40F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AFA9-949C-4CDE-B804-32F2DB8CF2C7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A42EF-2EC9-4771-8082-0413F8DD2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4498A-3A7D-4939-97EA-59B8B47EE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18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B69C76-B212-4DBB-8770-31A96B664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8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4362A-0DFF-44DD-B082-D217DF28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B2860-225B-4632-B690-EF151B15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ECF528-B5C4-4675-B7DD-6C1795936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9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4362A-0DFF-44DD-B082-D217DF28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B2860-225B-4632-B690-EF151B15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ECF528-B5C4-4675-B7DD-6C1795936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2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4362A-0DFF-44DD-B082-D217DF28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B2860-225B-4632-B690-EF151B15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ECF528-B5C4-4675-B7DD-6C1795936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21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4362A-0DFF-44DD-B082-D217DF28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B2860-225B-4632-B690-EF151B15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ECF528-B5C4-4675-B7DD-6C1795936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7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4362A-0DFF-44DD-B082-D217DF28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B2860-225B-4632-B690-EF151B15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ECF528-B5C4-4675-B7DD-6C1795936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17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4362A-0DFF-44DD-B082-D217DF28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B2860-225B-4632-B690-EF151B15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ECF528-B5C4-4675-B7DD-6C1795936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16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4362A-0DFF-44DD-B082-D217DF28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B2860-225B-4632-B690-EF151B15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ECF528-B5C4-4675-B7DD-6C1795936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65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4362A-0DFF-44DD-B082-D217DF28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B2860-225B-4632-B690-EF151B15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ECF528-B5C4-4675-B7DD-6C1795936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11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4362A-0DFF-44DD-B082-D217DF28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B2860-225B-4632-B690-EF151B15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ECF528-B5C4-4675-B7DD-6C1795936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0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95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4362A-0DFF-44DD-B082-D217DF28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B2860-225B-4632-B690-EF151B15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ECF528-B5C4-4675-B7DD-6C1795936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E67D5AD-5A53-4BC7-AC47-373F9AE5B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67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4362A-0DFF-44DD-B082-D217DF28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B2860-225B-4632-B690-EF151B15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ECF528-B5C4-4675-B7DD-6C1795936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30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0E2506A-3D19-46C0-B074-D999266F2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6F5CB16-E8B2-4AE5-BBAD-5178BA292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4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6E7F9D5-750A-4EFE-9F72-2BAEC973D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8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0E2506A-3D19-46C0-B074-D999266F2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3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1AC45-D178-4B6B-884D-EE64BDB0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B865A-FFC2-4AB8-A42B-205E795D4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E6F446-37B0-4D87-8AFB-854F09E7F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0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4362A-0DFF-44DD-B082-D217DF28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B2860-225B-4632-B690-EF151B15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CCFCA7-4C4C-462D-9DC6-0B85ED8CC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0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4362A-0DFF-44DD-B082-D217DF28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B2860-225B-4632-B690-EF151B15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CCFCA7-4C4C-462D-9DC6-0B85ED8CC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4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4362A-0DFF-44DD-B082-D217DF28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B2860-225B-4632-B690-EF151B15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87F8CE-2DC4-44E7-A1F6-60EDFB6E1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1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6774</TotalTime>
  <Words>1598</Words>
  <Application>Microsoft Office PowerPoint</Application>
  <PresentationFormat>宽屏</PresentationFormat>
  <Paragraphs>99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Guohy</dc:creator>
  <cp:lastModifiedBy>Guohy</cp:lastModifiedBy>
  <cp:revision>172</cp:revision>
  <dcterms:created xsi:type="dcterms:W3CDTF">2020-10-29T05:06:50Z</dcterms:created>
  <dcterms:modified xsi:type="dcterms:W3CDTF">2020-12-08T12:05:33Z</dcterms:modified>
</cp:coreProperties>
</file>