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4467" autoAdjust="0"/>
  </p:normalViewPr>
  <p:slideViewPr>
    <p:cSldViewPr snapToGrid="0">
      <p:cViewPr varScale="1">
        <p:scale>
          <a:sx n="39" d="100"/>
          <a:sy n="39" d="100"/>
        </p:scale>
        <p:origin x="3318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框架页说明</a:t>
            </a:r>
            <a:endParaRPr lang="en-US" altLang="zh-CN" dirty="0"/>
          </a:p>
          <a:p>
            <a:pPr rtl="0"/>
            <a:r>
              <a:rPr lang="zh-CN" altLang="en-US" dirty="0"/>
              <a:t>去掉右上角的信息、通知、设置按钮。在去掉的位置上添加学期的下拉列表。列表值为</a:t>
            </a:r>
            <a:r>
              <a:rPr lang="en-US" altLang="zh-CN" dirty="0"/>
              <a:t>2020-B-2</a:t>
            </a:r>
            <a:r>
              <a:rPr lang="zh-CN" altLang="en-US" dirty="0"/>
              <a:t>学期</a:t>
            </a:r>
            <a:endParaRPr lang="en-US" altLang="zh-CN" dirty="0"/>
          </a:p>
          <a:p>
            <a:pPr rtl="0"/>
            <a:r>
              <a:rPr lang="zh-CN" altLang="en-US" sz="1600" dirty="0"/>
              <a:t>左菜单如下：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首页</a:t>
            </a:r>
            <a:r>
              <a:rPr lang="zh-CN" altLang="en-US" sz="16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、成果展示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课程评价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教师成果录入、生成评价期次（是新建学期后根据学期关联的信息自动生成还是人工手动维护）。</a:t>
            </a:r>
            <a:endParaRPr lang="en-US" altLang="zh-CN" sz="12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：首页、教师评价</a:t>
            </a:r>
            <a:r>
              <a:rPr lang="en-US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学期切换按钮变灰</a:t>
            </a:r>
            <a:r>
              <a:rPr lang="en-US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首页</a:t>
            </a:r>
            <a:r>
              <a:rPr lang="zh-CN" altLang="en-US" sz="16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、成果展示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课程评价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教师成果录入</a:t>
            </a:r>
            <a:endParaRPr lang="en-US" altLang="zh-CN" sz="1200" b="1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60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/>
              <a:t>3-</a:t>
            </a:r>
            <a:r>
              <a:rPr lang="zh-CN" altLang="en-US" dirty="0"/>
              <a:t>成果展示</a:t>
            </a:r>
            <a:endParaRPr lang="en-US" altLang="zh-CN" dirty="0"/>
          </a:p>
          <a:p>
            <a:r>
              <a:rPr lang="zh-CN" altLang="en-US" dirty="0"/>
              <a:t>整体框架及显示内容与首页界面一致。变化的地方有如下要求：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、科研教学成果标题变更成科研教学信息简介。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2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3-</a:t>
            </a:r>
            <a:r>
              <a:rPr lang="zh-CN" altLang="en-US" dirty="0"/>
              <a:t>课程评价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功能为查询课程学生对应老师的评价。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查询条件：课程名称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列表显示，根据课程分组，分组下显示课程对应的学生。操作栏中有修改评价及查看评价按钮。修改评价只能修改学生给老师的评语。（需要单独做维护界面）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1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3-</a:t>
            </a:r>
            <a:r>
              <a:rPr lang="zh-CN" altLang="en-US" dirty="0"/>
              <a:t>教师成果录入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查询条件：成果名称，需要支撑增加删除修改功能。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列表显示 名称 类别 证书图片  级别 成果类别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维护显示名称 类别 证书图片  级别 成果类别（单独出一个界面）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/>
              <a:t>1-</a:t>
            </a:r>
            <a:r>
              <a:rPr lang="zh-CN" altLang="en-US" dirty="0"/>
              <a:t>首页</a:t>
            </a:r>
            <a:endParaRPr lang="en-US" altLang="zh-CN" dirty="0"/>
          </a:p>
          <a:p>
            <a:r>
              <a:rPr lang="zh-CN" altLang="en-US" dirty="0"/>
              <a:t>评分项变成教学课程质量评分，在雷达图的下方添加单挑信息的滚动。滚动信息为学生的平均。</a:t>
            </a:r>
            <a:endParaRPr lang="en-US" altLang="zh-CN" dirty="0"/>
          </a:p>
          <a:p>
            <a:r>
              <a:rPr lang="zh-CN" altLang="en-US" dirty="0"/>
              <a:t>评分构成变成教研科学成果。以列表的形式展示，科研成果名称及发布时间（滚动显示）。</a:t>
            </a:r>
            <a:endParaRPr lang="en-US" altLang="zh-CN" dirty="0"/>
          </a:p>
          <a:p>
            <a:r>
              <a:rPr lang="zh-CN" altLang="en-US" dirty="0"/>
              <a:t>界面整体排布调整一下。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4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/>
              <a:t>1-</a:t>
            </a:r>
            <a:r>
              <a:rPr lang="zh-CN" altLang="en-US" dirty="0"/>
              <a:t>成果展示</a:t>
            </a:r>
            <a:endParaRPr lang="en-US" altLang="zh-CN" dirty="0"/>
          </a:p>
          <a:p>
            <a:r>
              <a:rPr lang="zh-CN" altLang="en-US" dirty="0"/>
              <a:t>整体框架及显示内容与首页界面一致。变化的地方有如下要求：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、科研教学成果标题变更成科研教学信息简介。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0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1-</a:t>
            </a:r>
            <a:r>
              <a:rPr lang="zh-CN" altLang="en-US" dirty="0"/>
              <a:t>课程评价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功能为查询课程学生对应老师的评价。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查询条件：课程名称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列表显示，根据课程分组，分组下显示课程对应的学生。操作栏中有修改评价及查看评价按钮。修改评价只能修改学生给老师的评语。（需要单独做维护界面）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1-</a:t>
            </a:r>
            <a:r>
              <a:rPr lang="zh-CN" altLang="en-US" dirty="0"/>
              <a:t>教师成果录入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查询条件：成果名称，需要支撑增加删除修改功能。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列表显示 名称 类别 证书图片  级别 成果类别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维护显示名称 类别 证书图片  级别 成果类别（单独出一个界面）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6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/>
              <a:t>2-</a:t>
            </a:r>
            <a:r>
              <a:rPr lang="zh-CN" altLang="en-US" dirty="0"/>
              <a:t>首页</a:t>
            </a:r>
            <a:endParaRPr lang="en-US" altLang="zh-CN" dirty="0"/>
          </a:p>
          <a:p>
            <a:r>
              <a:rPr lang="zh-CN" altLang="en-US" dirty="0"/>
              <a:t>与框架</a:t>
            </a:r>
            <a:r>
              <a:rPr lang="en-US" altLang="zh-CN" dirty="0"/>
              <a:t>1</a:t>
            </a:r>
            <a:r>
              <a:rPr lang="zh-CN" altLang="en-US" dirty="0"/>
              <a:t>首页一致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8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2-</a:t>
            </a:r>
            <a:r>
              <a:rPr lang="zh-CN" altLang="en-US" dirty="0"/>
              <a:t>教学评价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列表中状态是已评价的信息操作栏中的评价按钮变成灰色不可点击。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6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框架</a:t>
            </a:r>
            <a:r>
              <a:rPr lang="en-US" altLang="zh-CN" dirty="0"/>
              <a:t>2-</a:t>
            </a:r>
            <a:r>
              <a:rPr lang="zh-CN" altLang="en-US" dirty="0"/>
              <a:t>教学评价</a:t>
            </a:r>
            <a:r>
              <a:rPr lang="en-US" altLang="zh-CN" dirty="0"/>
              <a:t>-</a:t>
            </a:r>
            <a:r>
              <a:rPr lang="zh-CN" altLang="en-US" dirty="0"/>
              <a:t>维护界面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在提交的上方添加一个大文本输入框，输入框内提示最少要输入</a:t>
            </a:r>
            <a:r>
              <a:rPr lang="en-US" altLang="zh-CN" dirty="0"/>
              <a:t>20</a:t>
            </a:r>
            <a:r>
              <a:rPr lang="zh-CN" altLang="en-US" dirty="0"/>
              <a:t>个字。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7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en-US" altLang="zh-CN" dirty="0"/>
              <a:t>3-</a:t>
            </a:r>
            <a:r>
              <a:rPr lang="zh-CN" altLang="en-US" dirty="0"/>
              <a:t>首页</a:t>
            </a:r>
            <a:endParaRPr lang="en-US" altLang="zh-CN" dirty="0"/>
          </a:p>
          <a:p>
            <a:r>
              <a:rPr lang="zh-CN" altLang="en-US" dirty="0"/>
              <a:t>综合评分变更综合评分标准</a:t>
            </a:r>
            <a:endParaRPr lang="en-US" altLang="zh-CN" dirty="0"/>
          </a:p>
          <a:p>
            <a:r>
              <a:rPr lang="zh-CN" altLang="en-US" dirty="0"/>
              <a:t>评分项变成教学课程质量评分，在雷达图的下方添加单挑信息的滚动。滚动信息为学生的平均。</a:t>
            </a:r>
            <a:endParaRPr lang="en-US" altLang="zh-CN" dirty="0"/>
          </a:p>
          <a:p>
            <a:r>
              <a:rPr lang="zh-CN" altLang="en-US" dirty="0"/>
              <a:t>评分构成变成教研科学成果。以列表的形式展示，科研成果名称及发布时间（滚动显示）。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180C67-98D6-4FAF-A322-35B89431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0BEF6-DFDF-4AE3-BDFF-837279BA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5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0BEF6-DFDF-4AE3-BDFF-837279BA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0BEF6-DFDF-4AE3-BDFF-837279BA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253D0-4AF0-4494-92E0-206B948D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0BEF6-DFDF-4AE3-BDFF-837279BA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BF55AC-38E8-4421-BF20-3261976C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4FF8BB-52A3-43FB-947E-BBCB2E2F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9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20BEF6-DFDF-4AE3-BDFF-837279BA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566</Words>
  <Application>Microsoft Office PowerPoint</Application>
  <PresentationFormat>宽屏</PresentationFormat>
  <Paragraphs>54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87</cp:revision>
  <dcterms:created xsi:type="dcterms:W3CDTF">2020-10-29T05:06:50Z</dcterms:created>
  <dcterms:modified xsi:type="dcterms:W3CDTF">2020-12-14T06:11:56Z</dcterms:modified>
</cp:coreProperties>
</file>