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ohy" initials="G" lastIdx="1" clrIdx="0">
    <p:extLst>
      <p:ext uri="{19B8F6BF-5375-455C-9EA6-DF929625EA0E}">
        <p15:presenceInfo xmlns:p15="http://schemas.microsoft.com/office/powerpoint/2012/main" userId="Guoh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33060" autoAdjust="0"/>
  </p:normalViewPr>
  <p:slideViewPr>
    <p:cSldViewPr snapToGrid="0">
      <p:cViewPr varScale="1">
        <p:scale>
          <a:sx n="25" d="100"/>
          <a:sy n="25" d="100"/>
        </p:scale>
        <p:origin x="2616" y="24"/>
      </p:cViewPr>
      <p:guideLst/>
    </p:cSldViewPr>
  </p:slideViewPr>
  <p:notesTextViewPr>
    <p:cViewPr>
      <p:scale>
        <a:sx n="300" d="100"/>
        <a:sy n="300" d="100"/>
      </p:scale>
      <p:origin x="0" y="-131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1T12:42:39.06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76850-05BB-46C2-BE71-42DC3AF7840E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989FD-3C27-4F91-8947-5C99CE9F1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3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教学资源管理系统</a:t>
            </a:r>
          </a:p>
          <a:p>
            <a:r>
              <a:rPr lang="zh-CN" altLang="en-US" dirty="0"/>
              <a:t>教学资源管理系统为主系统。挂接 设备台账智能资源管理系统、档案管理系统、图书资料共享系统 三个系统。</a:t>
            </a:r>
          </a:p>
          <a:p>
            <a:r>
              <a:rPr lang="zh-CN" altLang="en-US" dirty="0"/>
              <a:t>教学资源管理系统需求如下</a:t>
            </a:r>
            <a:endParaRPr lang="en-US" altLang="zh-CN" dirty="0"/>
          </a:p>
          <a:p>
            <a:r>
              <a:rPr lang="zh-CN" altLang="en-US" dirty="0"/>
              <a:t>框架及样式采用在线课程系统的框架。菜单如下：</a:t>
            </a:r>
            <a:endParaRPr lang="en-US" altLang="zh-CN" dirty="0"/>
          </a:p>
          <a:p>
            <a:r>
              <a:rPr lang="zh-CN" altLang="en-US" dirty="0"/>
              <a:t>实验室建设与管理</a:t>
            </a:r>
            <a:endParaRPr lang="en-US" altLang="zh-CN" dirty="0"/>
          </a:p>
          <a:p>
            <a:r>
              <a:rPr lang="zh-CN" altLang="en-US" dirty="0"/>
              <a:t>       实验室综合分析</a:t>
            </a:r>
            <a:endParaRPr lang="en-US" altLang="zh-CN" dirty="0"/>
          </a:p>
          <a:p>
            <a:pPr rtl="0"/>
            <a:r>
              <a:rPr lang="zh-CN" altLang="en-US" dirty="0"/>
              <a:t>       实验室管理</a:t>
            </a:r>
            <a:endParaRPr lang="en-US" altLang="zh-CN" dirty="0"/>
          </a:p>
          <a:p>
            <a:r>
              <a:rPr lang="zh-CN" altLang="en-US" dirty="0"/>
              <a:t>       规章条例</a:t>
            </a:r>
            <a:endParaRPr lang="en-US" altLang="zh-CN" dirty="0"/>
          </a:p>
          <a:p>
            <a:r>
              <a:rPr lang="zh-CN" altLang="en-US" dirty="0"/>
              <a:t>设备台账智能资源管理</a:t>
            </a:r>
            <a:endParaRPr lang="en-US" altLang="zh-CN" dirty="0"/>
          </a:p>
          <a:p>
            <a:r>
              <a:rPr lang="zh-CN" altLang="en-US" dirty="0"/>
              <a:t>       耗材</a:t>
            </a:r>
          </a:p>
          <a:p>
            <a:r>
              <a:rPr lang="zh-CN" altLang="en-US" dirty="0"/>
              <a:t>       仪器设备</a:t>
            </a:r>
            <a:endParaRPr lang="en-US" altLang="zh-CN" dirty="0"/>
          </a:p>
          <a:p>
            <a:r>
              <a:rPr lang="zh-CN" altLang="en-US" dirty="0"/>
              <a:t>图书资料共享系统</a:t>
            </a:r>
            <a:endParaRPr lang="en-US" altLang="zh-CN" dirty="0"/>
          </a:p>
          <a:p>
            <a:r>
              <a:rPr lang="zh-CN" altLang="en-US" dirty="0"/>
              <a:t>       图书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172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界面说明</a:t>
            </a:r>
            <a:r>
              <a:rPr lang="en-US" altLang="zh-CN" dirty="0"/>
              <a:t>-</a:t>
            </a:r>
            <a:r>
              <a:rPr lang="zh-CN" altLang="en-US" dirty="0"/>
              <a:t>实验室综合分析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一进入系统的默认界面。界面可以出滚动条，要求显示全并且完成如下分析：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环境与安全（百分比显示预警图。 安全事故数量柱图。）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仪器设备与器材（使用率 故障率）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师资队伍与培训（职称晋升率 人员变更率 考核通过率 学源分析 研究方向 学历分析 年龄分析 性别分析）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实验任务与工作成果（等级（校级、省级、国家级）获奖数量）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特色工作（人时数 项目数 校外人员设备使用率）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实验室开发（开放率 使用率）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601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界面说明</a:t>
            </a:r>
            <a:r>
              <a:rPr lang="en-US" altLang="zh-CN" dirty="0"/>
              <a:t>-</a:t>
            </a:r>
            <a:r>
              <a:rPr lang="zh-CN" altLang="en-US" dirty="0"/>
              <a:t>实验室管理</a:t>
            </a:r>
          </a:p>
          <a:p>
            <a:r>
              <a:rPr lang="zh-CN" altLang="en-US" dirty="0"/>
              <a:t>实验室信息管理（位置、房间使用说明、负责人、开发状态） 实验室可关联出库的设备、耗材、图书。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13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界面说明</a:t>
            </a:r>
            <a:r>
              <a:rPr lang="en-US" altLang="zh-CN" dirty="0"/>
              <a:t>-</a:t>
            </a:r>
            <a:r>
              <a:rPr lang="zh-CN" altLang="en-US" dirty="0"/>
              <a:t>规章条例</a:t>
            </a:r>
          </a:p>
          <a:p>
            <a:r>
              <a:rPr lang="zh-CN" altLang="en-US" dirty="0"/>
              <a:t>规章制度与管理规定 （体制与管理、环境与安全、仪器设备与器材、师资队伍与培训、规章制度与管理规定、实验任务与工作成果、特色工作）。数据按学年（两个学期，每年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日调取数据做数据分析）存储。</a:t>
            </a:r>
            <a:endParaRPr lang="en-US" altLang="zh-CN" dirty="0"/>
          </a:p>
          <a:p>
            <a:r>
              <a:rPr lang="zh-CN" altLang="en-US" dirty="0"/>
              <a:t>列表显示内容： 序号、评估内容、学年、规定类别、评估方式、评估意见。</a:t>
            </a:r>
            <a:endParaRPr lang="en-US" altLang="zh-CN" dirty="0"/>
          </a:p>
          <a:p>
            <a:r>
              <a:rPr lang="zh-CN" altLang="en-US" dirty="0"/>
              <a:t>维护内容：序号、评估内容、学年、规定类别、评估方式、评估意见、优秀标准、良好标准、合格标准。</a:t>
            </a:r>
            <a:endParaRPr lang="en-US" altLang="zh-CN" dirty="0"/>
          </a:p>
          <a:p>
            <a:r>
              <a:rPr lang="zh-CN" altLang="en-US" dirty="0"/>
              <a:t>书中优秀标准、良好标准、合格标准都是评估标准下的信息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039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界面说明</a:t>
            </a:r>
            <a:r>
              <a:rPr lang="en-US" altLang="zh-CN" dirty="0"/>
              <a:t>-</a:t>
            </a:r>
            <a:r>
              <a:rPr lang="zh-CN" altLang="en-US" dirty="0"/>
              <a:t>耗材</a:t>
            </a:r>
            <a:endParaRPr lang="en-US" altLang="zh-CN" dirty="0"/>
          </a:p>
          <a:p>
            <a:r>
              <a:rPr lang="zh-CN" altLang="en-US" dirty="0"/>
              <a:t>耗材类别分为低值易耗、办公用品、大额耗材、专用材料、加工定制、其他耗材</a:t>
            </a:r>
          </a:p>
          <a:p>
            <a:r>
              <a:rPr lang="zh-CN" altLang="en-US" dirty="0"/>
              <a:t>维护信息：学院、耗材名称、数量、价格、购买方式、供应商、是否进口、图片、购买人员、存放地、耗材类别</a:t>
            </a:r>
          </a:p>
          <a:p>
            <a:r>
              <a:rPr lang="zh-CN" altLang="en-US" dirty="0"/>
              <a:t>需要实现功能：购买申请、预算、购买验收（维护：图片、购买人员、存放地）、入库、出库（使用申请、用途</a:t>
            </a:r>
            <a:r>
              <a:rPr lang="en-US" altLang="zh-CN" dirty="0"/>
              <a:t>【</a:t>
            </a:r>
            <a:r>
              <a:rPr lang="zh-CN" altLang="en-US" dirty="0"/>
              <a:t>对应实验</a:t>
            </a:r>
            <a:r>
              <a:rPr lang="en-US" altLang="zh-CN" dirty="0"/>
              <a:t>】</a:t>
            </a:r>
            <a:r>
              <a:rPr lang="zh-CN" altLang="en-US" dirty="0"/>
              <a:t>）、归还、使用率、年底结余</a:t>
            </a:r>
          </a:p>
          <a:p>
            <a:endParaRPr lang="en-US" altLang="zh-CN" dirty="0"/>
          </a:p>
          <a:p>
            <a:r>
              <a:rPr lang="zh-CN" altLang="en-US" dirty="0"/>
              <a:t>当下要做的：购买申请</a:t>
            </a:r>
            <a:r>
              <a:rPr lang="en-US" altLang="zh-CN" dirty="0"/>
              <a:t>(</a:t>
            </a:r>
            <a:r>
              <a:rPr lang="zh-CN" altLang="en-US" dirty="0"/>
              <a:t>确认</a:t>
            </a:r>
            <a:r>
              <a:rPr lang="en-US" altLang="zh-CN" dirty="0"/>
              <a:t>)</a:t>
            </a:r>
            <a:r>
              <a:rPr lang="zh-CN" altLang="en-US" dirty="0"/>
              <a:t>、入库、出库、存放地变更、使用率、结余（分析 库存 使用率。 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日统一分析 柱图）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854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界面说明</a:t>
            </a:r>
            <a:r>
              <a:rPr lang="en-US" altLang="zh-CN" dirty="0"/>
              <a:t>-</a:t>
            </a:r>
            <a:r>
              <a:rPr lang="zh-CN" altLang="en-US" dirty="0"/>
              <a:t>仪器设备</a:t>
            </a:r>
            <a:endParaRPr lang="en-US" altLang="zh-CN" dirty="0"/>
          </a:p>
          <a:p>
            <a:r>
              <a:rPr lang="zh-CN" altLang="en-US" dirty="0"/>
              <a:t>仪器设备分为仪器设备、贵重仪器设备、安全设备</a:t>
            </a:r>
          </a:p>
          <a:p>
            <a:r>
              <a:rPr lang="zh-CN" altLang="en-US" dirty="0"/>
              <a:t>维护信息：学院、名称、数量、价格、购买方式、供应商、是否进口、图片、购买人员、存放、使用说明（附件）</a:t>
            </a:r>
          </a:p>
          <a:p>
            <a:r>
              <a:rPr lang="zh-CN" altLang="en-US" dirty="0"/>
              <a:t>需要实现功能：购买申请、预算、购买验收（维护：图片、购买人员、存放地）、入库、出库（使用申请、用途</a:t>
            </a:r>
            <a:r>
              <a:rPr lang="en-US" altLang="zh-CN" dirty="0"/>
              <a:t>【</a:t>
            </a:r>
            <a:r>
              <a:rPr lang="zh-CN" altLang="en-US" dirty="0"/>
              <a:t>对应实验</a:t>
            </a:r>
            <a:r>
              <a:rPr lang="en-US" altLang="zh-CN" dirty="0"/>
              <a:t>】</a:t>
            </a:r>
            <a:r>
              <a:rPr lang="zh-CN" altLang="en-US" dirty="0"/>
              <a:t>）、归还、使用率、年底结余、借用、社会效益、仪器预约（按人预约）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064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界面说明</a:t>
            </a:r>
            <a:r>
              <a:rPr lang="en-US" altLang="zh-CN" dirty="0"/>
              <a:t>-</a:t>
            </a:r>
            <a:r>
              <a:rPr lang="zh-CN" altLang="en-US" dirty="0"/>
              <a:t>图书资料共享系统</a:t>
            </a:r>
            <a:endParaRPr lang="en-US" altLang="zh-CN" dirty="0"/>
          </a:p>
          <a:p>
            <a:pPr rtl="0"/>
            <a:r>
              <a:rPr lang="zh-CN" altLang="en-US" dirty="0"/>
              <a:t>图书类别分为教学、科研、教材</a:t>
            </a:r>
            <a:r>
              <a:rPr lang="en-US" altLang="zh-CN" dirty="0"/>
              <a:t>【</a:t>
            </a:r>
            <a:r>
              <a:rPr lang="zh-CN" altLang="en-US" dirty="0"/>
              <a:t>自编教材、国家级规划教材、校级规划教材</a:t>
            </a:r>
            <a:r>
              <a:rPr lang="en-US" altLang="zh-CN" dirty="0"/>
              <a:t>】</a:t>
            </a:r>
            <a:endParaRPr lang="zh-CN" altLang="en-US" dirty="0"/>
          </a:p>
          <a:p>
            <a:r>
              <a:rPr lang="zh-CN" altLang="en-US" dirty="0"/>
              <a:t>维护信息：书名、作者、价格、数量、存放地、分类、购买人员、简介</a:t>
            </a:r>
            <a:endParaRPr lang="en-US" altLang="zh-CN" dirty="0"/>
          </a:p>
          <a:p>
            <a:r>
              <a:rPr lang="zh-CN" altLang="en-US" dirty="0"/>
              <a:t>需要实现功能：图书借阅、归还、购买申请、教材仿真（如果图书资料是教材的情况下，并能关联出仿真信息，那么跳转到</a:t>
            </a:r>
            <a:r>
              <a:rPr lang="en-US" altLang="zh-CN" dirty="0" err="1"/>
              <a:t>mr</a:t>
            </a:r>
            <a:r>
              <a:rPr lang="zh-CN" altLang="en-US" dirty="0"/>
              <a:t>系统）。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377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42709-F935-4D94-BBA6-41648DC4F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9D5965-B316-405B-B318-76D7D8FFC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3C4921-5BDA-4D63-BED0-A306AA39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990A8C-E2C5-4467-A42A-61704805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1F19A-C8AE-41C9-87C0-BC47DD68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36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C2176-0242-4AFE-8344-6CFB7F64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1F7D5F-CECC-438F-B8E8-AD50B9BFD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5B0BAF-8BCA-454A-B8FA-DA48C2E2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CEC6D4-4A8B-4F70-A2E0-494E7D143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A6521-3462-4BB0-BAA3-BD7444C1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99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486735-F188-41AE-8BFC-CC882DE80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4AB64D-81B6-4B40-92BE-C190AB41C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2AF509-50D7-41D8-B939-DA1748BDF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A1AE20-C317-44B0-8B1A-D53806B8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0ACED9-89CF-4D46-953B-25F8952B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09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47415-7AD0-4D40-B6F7-F07D8B80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6C2A3E-C6E0-4598-8B40-09630A1D4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37E2D-A35C-402C-9CC7-9D5D2875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5E795B-B365-42B3-AF08-5A4E25D8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EC493-2269-4C7D-B34E-FB94D5C6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51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41A5C-9F7A-4C3A-9E49-8F3323529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E77950-6C99-417C-B8CB-F8D667BBE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2362F-E4F2-4B53-B245-530B10EA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7ACBBE-6825-4C3D-9263-0DA7A7190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5EFF5-46FC-4A04-A850-1A292E83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08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9A0F8-3FA0-40A2-88D7-2F6F0F808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4F5497-C415-494A-BC78-83F06067B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023641-B350-4AD9-928C-E3F9261E0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3C52CD-D431-4FA2-94C1-3C69EDD9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1924F9-5159-4CD8-A478-294C6AF3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B115F7-F68D-4A4B-9438-1DCF9F44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4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C23D5-3D19-414A-A8BA-7898B65E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9983A8-CE11-46AB-879A-67C955AA1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12C2E2-579F-4FFA-8CD2-EB6296CEB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7871AC-0432-4501-88F9-EFE839291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6C4EA5-61CA-497C-8C11-1FA93723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ADBA44-7446-40FE-8DCC-D9166E98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4FC66C-0884-44B9-8254-DA3A999A4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969067-7B7F-4A19-AA28-FCC461A6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69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7644C-F07F-4EAE-B640-1F867AC8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626DFA-0971-40EC-8764-DD89DFBD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A30941-800E-4DF7-BF87-BE1A40E9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7F8565-90CF-4F3E-88B1-B6D4BC3B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3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79399C-ED21-4E63-A0EA-F2285C54D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8D1883-3B78-4F25-AB1C-C63AB3354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C333A8-A245-44BE-B8C2-5BB0F92D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81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CEA8E-85F1-4F2E-AF98-7E624E1F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F22C4-1E29-433A-A31C-864A449C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877B85-3E19-4CD1-997E-20C9B4780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005241-A372-419B-954E-543A430E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721D88-B46C-4744-9136-6A8109F7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79D86F-F5DD-4635-8B4E-6B3DAF53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91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910FD-A9A4-48A6-93E3-CA65177B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81708D-CC89-43D4-B158-8073D3D49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AE8F4F-1340-4760-848C-DE300859D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68F071-6EE8-4380-96FC-E195E524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20228A-B422-4C32-84E1-140B908E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097759-8229-4F92-AD74-30DAD70D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1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CF9429-389E-47E8-AD9E-58179F67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D79EDC-800D-4C02-8501-787678096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1EF85-F98B-4098-8E6B-2AC8DA40F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3AFA9-949C-4CDE-B804-32F2DB8CF2C7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CA42EF-2EC9-4771-8082-0413F8DD2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04498A-3A7D-4939-97EA-59B8B47EE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18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6A8BE76-7269-4829-8F28-38F44BDDF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435"/>
            <a:ext cx="12192000" cy="616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22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EDF043A-FD96-470F-A3EB-BCCE55735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1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43DD302-D969-474B-B692-0CBB22D43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2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43DD302-D969-474B-B692-0CBB22D43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5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43DD302-D969-474B-B692-0CBB22D43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76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43DD302-D969-474B-B692-0CBB22D43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66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43DD302-D969-474B-B692-0CBB22D43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66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7070</TotalTime>
  <Words>684</Words>
  <Application>Microsoft Office PowerPoint</Application>
  <PresentationFormat>宽屏</PresentationFormat>
  <Paragraphs>49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Guohy</dc:creator>
  <cp:lastModifiedBy>Guohy</cp:lastModifiedBy>
  <cp:revision>103</cp:revision>
  <dcterms:created xsi:type="dcterms:W3CDTF">2020-10-29T05:06:50Z</dcterms:created>
  <dcterms:modified xsi:type="dcterms:W3CDTF">2020-12-13T01:36:08Z</dcterms:modified>
</cp:coreProperties>
</file>