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3916" autoAdjust="0"/>
  </p:normalViewPr>
  <p:slideViewPr>
    <p:cSldViewPr snapToGrid="0">
      <p:cViewPr varScale="1">
        <p:scale>
          <a:sx n="27" d="100"/>
          <a:sy n="27" d="100"/>
        </p:scale>
        <p:origin x="3798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6850-05BB-46C2-BE71-42DC3AF7840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89FD-3C27-4F91-8947-5C99CE9F1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课外实践系统</a:t>
            </a:r>
            <a:r>
              <a:rPr lang="en-US" altLang="zh-CN" dirty="0"/>
              <a:t>-</a:t>
            </a:r>
            <a:r>
              <a:rPr lang="zh-CN" altLang="en-US" dirty="0"/>
              <a:t>框架说明</a:t>
            </a:r>
            <a:endParaRPr lang="en-US" altLang="zh-CN" dirty="0"/>
          </a:p>
          <a:p>
            <a:pPr rtl="0"/>
            <a:r>
              <a:rPr lang="zh-CN" altLang="en-US" dirty="0"/>
              <a:t>整体样式修改参考在线评价系统</a:t>
            </a:r>
            <a:endParaRPr lang="en-US" altLang="zh-CN" dirty="0"/>
          </a:p>
          <a:p>
            <a:pPr rtl="0"/>
            <a:r>
              <a:rPr lang="zh-CN" altLang="en-US" dirty="0"/>
              <a:t>菜单信息如下</a:t>
            </a:r>
            <a:endParaRPr lang="en-US" altLang="zh-CN" dirty="0"/>
          </a:p>
          <a:p>
            <a:pPr rtl="0"/>
            <a:r>
              <a:rPr lang="zh-CN" altLang="en-US" dirty="0"/>
              <a:t>首页</a:t>
            </a:r>
            <a:endParaRPr lang="en-US" altLang="zh-CN" dirty="0"/>
          </a:p>
          <a:p>
            <a:pPr rtl="0"/>
            <a:r>
              <a:rPr lang="zh-CN" altLang="en-US" dirty="0"/>
              <a:t>活动列表</a:t>
            </a:r>
            <a:endParaRPr lang="en-US" altLang="zh-CN" dirty="0"/>
          </a:p>
          <a:p>
            <a:pPr rtl="0"/>
            <a:r>
              <a:rPr lang="zh-CN" altLang="en-US" dirty="0"/>
              <a:t>获奖成果列表</a:t>
            </a:r>
            <a:endParaRPr lang="en-US" altLang="zh-CN" dirty="0"/>
          </a:p>
          <a:p>
            <a:pPr rtl="0"/>
            <a:r>
              <a:rPr lang="zh-CN" altLang="en-US" dirty="0"/>
              <a:t>教师管理</a:t>
            </a:r>
            <a:endParaRPr lang="en-US" altLang="zh-CN" dirty="0"/>
          </a:p>
          <a:p>
            <a:pPr rtl="0"/>
            <a:r>
              <a:rPr lang="zh-CN" altLang="en-US" dirty="0"/>
              <a:t>活动管理</a:t>
            </a:r>
            <a:endParaRPr lang="en-US" altLang="zh-CN" dirty="0"/>
          </a:p>
          <a:p>
            <a:pPr rtl="0"/>
            <a:r>
              <a:rPr lang="zh-CN" altLang="en-US" dirty="0"/>
              <a:t>成果录入</a:t>
            </a:r>
            <a:endParaRPr lang="en-US" altLang="zh-CN" dirty="0"/>
          </a:p>
          <a:p>
            <a:pPr rtl="0"/>
            <a:r>
              <a:rPr lang="zh-CN" altLang="en-US" dirty="0"/>
              <a:t>活动人员分组</a:t>
            </a:r>
            <a:endParaRPr lang="en-US" altLang="zh-CN" dirty="0"/>
          </a:p>
          <a:p>
            <a:pPr rtl="0"/>
            <a:r>
              <a:rPr lang="zh-CN" altLang="en-US" dirty="0"/>
              <a:t>发送通知</a:t>
            </a:r>
            <a:endParaRPr lang="en-US" altLang="zh-CN" dirty="0"/>
          </a:p>
          <a:p>
            <a:pPr rtl="0"/>
            <a:r>
              <a:rPr lang="zh-CN" altLang="en-US" dirty="0"/>
              <a:t>实验资源预约（点击跳转到设备台账预约管理界面）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课外实践系统</a:t>
            </a:r>
            <a:r>
              <a:rPr lang="en-US" altLang="zh-CN" dirty="0"/>
              <a:t>-</a:t>
            </a:r>
            <a:r>
              <a:rPr lang="zh-CN" altLang="en-US" dirty="0"/>
              <a:t>首页</a:t>
            </a:r>
            <a:endParaRPr lang="en-US" altLang="zh-CN" dirty="0"/>
          </a:p>
          <a:p>
            <a:pPr rtl="0"/>
            <a:r>
              <a:rPr lang="zh-CN" altLang="en-US" dirty="0"/>
              <a:t>宣传视频：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最近获奖的成果展示。点击更多按钮。可以查看更多的信息。在查看更多信息的时候支持根据活动名称查询成果。列表显示活动时间，获得奖项，指导教师、获奖学生。</a:t>
            </a:r>
            <a:endParaRPr lang="en-US" altLang="zh-CN" dirty="0"/>
          </a:p>
          <a:p>
            <a:pPr rtl="0"/>
            <a:r>
              <a:rPr lang="zh-CN" altLang="en-US" dirty="0"/>
              <a:t>点击指导教师显示教师简历 。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实时滚动最近发布的竞赛信息。点击更多按钮。能查看更多信息。</a:t>
            </a:r>
            <a:endParaRPr lang="en-US" altLang="zh-CN" dirty="0"/>
          </a:p>
          <a:p>
            <a:pPr rtl="0"/>
            <a:r>
              <a:rPr lang="zh-CN" altLang="en-US" dirty="0"/>
              <a:t>一点击信息可以查看课外活动的简介。简介包含（招收学生要求。组织形式。竞赛形式。如果没有报名显示报名按钮）</a:t>
            </a:r>
            <a:endParaRPr lang="en-US" altLang="zh-CN" dirty="0"/>
          </a:p>
          <a:p>
            <a:pPr rtl="0"/>
            <a:r>
              <a:rPr lang="zh-CN" altLang="en-US" dirty="0"/>
              <a:t>点击报名后可以在弹出一个界面在维护 学生需要填写的报名信息。报名信息（学生姓名、学号、学院、联系方式、专业兴趣、语言表达能力、爱好、学院或专业排名、外语能力、写作能力）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9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实践成果录入</a:t>
            </a:r>
            <a:endParaRPr lang="en-US" altLang="zh-CN" dirty="0"/>
          </a:p>
          <a:p>
            <a:pPr rtl="0"/>
            <a:r>
              <a:rPr lang="zh-CN" altLang="en-US" dirty="0"/>
              <a:t>根据活动维护活动的成果。</a:t>
            </a:r>
            <a:endParaRPr lang="en-US" altLang="zh-CN" dirty="0"/>
          </a:p>
          <a:p>
            <a:pPr rtl="0"/>
            <a:r>
              <a:rPr lang="zh-CN" altLang="en-US" dirty="0"/>
              <a:t>活动名称 获奖等级 指导教师姓名 获奖人  获奖队伍信息（获奖队伍信息为多个）  获得奖项 竞赛类别 上传证书（上传证书信息为多个</a:t>
            </a:r>
            <a:r>
              <a:rPr lang="en-US" altLang="zh-CN" dirty="0"/>
              <a:t>,</a:t>
            </a:r>
            <a:r>
              <a:rPr lang="zh-CN" altLang="en-US" dirty="0"/>
              <a:t>只维护证书的标题及图片）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2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教师管理</a:t>
            </a:r>
            <a:endParaRPr lang="en-US" altLang="zh-CN" dirty="0"/>
          </a:p>
          <a:p>
            <a:pPr rtl="0"/>
            <a:r>
              <a:rPr lang="zh-CN" altLang="en-US" dirty="0"/>
              <a:t>获取 在线选课平台中的 教师信息。扩展维护信息  课外活动实践简历。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活动管理</a:t>
            </a:r>
            <a:endParaRPr lang="en-US" altLang="zh-CN" dirty="0"/>
          </a:p>
          <a:p>
            <a:pPr rtl="0"/>
            <a:r>
              <a:rPr lang="zh-CN" altLang="en-US" dirty="0"/>
              <a:t>维护活动，维护内容包括教师、活动名称、活动时间、组织形式、报名条件、组织形式、竞赛形式、设置报名信息（是可以选择让学生填写报名的信息）。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3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活动人员分组</a:t>
            </a:r>
            <a:endParaRPr lang="en-US" altLang="zh-CN" dirty="0"/>
          </a:p>
          <a:p>
            <a:pPr rtl="0"/>
            <a:r>
              <a:rPr lang="zh-CN" altLang="en-US" dirty="0"/>
              <a:t>活动名称，活动人员，给选中人员做分组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发送通知</a:t>
            </a:r>
            <a:endParaRPr lang="en-US" altLang="zh-CN" dirty="0"/>
          </a:p>
          <a:p>
            <a:pPr rtl="0"/>
            <a:r>
              <a:rPr lang="zh-CN" altLang="en-US" dirty="0"/>
              <a:t>支持活动名称查询。</a:t>
            </a:r>
            <a:endParaRPr lang="en-US" altLang="zh-CN" dirty="0"/>
          </a:p>
          <a:p>
            <a:pPr rtl="0"/>
            <a:r>
              <a:rPr lang="zh-CN" altLang="en-US" dirty="0"/>
              <a:t>活动名称 活动人员 在操作栏中有发送信息按钮，点击按钮发送信息到学生账户中的通知栏中。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2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2709-F935-4D94-BBA6-41648DC4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D5965-B316-405B-B318-76D7D8FF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4921-5BDA-4D63-BED0-A306AA3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0A8C-E2C5-4467-A42A-6170480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F19A-C8AE-41C9-87C0-BC47DD6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C2176-0242-4AFE-8344-6CFB7F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D5F-CECC-438F-B8E8-AD50B9BF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0BAF-8BCA-454A-B8FA-DA48C2E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C6D4-4A8B-4F70-A2E0-494E7D1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6521-3462-4BB0-BAA3-BD7444C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86735-F188-41AE-8BFC-CC882DE8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AB64D-81B6-4B40-92BE-C190AB41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F509-50D7-41D8-B939-DA1748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AE20-C317-44B0-8B1A-D53806B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ACED9-89CF-4D46-953B-25F8952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7415-7AD0-4D40-B6F7-F07D8B8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2A3E-C6E0-4598-8B40-09630A1D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7E2D-A35C-402C-9CC7-9D5D2875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795B-B365-42B3-AF08-5A4E25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EC493-2269-4C7D-B34E-FB94D5C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1A5C-9F7A-4C3A-9E49-8F33235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7950-6C99-417C-B8CB-F8D667BB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2362F-E4F2-4B53-B245-530B10E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BBE-6825-4C3D-9263-0DA7A71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5EFF5-46FC-4A04-A850-1A292E8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A0F8-3FA0-40A2-88D7-2F6F0F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5497-C415-494A-BC78-83F06067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3641-B350-4AD9-928C-E3F9261E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52CD-D431-4FA2-94C1-3C69EDD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24F9-5159-4CD8-A478-294C6AF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115F7-F68D-4A4B-9438-1DCF9F4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C23D5-3D19-414A-A8BA-7898B65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83A8-CE11-46AB-879A-67C955AA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2C2E2-579F-4FFA-8CD2-EB6296C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871AC-0432-4501-88F9-EFE83929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C4EA5-61CA-497C-8C11-1FA9372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BA44-7446-40FE-8DCC-D9166E9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C66C-0884-44B9-8254-DA3A999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69067-7B7F-4A19-AA28-FCC461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644C-F07F-4EAE-B640-1F867AC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26DFA-0971-40EC-8764-DD89DFB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30941-800E-4DF7-BF87-BE1A40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F8565-90CF-4F3E-88B1-B6D4BC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399C-ED21-4E63-A0EA-F2285C5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D1883-3B78-4F25-AB1C-C63AB335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333A8-A245-44BE-B8C2-5BB0F92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A8E-85F1-4F2E-AF98-7E624E1F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F22C4-1E29-433A-A31C-864A449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77B85-3E19-4CD1-997E-20C9B478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5241-A372-419B-954E-543A430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21D88-B46C-4744-9136-6A8109F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D86F-F5DD-4635-8B4E-6B3DAF5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10FD-A9A4-48A6-93E3-CA65177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1708D-CC89-43D4-B158-8073D3D4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E8F4F-1340-4760-848C-DE300859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F071-6EE8-4380-96FC-E195E5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0228A-B422-4C32-84E1-140B90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7759-8229-4F92-AD74-30DAD70D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F9429-389E-47E8-AD9E-58179F6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9EDC-800D-4C02-8501-78767809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EF85-F98B-4098-8E6B-2AC8DA4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FA9-949C-4CDE-B804-32F2DB8CF2C7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A42EF-2EC9-4771-8082-0413F8DD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498A-3A7D-4939-97EA-59B8B47E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A29F2E-A5A1-4699-8F40-BD970F8C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1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3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373</Words>
  <Application>Microsoft Office PowerPoint</Application>
  <PresentationFormat>宽屏</PresentationFormat>
  <Paragraphs>42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87</cp:revision>
  <dcterms:created xsi:type="dcterms:W3CDTF">2020-10-29T05:06:50Z</dcterms:created>
  <dcterms:modified xsi:type="dcterms:W3CDTF">2020-12-09T12:08:58Z</dcterms:modified>
</cp:coreProperties>
</file>