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61" r:id="rId3"/>
    <p:sldId id="256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67" r:id="rId16"/>
    <p:sldId id="26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569" autoAdjust="0"/>
  </p:normalViewPr>
  <p:slideViewPr>
    <p:cSldViewPr snapToGrid="0">
      <p:cViewPr varScale="1">
        <p:scale>
          <a:sx n="63" d="100"/>
          <a:sy n="63" d="100"/>
        </p:scale>
        <p:origin x="2394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1C54B-3DC8-43AA-87BA-690B8EB5E956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A1CA2-9A07-4CC4-90D2-D195FF0D0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72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右上角变成用户头像，用户名称，点击用户头像出现退出按钮。</a:t>
            </a:r>
            <a:endParaRPr lang="en-US" altLang="zh-CN" dirty="0"/>
          </a:p>
          <a:p>
            <a:pPr rtl="0"/>
            <a:r>
              <a:rPr lang="zh-CN" altLang="en-US" dirty="0"/>
              <a:t>如果登陆的用户是管理教师用户，在用户头像下出现管理后台。如果教师没有权限则提示权限不足。</a:t>
            </a:r>
            <a:endParaRPr lang="en-US" altLang="zh-CN" dirty="0"/>
          </a:p>
          <a:p>
            <a:pPr rtl="0"/>
            <a:r>
              <a:rPr lang="zh-CN" altLang="en-US" dirty="0"/>
              <a:t>标题栏中搜索文档变更成搜索课程。</a:t>
            </a:r>
            <a:endParaRPr lang="en-US" altLang="zh-CN" dirty="0"/>
          </a:p>
          <a:p>
            <a:pPr rtl="0"/>
            <a:r>
              <a:rPr lang="zh-CN" altLang="en-US" dirty="0"/>
              <a:t>左上角的三条杠菜单去掉。</a:t>
            </a:r>
            <a:endParaRPr lang="en-US" altLang="zh-CN" dirty="0"/>
          </a:p>
          <a:p>
            <a:pPr rtl="0"/>
            <a:r>
              <a:rPr lang="zh-CN" altLang="en-US" dirty="0"/>
              <a:t>右下角的</a:t>
            </a:r>
            <a:r>
              <a:rPr lang="en-US" altLang="zh-CN" dirty="0"/>
              <a:t>tip</a:t>
            </a:r>
            <a:r>
              <a:rPr lang="zh-CN" altLang="en-US" dirty="0"/>
              <a:t>箭头去掉。</a:t>
            </a:r>
            <a:endParaRPr lang="en-US" altLang="zh-CN" dirty="0"/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1CA2-9A07-4CC4-90D2-D195FF0D03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603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课程阶段管理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维护包含  课程阶段名称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1CA2-9A07-4CC4-90D2-D195FF0D037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59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课程章节管理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维护</a:t>
            </a:r>
            <a:r>
              <a:rPr lang="zh-CN" altLang="en-US"/>
              <a:t>包含 阶段名称 </a:t>
            </a:r>
            <a:r>
              <a:rPr lang="zh-CN" altLang="en-US" dirty="0"/>
              <a:t>章节名称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1CA2-9A07-4CC4-90D2-D195FF0D037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86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课程教材管理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维护包含 教材对应的章节 教材名称 教材格式 教材标题 教材附件上传。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1CA2-9A07-4CC4-90D2-D195FF0D037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410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课程作业评分标准管理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维护包含 作业对应的章节 作业时长 及格分数 重考次数 评分标准 最晚提交时间 作业类型（是否是报告）。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1CA2-9A07-4CC4-90D2-D195FF0D037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53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课程作业题目管理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维护包含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对应的作业</a:t>
            </a:r>
            <a:r>
              <a:rPr lang="en-US" altLang="zh-CN" dirty="0"/>
              <a:t>	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题目	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回答</a:t>
            </a:r>
            <a:r>
              <a:rPr lang="en-US" altLang="zh-CN" dirty="0"/>
              <a:t>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回答</a:t>
            </a:r>
            <a:r>
              <a:rPr lang="en-US" altLang="zh-CN" dirty="0"/>
              <a:t>B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回答</a:t>
            </a:r>
            <a:r>
              <a:rPr lang="en-US" altLang="zh-CN" dirty="0"/>
              <a:t>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回答</a:t>
            </a:r>
            <a:r>
              <a:rPr lang="en-US" altLang="zh-CN" dirty="0"/>
              <a:t>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正确答案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问题分数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1CA2-9A07-4CC4-90D2-D195FF0D037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83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报告批改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可以根据课程名称，学生姓名查询学生提交报告信息。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列表显示 课程名称 学生姓名 学生学号  报告成绩 操作栏中 如果学生有报告成绩 批改报告按钮变灰 如果学生没有报告成绩 则有批改报告按钮，批改报告内容维护 成绩 评语。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1CA2-9A07-4CC4-90D2-D195FF0D037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865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1CA2-9A07-4CC4-90D2-D195FF0D037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02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右上角变成用户头像，用户名称，点击用户头像出现退出按钮。</a:t>
            </a:r>
            <a:endParaRPr lang="en-US" altLang="zh-CN" dirty="0"/>
          </a:p>
          <a:p>
            <a:pPr rtl="0"/>
            <a:r>
              <a:rPr lang="zh-CN" altLang="en-US" dirty="0"/>
              <a:t>如果登陆的用户是管理教师用户，在用户头像下出现管理后台。如果教师没有权限则提示权限不足。</a:t>
            </a:r>
            <a:endParaRPr lang="en-US" altLang="zh-CN" dirty="0"/>
          </a:p>
          <a:p>
            <a:pPr rtl="0"/>
            <a:r>
              <a:rPr lang="zh-CN" altLang="en-US" dirty="0"/>
              <a:t>标题栏中搜索文档变更成搜索课程。</a:t>
            </a:r>
            <a:endParaRPr lang="en-US" altLang="zh-CN" dirty="0"/>
          </a:p>
          <a:p>
            <a:pPr rtl="0"/>
            <a:r>
              <a:rPr lang="zh-CN" altLang="en-US" dirty="0"/>
              <a:t>左上角的三条杠菜单去掉。</a:t>
            </a:r>
            <a:endParaRPr lang="en-US" altLang="zh-CN" dirty="0"/>
          </a:p>
          <a:p>
            <a:pPr rtl="0"/>
            <a:r>
              <a:rPr lang="zh-CN" altLang="en-US" dirty="0"/>
              <a:t>右下角的</a:t>
            </a:r>
            <a:r>
              <a:rPr lang="en-US" altLang="zh-CN" dirty="0"/>
              <a:t>tip</a:t>
            </a:r>
            <a:r>
              <a:rPr lang="zh-CN" altLang="en-US" dirty="0"/>
              <a:t>箭头去掉。</a:t>
            </a:r>
            <a:endParaRPr lang="en-US" altLang="zh-CN" dirty="0"/>
          </a:p>
          <a:p>
            <a:pPr rtl="0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1CA2-9A07-4CC4-90D2-D195FF0D037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37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如果课程状态是公开课的方式，我要报名按钮就显示立即学习按钮，点击后进入课程章节页面。</a:t>
            </a:r>
            <a:endParaRPr lang="en-US" altLang="zh-CN" dirty="0"/>
          </a:p>
          <a:p>
            <a:r>
              <a:rPr lang="zh-CN" altLang="en-US" dirty="0"/>
              <a:t>如果课程状态不是公开课的方式，那就需要登录账户才能报名。</a:t>
            </a:r>
            <a:endParaRPr lang="en-US" altLang="zh-CN" dirty="0"/>
          </a:p>
          <a:p>
            <a:r>
              <a:rPr lang="zh-CN" altLang="en-US" dirty="0"/>
              <a:t>如果登录过账户并且报名过了那么课程按钮显示立即学习按钮。点击后进入课程章节页面。</a:t>
            </a:r>
            <a:endParaRPr lang="en-US" altLang="zh-CN" dirty="0"/>
          </a:p>
          <a:p>
            <a:r>
              <a:rPr lang="zh-CN" altLang="en-US" dirty="0"/>
              <a:t>课程如果还没有开始 我要报名按钮变更成 立即预约按钮。</a:t>
            </a:r>
            <a:endParaRPr lang="en-US" altLang="zh-CN" dirty="0"/>
          </a:p>
          <a:p>
            <a:r>
              <a:rPr lang="zh-CN" altLang="en-US" dirty="0"/>
              <a:t>同时支持微信公众号推送给用户预约报名信息。用户可以点击预约来报名。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思政课堂 实验金课 社会公共服务公开课 直播课程 分类标题。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1CA2-9A07-4CC4-90D2-D195FF0D037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78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消防防火课程的文字。调整文字大小、颜色。</a:t>
            </a:r>
            <a:endParaRPr lang="en-US" altLang="zh-CN" dirty="0"/>
          </a:p>
          <a:p>
            <a:r>
              <a:rPr lang="zh-CN" altLang="en-US" dirty="0"/>
              <a:t>标题栏统一使用名师讲堂样式。</a:t>
            </a:r>
            <a:endParaRPr lang="en-US" altLang="zh-CN" dirty="0"/>
          </a:p>
          <a:p>
            <a:r>
              <a:rPr lang="zh-CN" altLang="en-US" dirty="0"/>
              <a:t>课程阶段列表显示  项目名称、视频、附件 展开按钮。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1CA2-9A07-4CC4-90D2-D195FF0D037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533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界面显示课程阶段章节对应列表。</a:t>
            </a:r>
            <a:endParaRPr lang="en-US" altLang="zh-CN" dirty="0"/>
          </a:p>
          <a:p>
            <a:r>
              <a:rPr lang="zh-CN" altLang="en-US" dirty="0"/>
              <a:t>列表中 课件 视频都可以在线观看。</a:t>
            </a:r>
            <a:endParaRPr lang="en-US" altLang="zh-CN" dirty="0"/>
          </a:p>
          <a:p>
            <a:r>
              <a:rPr lang="zh-CN" altLang="en-US" dirty="0"/>
              <a:t>如果课程验收标准中有提交报告。在看完视频并通过考试后，列表中会在最后一个阶段显示报告提交阶段。显示课程名称 及 报告提交按钮。如果已经提交过报告就把提交报告按钮变灰。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1CA2-9A07-4CC4-90D2-D195FF0D037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框架界面（整体框架页效果可以参考在线选课系统的框架</a:t>
            </a:r>
            <a:r>
              <a:rPr lang="en-US" altLang="zh-CN" dirty="0"/>
              <a:t>1</a:t>
            </a:r>
            <a:r>
              <a:rPr lang="zh-CN" altLang="en-US" dirty="0"/>
              <a:t>界面） 左侧菜单如下</a:t>
            </a:r>
            <a:endParaRPr lang="en-US" altLang="zh-CN" dirty="0"/>
          </a:p>
          <a:p>
            <a:pPr rtl="0"/>
            <a:r>
              <a:rPr lang="zh-CN" altLang="en-US" dirty="0"/>
              <a:t>课程授课模式</a:t>
            </a:r>
            <a:endParaRPr lang="en-US" altLang="zh-CN" dirty="0"/>
          </a:p>
          <a:p>
            <a:pPr rtl="0"/>
            <a:r>
              <a:rPr lang="zh-CN" altLang="en-US" dirty="0"/>
              <a:t>课程类别管理</a:t>
            </a:r>
            <a:endParaRPr lang="en-US" altLang="zh-CN" dirty="0"/>
          </a:p>
          <a:p>
            <a:pPr rtl="0"/>
            <a:r>
              <a:rPr lang="zh-CN" altLang="en-US" dirty="0"/>
              <a:t>课程信息（具备查看当前课程报名学生信息） </a:t>
            </a:r>
            <a:endParaRPr lang="en-US" altLang="zh-CN" dirty="0"/>
          </a:p>
          <a:p>
            <a:pPr rtl="0"/>
            <a:r>
              <a:rPr lang="zh-CN" altLang="en-US" dirty="0"/>
              <a:t>  课程阶段设置</a:t>
            </a:r>
            <a:endParaRPr lang="en-US" altLang="zh-CN" dirty="0"/>
          </a:p>
          <a:p>
            <a:pPr rtl="0"/>
            <a:r>
              <a:rPr lang="zh-CN" altLang="en-US" dirty="0"/>
              <a:t>  课程章节设置</a:t>
            </a:r>
            <a:endParaRPr lang="en-US" altLang="zh-CN" dirty="0"/>
          </a:p>
          <a:p>
            <a:pPr rtl="0"/>
            <a:r>
              <a:rPr lang="zh-CN" altLang="en-US" dirty="0"/>
              <a:t>  教材管理</a:t>
            </a:r>
            <a:endParaRPr lang="en-US" altLang="zh-CN" dirty="0"/>
          </a:p>
          <a:p>
            <a:pPr rtl="0"/>
            <a:r>
              <a:rPr lang="zh-CN" altLang="en-US" dirty="0"/>
              <a:t>  章节作业评分标准</a:t>
            </a:r>
            <a:endParaRPr lang="en-US" altLang="zh-CN" dirty="0"/>
          </a:p>
          <a:p>
            <a:pPr rtl="0"/>
            <a:r>
              <a:rPr lang="zh-CN" altLang="en-US" dirty="0"/>
              <a:t>  章节作业内容</a:t>
            </a:r>
            <a:endParaRPr lang="en-US" altLang="zh-CN" dirty="0"/>
          </a:p>
          <a:p>
            <a:pPr rtl="0"/>
            <a:r>
              <a:rPr lang="zh-CN" altLang="en-US" dirty="0"/>
              <a:t>批改报告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1CA2-9A07-4CC4-90D2-D195FF0D037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86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dirty="0"/>
              <a:t> </a:t>
            </a:r>
            <a:r>
              <a:rPr lang="zh-CN" altLang="en-US" dirty="0"/>
              <a:t>授课模式</a:t>
            </a:r>
            <a:endParaRPr lang="en-US" altLang="zh-CN" dirty="0"/>
          </a:p>
          <a:p>
            <a:pPr rtl="0"/>
            <a:r>
              <a:rPr lang="zh-CN" altLang="en-US" dirty="0"/>
              <a:t>维护授课模式  包含 授课模式名称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1CA2-9A07-4CC4-90D2-D195FF0D037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436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dirty="0"/>
              <a:t> </a:t>
            </a:r>
            <a:r>
              <a:rPr lang="zh-CN" altLang="en-US" dirty="0"/>
              <a:t>授课类别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维护授课类别  包含 授课模式类别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1CA2-9A07-4CC4-90D2-D195FF0D037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491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课程信息维护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维护课程信息 包含 课程名称 课程讲师 课程简介 课程亮点 课程图片 课程报名开始时间 课程最晚报名时间。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在维护界面出现一个多层级列表</a:t>
            </a:r>
            <a:endParaRPr lang="en-US" altLang="zh-CN" dirty="0"/>
          </a:p>
          <a:p>
            <a:pPr rtl="0"/>
            <a:r>
              <a:rPr lang="zh-CN" altLang="en-US" dirty="0"/>
              <a:t>  课程阶段设置</a:t>
            </a:r>
            <a:endParaRPr lang="en-US" altLang="zh-CN" dirty="0"/>
          </a:p>
          <a:p>
            <a:pPr rtl="0"/>
            <a:r>
              <a:rPr lang="zh-CN" altLang="en-US" dirty="0"/>
              <a:t>      课程章节设置</a:t>
            </a:r>
            <a:endParaRPr lang="en-US" altLang="zh-CN" dirty="0"/>
          </a:p>
          <a:p>
            <a:pPr rtl="0"/>
            <a:r>
              <a:rPr lang="zh-CN" altLang="en-US" dirty="0"/>
              <a:t>            教材管理</a:t>
            </a:r>
            <a:endParaRPr lang="en-US" altLang="zh-CN" dirty="0"/>
          </a:p>
          <a:p>
            <a:pPr rtl="0"/>
            <a:r>
              <a:rPr lang="zh-CN" altLang="en-US" dirty="0"/>
              <a:t>            章节作业评分标准</a:t>
            </a:r>
            <a:endParaRPr lang="en-US" altLang="zh-CN" dirty="0"/>
          </a:p>
          <a:p>
            <a:pPr rtl="0"/>
            <a:r>
              <a:rPr lang="zh-CN" altLang="en-US" dirty="0"/>
              <a:t>            章节作业内容</a:t>
            </a:r>
            <a:endParaRPr lang="en-US" altLang="zh-CN" dirty="0"/>
          </a:p>
          <a:p>
            <a:pPr rtl="0"/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A1CA2-9A07-4CC4-90D2-D195FF0D037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78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5E3E8-1C5E-48BC-93D5-73200953A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9B99AE-8C24-48B0-940C-1C50D5137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5E290-6BEA-4348-AA9C-CEF1CDD0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75D2-5EE4-4D26-BFAB-918C42C2EE04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AC0D7-6A2C-4477-A7D9-103D72F4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75796-C815-4780-B125-E4112E52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E6D-09F5-4EF3-95F9-E2D13DDF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7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47CBF-B39B-454C-97EC-4FD198D7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F56AC3-BD06-4A0B-B26E-61F5C02D0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140E6-1652-44D0-9D62-0C90DE5A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75D2-5EE4-4D26-BFAB-918C42C2EE04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8E6DF-E910-48B5-B9A0-EDD98D73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616BA-08B8-4213-B775-201A5D20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E6D-09F5-4EF3-95F9-E2D13DDF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82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848111-87A4-49EB-8FB9-D7718A785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1A8E41-E332-4A7B-A858-B6467AAE1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871DE-7F35-42C7-AF6A-EB1DFC0A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75D2-5EE4-4D26-BFAB-918C42C2EE04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00632-2147-430C-9363-916C6CF5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F17C9-5C1F-44A1-B8F7-8D6AB561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E6D-09F5-4EF3-95F9-E2D13DDF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9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7690B-2943-437C-99B1-3D407EDC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DB0F6-1960-4943-A81A-F27B48D93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3EA64-674D-4510-9EFA-2DFF716E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75D2-5EE4-4D26-BFAB-918C42C2EE04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E0A23-D16B-48FE-ABB8-3B86B154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1A8ED-06BB-47F6-9E30-E05B6A41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E6D-09F5-4EF3-95F9-E2D13DDF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04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1642B-26E7-47E2-9C01-0D775A7C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231F71-B6F3-436A-8912-897F4CF60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763DE-F623-4D89-9092-60AACED4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75D2-5EE4-4D26-BFAB-918C42C2EE04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32C98-E8E6-4AB4-A4E7-E6AC5A79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EA080-3502-49F9-9280-D6A37ABB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E6D-09F5-4EF3-95F9-E2D13DDF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0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476F7-64E9-4736-9E95-52A3E82C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3E7AE-6F80-47B6-9026-2914568A1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5CA6F4-EE21-49D8-841A-4BA7B0443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D1E9B8-4CFD-41C4-B6CE-005CD1FF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75D2-5EE4-4D26-BFAB-918C42C2EE04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9EFD6E-D139-45BC-A508-C53E4C41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F7F8F6-1CBA-4D2B-8801-1AC35048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E6D-09F5-4EF3-95F9-E2D13DDF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54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277AD-0124-4B92-801B-F35044A0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298CF9-DC5B-46E7-8F1B-4C502388E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DBC328-9500-496C-BD19-9A2C187D8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5105DB-9A43-4ADD-A50F-9A76BB493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2C7BED-8667-41FE-B0B4-A7BBE833E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99A017-8EEE-4752-835D-95A4CC3E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75D2-5EE4-4D26-BFAB-918C42C2EE04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A89663-E2F8-4FD4-9D25-1C2A4B75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818F2D-8E95-464E-A6EF-4A008842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E6D-09F5-4EF3-95F9-E2D13DDF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3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75336-D099-41C5-8DEA-D3F9E756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9BB0A9-52BF-45E5-B534-D77D2BC5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75D2-5EE4-4D26-BFAB-918C42C2EE04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0139A5-E5F5-424A-A22F-06360AD1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C60437-F946-4C16-84EF-2EBA759A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E6D-09F5-4EF3-95F9-E2D13DDF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65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39E538-E206-406B-A5F7-B53A6867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75D2-5EE4-4D26-BFAB-918C42C2EE04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9BA1DA-E36E-4B5B-B7F0-B189691F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CFEA1A-FE05-43B7-9CEE-B959B09E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E6D-09F5-4EF3-95F9-E2D13DDF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60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A206A-5690-42C7-AEEA-17989545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E2CAC-F6D3-431B-B0AA-8A1C41C23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7BDF98-E85C-4150-9F9A-569695DDB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1AFAF7-926F-4ACA-919F-26EA88A9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75D2-5EE4-4D26-BFAB-918C42C2EE04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043FA9-07EE-43D0-AFB7-95BD8319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07B443-AC1A-4236-A82F-CA823F75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E6D-09F5-4EF3-95F9-E2D13DDF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15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C1981-6CAC-46FF-B4D4-EF8824A2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6DACCB-0FB0-4641-BF02-1B1BEA69B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147CD7-867B-499F-BE09-5DA749F52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4CFEDA-3E8A-49A9-BF2A-B2212918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75D2-5EE4-4D26-BFAB-918C42C2EE04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6A80E-6F35-40DA-B160-891B8086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8C7913-B882-4FDD-BB4B-7C448F91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E6D-09F5-4EF3-95F9-E2D13DDF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17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359090-A350-4E38-8222-1444DD59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98663-29E8-4878-99F0-B155F3EC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859989-B8BE-4C8D-A75A-5BAAC2D4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B75D2-5EE4-4D26-BFAB-918C42C2EE04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00F62-7DD7-48A4-B5E0-97A36604D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EFB6F-F7D8-47F9-9A63-A0AEE045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BE6D-09F5-4EF3-95F9-E2D13DDF4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20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D176A6-E4F6-4789-9A03-9284F2061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67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8E9C3F-9585-45DC-A848-C78D57719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9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8E9C3F-9585-45DC-A848-C78D57719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8E9C3F-9585-45DC-A848-C78D57719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89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8E9C3F-9585-45DC-A848-C78D57719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8E9C3F-9585-45DC-A848-C78D57719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5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8E9C3F-9585-45DC-A848-C78D57719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23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B71E41-E130-4DAE-AF12-F7486370B515}"/>
              </a:ext>
            </a:extLst>
          </p:cNvPr>
          <p:cNvSpPr/>
          <p:nvPr/>
        </p:nvSpPr>
        <p:spPr>
          <a:xfrm>
            <a:off x="70214" y="1744648"/>
            <a:ext cx="2361461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防火在线视频（公开课形式）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8E0A26-520E-42E0-B778-04BF115CF52D}"/>
              </a:ext>
            </a:extLst>
          </p:cNvPr>
          <p:cNvSpPr/>
          <p:nvPr/>
        </p:nvSpPr>
        <p:spPr>
          <a:xfrm>
            <a:off x="2591969" y="1753156"/>
            <a:ext cx="2361461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VR</a:t>
            </a:r>
            <a:r>
              <a:rPr lang="zh-CN" altLang="en-US" dirty="0"/>
              <a:t>防火演练</a:t>
            </a:r>
            <a:endParaRPr lang="en-US" altLang="zh-CN" dirty="0"/>
          </a:p>
          <a:p>
            <a:pPr algn="ctr"/>
            <a:r>
              <a:rPr lang="en-US" altLang="zh-CN" dirty="0"/>
              <a:t>PC</a:t>
            </a:r>
            <a:r>
              <a:rPr lang="zh-CN" altLang="en-US" dirty="0"/>
              <a:t>版本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B29116-64B2-46F2-A409-072D120E9F91}"/>
              </a:ext>
            </a:extLst>
          </p:cNvPr>
          <p:cNvSpPr/>
          <p:nvPr/>
        </p:nvSpPr>
        <p:spPr>
          <a:xfrm>
            <a:off x="7426091" y="1753156"/>
            <a:ext cx="2346664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学生通过网站自己填写学生登录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5E4DE3-1E50-4A38-B44B-74CA22A856FA}"/>
              </a:ext>
            </a:extLst>
          </p:cNvPr>
          <p:cNvSpPr/>
          <p:nvPr/>
        </p:nvSpPr>
        <p:spPr>
          <a:xfrm>
            <a:off x="9968639" y="1744648"/>
            <a:ext cx="2120692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采集学生信息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89E545-ADD9-4009-A7CB-CCCDB7DEAE71}"/>
              </a:ext>
            </a:extLst>
          </p:cNvPr>
          <p:cNvSpPr/>
          <p:nvPr/>
        </p:nvSpPr>
        <p:spPr>
          <a:xfrm>
            <a:off x="70214" y="754602"/>
            <a:ext cx="2361461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步骤一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A43984-1513-44B5-9B54-6AE873205079}"/>
              </a:ext>
            </a:extLst>
          </p:cNvPr>
          <p:cNvSpPr/>
          <p:nvPr/>
        </p:nvSpPr>
        <p:spPr>
          <a:xfrm>
            <a:off x="2591970" y="754602"/>
            <a:ext cx="2361461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步骤二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E4904F-083A-43D3-819D-A2E5C945EBE6}"/>
              </a:ext>
            </a:extLst>
          </p:cNvPr>
          <p:cNvSpPr/>
          <p:nvPr/>
        </p:nvSpPr>
        <p:spPr>
          <a:xfrm>
            <a:off x="7411294" y="801464"/>
            <a:ext cx="2361461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步骤四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9DF710-7CC3-4C91-810C-A789BCD61544}"/>
              </a:ext>
            </a:extLst>
          </p:cNvPr>
          <p:cNvSpPr/>
          <p:nvPr/>
        </p:nvSpPr>
        <p:spPr>
          <a:xfrm>
            <a:off x="9968639" y="801464"/>
            <a:ext cx="2120692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步骤五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D5B477-11E4-4500-BFA8-DBAF7204623C}"/>
              </a:ext>
            </a:extLst>
          </p:cNvPr>
          <p:cNvSpPr/>
          <p:nvPr/>
        </p:nvSpPr>
        <p:spPr>
          <a:xfrm>
            <a:off x="5170104" y="779560"/>
            <a:ext cx="206010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步骤三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617A0F-9184-41E3-84F4-40F64E2A56D4}"/>
              </a:ext>
            </a:extLst>
          </p:cNvPr>
          <p:cNvSpPr/>
          <p:nvPr/>
        </p:nvSpPr>
        <p:spPr>
          <a:xfrm>
            <a:off x="5170103" y="1753156"/>
            <a:ext cx="2060105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答题通过考核</a:t>
            </a:r>
          </a:p>
        </p:txBody>
      </p:sp>
    </p:spTree>
    <p:extLst>
      <p:ext uri="{BB962C8B-B14F-4D97-AF65-F5344CB8AC3E}">
        <p14:creationId xmlns:p14="http://schemas.microsoft.com/office/powerpoint/2010/main" val="331047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D176A6-E4F6-4789-9A03-9284F2061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776843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C05CAAE-2448-4448-921A-3C47C04ED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68" y="418635"/>
            <a:ext cx="11177007" cy="24806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F43C96-4EAD-40AD-BEC3-C08024D0D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57" y="584437"/>
            <a:ext cx="11177007" cy="18959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8151CC-07F8-4EE6-B10C-A332A504C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857" y="2480399"/>
            <a:ext cx="11177007" cy="18628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F289EB-1F77-4E6E-8A9A-D52C83335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857" y="4194577"/>
            <a:ext cx="11177007" cy="18628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4F906F-F0F8-47BE-BE44-CEF4ADE1F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857" y="5908754"/>
            <a:ext cx="11177007" cy="18628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0BE3459-3487-431C-9091-B40F9F20AC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9387" y="1036460"/>
            <a:ext cx="341041" cy="3268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51EF593-CE9B-4D80-A30B-436406F47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9587" y="2618529"/>
            <a:ext cx="341041" cy="3268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88E88C0-F7A3-4BD4-9073-D5DF8EF73D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9587" y="4301399"/>
            <a:ext cx="341041" cy="3268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8F3298-1771-428A-AE7E-7AECA30F47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9386" y="6057433"/>
            <a:ext cx="341041" cy="3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9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A75D1D-CB41-42C2-A9D5-16DEE789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5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1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4BA0655-96BE-4F6F-9DC1-6EFB0884C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3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9FCBE2-C877-46A8-9549-0701E23F2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8E9C3F-9585-45DC-A848-C78D57719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7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8E9C3F-9585-45DC-A848-C78D57719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9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8E9C3F-9585-45DC-A848-C78D57719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0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8E9C3F-9585-45DC-A848-C78D57719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687</Words>
  <Application>Microsoft Office PowerPoint</Application>
  <PresentationFormat>宽屏</PresentationFormat>
  <Paragraphs>100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Guohy</dc:creator>
  <cp:lastModifiedBy>Guohy</cp:lastModifiedBy>
  <cp:revision>22</cp:revision>
  <dcterms:created xsi:type="dcterms:W3CDTF">2020-12-09T06:23:50Z</dcterms:created>
  <dcterms:modified xsi:type="dcterms:W3CDTF">2020-12-09T12:01:28Z</dcterms:modified>
</cp:coreProperties>
</file>