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AiTcmFun 爱特蜂中医注释系统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图文版商业计划书 PPT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项目概述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82828"/>
                </a:solidFill>
                <a:latin typeface="Microsoft YaHei"/>
              </a:defRPr>
            </a:pPr>
            <a:r>
              <a:t>以 AI 技术为传统中医知识赋能，降低学习与理解门槛。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用户痛点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82828"/>
                </a:solidFill>
                <a:latin typeface="Microsoft YaHei"/>
              </a:defRPr>
            </a:pPr>
            <a:r>
              <a:t>中医术语晦涩，教材无注释辅助，难以记忆与转化应用。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技术方案架构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82828"/>
                </a:solidFill>
                <a:latin typeface="Microsoft YaHei"/>
              </a:defRPr>
            </a:pPr>
            <a:r>
              <a:t>1) OCR+NER结构提取</a:t>
            </a:r>
            <a:br/>
            <a:r>
              <a:t>2) Gemma3生成注释</a:t>
            </a:r>
            <a:br/>
            <a:r>
              <a:t>3) 本地C++交互与知识图谱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市场机会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82828"/>
                </a:solidFill>
                <a:latin typeface="Microsoft YaHei"/>
              </a:defRPr>
            </a:pPr>
            <a:r>
              <a:t>教育+医疗+健康消费三重市场，总体目标用户规模超2亿。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商业模式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82828"/>
                </a:solidFill>
                <a:latin typeface="Microsoft YaHei"/>
              </a:defRPr>
            </a:pPr>
            <a:r>
              <a:t>ToC订阅、ToB部署、ToD数据授权+内容合作，多元营收结构。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三年发展路径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82828"/>
                </a:solidFill>
                <a:latin typeface="Microsoft YaHei"/>
              </a:defRPr>
            </a:pPr>
            <a:r>
              <a:t>第一年完成原型；第二年打磨产品与用户积累；第三年国际化与生态建设。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团队与资源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82828"/>
                </a:solidFill>
                <a:latin typeface="Microsoft YaHei"/>
              </a:defRPr>
            </a:pPr>
            <a:r>
              <a:t>AI工程师、中医博士、产品经理组成跨学科核心团队。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财务与融资计划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82828"/>
                </a:solidFill>
                <a:latin typeface="Microsoft YaHei"/>
              </a:defRPr>
            </a:pPr>
            <a:r>
              <a:t>预计3年达成盈亏平衡，现阶段寻求天使轮500万元投入研发与冷启动。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